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6.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7.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0.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12.xml" ContentType="application/vnd.openxmlformats-officedocument.theme+xml"/>
  <Override PartName="/ppt/theme/themeOverride2.xml" ContentType="application/vnd.openxmlformats-officedocument.themeOverrid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13.xml" ContentType="application/vnd.openxmlformats-officedocument.theme+xml"/>
  <Override PartName="/ppt/theme/themeOverride3.xml" ContentType="application/vnd.openxmlformats-officedocument.themeOverrid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14.xml" ContentType="application/vnd.openxmlformats-officedocument.theme+xml"/>
  <Override PartName="/ppt/theme/themeOverride4.xml" ContentType="application/vnd.openxmlformats-officedocument.themeOverrid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15.xml" ContentType="application/vnd.openxmlformats-officedocument.theme+xml"/>
  <Override PartName="/ppt/theme/themeOverride5.xml" ContentType="application/vnd.openxmlformats-officedocument.themeOverrid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16.xml" ContentType="application/vnd.openxmlformats-officedocument.theme+xml"/>
  <Override PartName="/ppt/theme/themeOverride6.xml" ContentType="application/vnd.openxmlformats-officedocument.themeOverrid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theme/theme1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7.xml" ContentType="application/vnd.openxmlformats-officedocument.themeOverride+xml"/>
  <Override PartName="/ppt/theme/themeOverride8.xml" ContentType="application/vnd.openxmlformats-officedocument.themeOverride+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18.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Override9.xml" ContentType="application/vnd.openxmlformats-officedocument.themeOverride+xml"/>
  <Override PartName="/ppt/theme/themeOverride10.xml" ContentType="application/vnd.openxmlformats-officedocument.themeOverrid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800" r:id="rId2"/>
    <p:sldMasterId id="2147483827" r:id="rId3"/>
    <p:sldMasterId id="2147483882" r:id="rId4"/>
    <p:sldMasterId id="2147483937" r:id="rId5"/>
    <p:sldMasterId id="2147483992" r:id="rId6"/>
    <p:sldMasterId id="2147484047" r:id="rId7"/>
    <p:sldMasterId id="2147484102" r:id="rId8"/>
    <p:sldMasterId id="2147484157" r:id="rId9"/>
    <p:sldMasterId id="2147485118" r:id="rId10"/>
    <p:sldMasterId id="2147485163" r:id="rId11"/>
    <p:sldMasterId id="2147485211" r:id="rId12"/>
    <p:sldMasterId id="2147485256" r:id="rId13"/>
    <p:sldMasterId id="2147485301" r:id="rId14"/>
    <p:sldMasterId id="2147485346" r:id="rId15"/>
    <p:sldMasterId id="2147485391" r:id="rId16"/>
    <p:sldMasterId id="2147487599" r:id="rId17"/>
    <p:sldMasterId id="2147487630" r:id="rId18"/>
  </p:sldMasterIdLst>
  <p:notesMasterIdLst>
    <p:notesMasterId r:id="rId28"/>
  </p:notesMasterIdLst>
  <p:handoutMasterIdLst>
    <p:handoutMasterId r:id="rId29"/>
  </p:handoutMasterIdLst>
  <p:sldIdLst>
    <p:sldId id="256" r:id="rId19"/>
    <p:sldId id="771" r:id="rId20"/>
    <p:sldId id="772" r:id="rId21"/>
    <p:sldId id="261" r:id="rId22"/>
    <p:sldId id="773" r:id="rId23"/>
    <p:sldId id="512" r:id="rId24"/>
    <p:sldId id="776" r:id="rId25"/>
    <p:sldId id="774" r:id="rId26"/>
    <p:sldId id="513" r:id="rId27"/>
  </p:sldIdLst>
  <p:sldSz cx="9144000" cy="6858000" type="screen4x3"/>
  <p:notesSz cx="6950075" cy="9236075"/>
  <p:custShowLst>
    <p:custShow name="Custom Show 1" id="0">
      <p:sldLst/>
    </p:custShow>
  </p:custShow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4DB"/>
    <a:srgbClr val="BFBFBF"/>
    <a:srgbClr val="F2F2F2"/>
    <a:srgbClr val="92B5D0"/>
    <a:srgbClr val="A6A6A6"/>
    <a:srgbClr val="243F54"/>
    <a:srgbClr val="414C59"/>
    <a:srgbClr val="5B90B9"/>
    <a:srgbClr val="78889C"/>
    <a:srgbClr val="4E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6881" autoAdjust="0"/>
  </p:normalViewPr>
  <p:slideViewPr>
    <p:cSldViewPr snapToGrid="0">
      <p:cViewPr varScale="1">
        <p:scale>
          <a:sx n="116" d="100"/>
          <a:sy n="116" d="100"/>
        </p:scale>
        <p:origin x="2244" y="72"/>
      </p:cViewPr>
      <p:guideLst/>
    </p:cSldViewPr>
  </p:slideViewPr>
  <p:outlineViewPr>
    <p:cViewPr>
      <p:scale>
        <a:sx n="33" d="100"/>
        <a:sy n="33" d="100"/>
      </p:scale>
      <p:origin x="0" y="-15504"/>
    </p:cViewPr>
  </p:outlineViewPr>
  <p:notesTextViewPr>
    <p:cViewPr>
      <p:scale>
        <a:sx n="1" d="1"/>
        <a:sy n="1" d="1"/>
      </p:scale>
      <p:origin x="0" y="0"/>
    </p:cViewPr>
  </p:notesTextViewPr>
  <p:sorterViewPr>
    <p:cViewPr>
      <p:scale>
        <a:sx n="100" d="100"/>
        <a:sy n="100" d="100"/>
      </p:scale>
      <p:origin x="0" y="-8652"/>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11/23/2016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11/23/2016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74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0007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8418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6878FA-0100-49EE-9000-0290B5EF768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4807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1224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31597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D1369405-BDCE-401E-B26C-DA349307111B}"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294809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w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6.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9.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5.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88.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hemeOverride" Target="../theme/themeOverride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6.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6.w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7.xml"/><Relationship Id="rId5" Type="http://schemas.openxmlformats.org/officeDocument/2006/relationships/tags" Target="../tags/tag17.xml"/><Relationship Id="rId4" Type="http://schemas.openxmlformats.org/officeDocument/2006/relationships/tags" Target="../tags/tag16.xml"/></Relationships>
</file>

<file path=ppt/slideLayouts/_rels/slideLayout71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20.xml"/><Relationship Id="rId7" Type="http://schemas.openxmlformats.org/officeDocument/2006/relationships/slideMaster" Target="../slideMasters/slideMaster1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3.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7.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7.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9.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hemeOverride" Target="../theme/themeOverride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7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7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w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8.xml"/><Relationship Id="rId5" Type="http://schemas.openxmlformats.org/officeDocument/2006/relationships/tags" Target="../tags/tag28.xml"/><Relationship Id="rId4" Type="http://schemas.openxmlformats.org/officeDocument/2006/relationships/tags" Target="../tags/tag27.xml"/></Relationships>
</file>

<file path=ppt/slideLayouts/_rels/slideLayout74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31.xml"/><Relationship Id="rId7" Type="http://schemas.openxmlformats.org/officeDocument/2006/relationships/slideMaster" Target="../slideMasters/slideMaster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8.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9.xml"/></Relationships>
</file>

<file path=ppt/slideLayouts/_rels/slideLayout75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8.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7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110336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368500668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18539366"/>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9385982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256118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907185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17257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1665677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02202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302532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2387998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19875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2"/>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4"/>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5"/>
              </p:custDataLst>
            </p:nvPr>
          </p:nvPicPr>
          <p:blipFill>
            <a:blip r:embed="rId7"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ysClr val="windowText" lastClr="000000"/>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3"/>
            </p:custDataLst>
          </p:nvPr>
        </p:nvPicPr>
        <p:blipFill>
          <a:blip r:embed="rId7"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33117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9059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2192627010"/>
      </p:ext>
    </p:extLst>
  </p:cSld>
  <p:clrMapOvr>
    <a:masterClrMapping/>
  </p:clrMapOvr>
  <p:timing>
    <p:tnLst>
      <p:par>
        <p:cTn id="1" dur="indefinite" restart="never" nodeType="tmRoot"/>
      </p:par>
    </p:tnLst>
  </p:timing>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6131603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172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5717727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99383778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2705416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12788800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14871"/>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697310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806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0153904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11568120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5910182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19523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754618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9543268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3465883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529782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7794145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77988119"/>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09463786"/>
      </p:ext>
    </p:extLst>
  </p:cSld>
  <p:clrMapOvr>
    <a:masterClrMapping/>
  </p:clrMapOvr>
  <p:timing>
    <p:tnLst>
      <p:par>
        <p:cTn id="1" dur="indefinite" restart="never" nodeType="tmRoot"/>
      </p:par>
    </p:tnLst>
  </p:timing>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316171485"/>
      </p:ext>
    </p:extLst>
  </p:cSld>
  <p:clrMapOvr>
    <a:masterClrMapping/>
  </p:clrMapOvr>
  <p:timing>
    <p:tnLst>
      <p:par>
        <p:cTn id="1" dur="indefinite" restart="never" nodeType="tmRoot"/>
      </p:par>
    </p:tnLst>
  </p:timing>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14266512"/>
      </p:ext>
    </p:extLst>
  </p:cSld>
  <p:clrMapOvr>
    <a:masterClrMapping/>
  </p:clrMapOvr>
  <p:timing>
    <p:tnLst>
      <p:par>
        <p:cTn id="1" dur="indefinite" restart="never" nodeType="tmRoot"/>
      </p:par>
    </p:tnLst>
  </p:timing>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200688642"/>
      </p:ext>
    </p:extLst>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16608322"/>
      </p:ext>
    </p:extLst>
  </p:cSld>
  <p:clrMapOvr>
    <a:masterClrMapping/>
  </p:clrMapOvr>
  <p:timing>
    <p:tnLst>
      <p:par>
        <p:cTn id="1" dur="indefinite" restart="never" nodeType="tmRoot"/>
      </p:par>
    </p:tnLst>
  </p:timing>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27060214"/>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137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120435245"/>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293710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299028552"/>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5097526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27663281"/>
      </p:ext>
    </p:extLst>
  </p:cSld>
  <p:clrMapOvr>
    <a:masterClrMapping/>
  </p:clrMapOvr>
  <p:timing>
    <p:tnLst>
      <p:par>
        <p:cTn id="1" dur="indefinite" restart="never" nodeType="tmRoot"/>
      </p:par>
    </p:tnLst>
  </p:timing>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5072147"/>
      </p:ext>
    </p:extLst>
  </p:cSld>
  <p:clrMapOvr>
    <a:masterClrMapping/>
  </p:clrMapOvr>
  <p:timing>
    <p:tnLst>
      <p:par>
        <p:cTn id="1" dur="indefinite" restart="never" nodeType="tmRoot"/>
      </p:par>
    </p:tnLst>
  </p:timing>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518880930"/>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393202"/>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094602314"/>
      </p:ext>
    </p:extLst>
  </p:cSld>
  <p:clrMapOvr>
    <a:masterClrMapping/>
  </p:clrMapOvr>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1088191"/>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30556064"/>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5225092"/>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7185031"/>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18281462"/>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655161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573412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1497991"/>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61879527"/>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20683005"/>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729350"/>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37598452"/>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3030885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8234809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8970023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89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3053846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998451"/>
      </p:ext>
    </p:extLst>
  </p:cSld>
  <p:clrMapOvr>
    <a:masterClrMapping/>
  </p:clrMapOvr>
  <p:timing>
    <p:tnLst>
      <p:par>
        <p:cTn id="1" dur="indefinite" restart="never" nodeType="tmRoot"/>
      </p:par>
    </p:tnLst>
  </p:timing>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358142"/>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107821948"/>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6247803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4266809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13233483"/>
      </p:ext>
    </p:extLst>
  </p:cSld>
  <p:clrMapOvr>
    <a:masterClrMapping/>
  </p:clrMapOvr>
  <p:timing>
    <p:tnLst>
      <p:par>
        <p:cTn id="1" dur="indefinite" restart="never" nodeType="tmRoot"/>
      </p:par>
    </p:tnLst>
  </p:timing>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9163905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98573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98159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51365721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76901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a:prstGeom prst="rect">
            <a:avLst/>
          </a:prstGeo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a:prstGeom prst="rect">
            <a:avLst/>
          </a:prstGeo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2660314391"/>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00232490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028279"/>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7288806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985606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1160764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19659306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0866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89744703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07870941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04988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02808802"/>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2039557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2576743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26596193"/>
      </p:ext>
    </p:extLst>
  </p:cSld>
  <p:clrMapOvr>
    <a:masterClrMapping/>
  </p:clrMapOvr>
  <p:timing>
    <p:tnLst>
      <p:par>
        <p:cTn id="1" dur="indefinite" restart="never" nodeType="tmRoot"/>
      </p:par>
    </p:tnLst>
  </p:timing>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257491272"/>
      </p:ext>
    </p:extLst>
  </p:cSld>
  <p:clrMapOvr>
    <a:masterClrMapping/>
  </p:clrMapOvr>
  <p:timing>
    <p:tnLst>
      <p:par>
        <p:cTn id="1" dur="indefinite" restart="never" nodeType="tmRoot"/>
      </p:par>
    </p:tnLst>
  </p:timing>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56226641"/>
      </p:ext>
    </p:extLst>
  </p:cSld>
  <p:clrMapOvr>
    <a:masterClrMapping/>
  </p:clrMapOvr>
  <p:timing>
    <p:tnLst>
      <p:par>
        <p:cTn id="1" dur="indefinite" restart="never" nodeType="tmRoot"/>
      </p:par>
    </p:tnLst>
  </p:timing>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531900812"/>
      </p:ext>
    </p:extLst>
  </p:cSld>
  <p:clrMapOvr>
    <a:masterClrMapping/>
  </p:clrMapOvr>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932767498"/>
      </p:ext>
    </p:extLst>
  </p:cSld>
  <p:clrMapOvr>
    <a:masterClrMapping/>
  </p:clrMapOvr>
  <p:timing>
    <p:tnLst>
      <p:par>
        <p:cTn id="1" dur="indefinite" restart="never" nodeType="tmRoot"/>
      </p:par>
    </p:tnLst>
  </p:timing>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766281249"/>
      </p:ext>
    </p:extLst>
  </p:cSld>
  <p:clrMapOvr>
    <a:masterClrMapping/>
  </p:clrMapOvr>
  <p:timing>
    <p:tnLst>
      <p:par>
        <p:cTn id="1" dur="indefinite" restart="never" nodeType="tmRoot"/>
      </p:par>
    </p:tnLst>
  </p:timing>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92407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5853649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66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50838462"/>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42674733"/>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548069141"/>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03639837"/>
      </p:ext>
    </p:extLst>
  </p:cSld>
  <p:clrMapOvr>
    <a:masterClrMapping/>
  </p:clrMapOvr>
  <p:timing>
    <p:tnLst>
      <p:par>
        <p:cTn id="1" dur="indefinite" restart="never" nodeType="tmRoot"/>
      </p:par>
    </p:tnLst>
  </p:timing>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242538627"/>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392426"/>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336168938"/>
      </p:ext>
    </p:extLst>
  </p:cSld>
  <p:clrMapOvr>
    <a:masterClrMapping/>
  </p:clrMapOvr>
  <p:timing>
    <p:tnLst>
      <p:par>
        <p:cTn id="1" dur="indefinite" restart="never" nodeType="tmRoot"/>
      </p:par>
    </p:tnLst>
  </p:timing>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572761659"/>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92769467"/>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799108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79606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2650657631"/>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00899209"/>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65205898"/>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2818149"/>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4903204"/>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468949"/>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32728714"/>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88297216"/>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77293158"/>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050148768"/>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67507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443954485"/>
      </p:ext>
    </p:extLst>
  </p:cSld>
  <p:clrMapOvr>
    <a:masterClrMapping/>
  </p:clrMapOvr>
  <p:timing>
    <p:tnLst>
      <p:par>
        <p:cTn id="1" dur="indefinite" restart="never" nodeType="tmRoot"/>
      </p:par>
    </p:tnLst>
  </p:timing>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136759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5953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24781460"/>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8568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050857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5624234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2136683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47522"/>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4217445079"/>
      </p:ext>
    </p:extLst>
  </p:cSld>
  <p:clrMapOvr>
    <a:masterClrMapping/>
  </p:clrMapOvr>
  <p:timing>
    <p:tnLst>
      <p:par>
        <p:cTn id="1" dur="indefinite" restart="never" nodeType="tmRoot"/>
      </p:par>
    </p:tnLst>
  </p:timing>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667594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4096785705"/>
      </p:ext>
    </p:extLst>
  </p:cSld>
  <p:clrMapOvr>
    <a:masterClrMapping/>
  </p:clrMapOvr>
  <p:timing>
    <p:tnLst>
      <p:par>
        <p:cTn id="1" dur="indefinite" restart="never" nodeType="tmRoot"/>
      </p:par>
    </p:tnLst>
  </p:timing>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9959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7159826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6519170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58951036"/>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4886869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50788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15966972"/>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18052267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76121297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6556063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17362043"/>
      </p:ext>
    </p:extLst>
  </p:cSld>
  <p:clrMapOvr>
    <a:masterClrMapping/>
  </p:clrMapOvr>
  <p:timing>
    <p:tnLst>
      <p:par>
        <p:cTn id="1" dur="indefinite" restart="never" nodeType="tmRoot"/>
      </p:par>
    </p:tnLst>
  </p:timing>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2769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66704509"/>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33351618"/>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82231528"/>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25678243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88079605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655428505"/>
      </p:ext>
    </p:extLst>
  </p:cSld>
  <p:clrMapOvr>
    <a:masterClrMapping/>
  </p:clrMapOvr>
  <p:timing>
    <p:tnLst>
      <p:par>
        <p:cTn id="1" dur="indefinite" restart="never" nodeType="tmRoot"/>
      </p:par>
    </p:tnLst>
  </p:timing>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613941489"/>
      </p:ext>
    </p:extLst>
  </p:cSld>
  <p:clrMapOvr>
    <a:masterClrMapping/>
  </p:clrMapOvr>
  <p:timing>
    <p:tnLst>
      <p:par>
        <p:cTn id="1" dur="indefinite" restart="never" nodeType="tmRoot"/>
      </p:par>
    </p:tnLst>
  </p:timing>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14190299"/>
      </p:ext>
    </p:extLst>
  </p:cSld>
  <p:clrMapOvr>
    <a:masterClrMapping/>
  </p:clrMapOvr>
  <p:timing>
    <p:tnLst>
      <p:par>
        <p:cTn id="1" dur="indefinite" restart="never" nodeType="tmRoot"/>
      </p:par>
    </p:tnLst>
  </p:timing>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635833817"/>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004104762"/>
      </p:ext>
    </p:extLst>
  </p:cSld>
  <p:clrMapOvr>
    <a:masterClrMapping/>
  </p:clrMapOvr>
  <p:timing>
    <p:tnLst>
      <p:par>
        <p:cTn id="1" dur="indefinite" restart="never" nodeType="tmRoot"/>
      </p:par>
    </p:tnLst>
  </p:timing>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09054694"/>
      </p:ext>
    </p:extLst>
  </p:cSld>
  <p:clrMapOvr>
    <a:masterClrMapping/>
  </p:clrMapOvr>
  <p:timing>
    <p:tnLst>
      <p:par>
        <p:cTn id="1" dur="indefinite" restart="never" nodeType="tmRoot"/>
      </p:par>
    </p:tnLst>
  </p:timing>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46934716"/>
      </p:ext>
    </p:extLst>
  </p:cSld>
  <p:clrMapOvr>
    <a:masterClrMapping/>
  </p:clrMapOvr>
  <p:timing>
    <p:tnLst>
      <p:par>
        <p:cTn id="1" dur="indefinite" restart="never" nodeType="tmRoot"/>
      </p:par>
    </p:tnLst>
  </p:timing>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75878"/>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637926381"/>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6778932"/>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92425845"/>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3954235742"/>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948346822"/>
      </p:ext>
    </p:extLst>
  </p:cSld>
  <p:clrMapOvr>
    <a:masterClrMapping/>
  </p:clrMapOvr>
  <p:timing>
    <p:tnLst>
      <p:par>
        <p:cTn id="1" dur="indefinite" restart="never" nodeType="tmRoot"/>
      </p:par>
    </p:tnLst>
  </p:timing>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294334863"/>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6013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65191298"/>
      </p:ext>
    </p:extLst>
  </p:cSld>
  <p:clrMapOvr>
    <a:masterClrMapping/>
  </p:clrMapOvr>
  <p:timing>
    <p:tnLst>
      <p:par>
        <p:cTn id="1" dur="indefinite" restart="never" nodeType="tmRoot"/>
      </p:par>
    </p:tnLst>
  </p:timing>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787498654"/>
      </p:ext>
    </p:extLst>
  </p:cSld>
  <p:clrMapOvr>
    <a:masterClrMapping/>
  </p:clrMapOvr>
  <p:timing>
    <p:tnLst>
      <p:par>
        <p:cTn id="1" dur="indefinite" restart="never" nodeType="tmRoot"/>
      </p:par>
    </p:tnLst>
  </p:timing>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54918960"/>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74108217"/>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5161805"/>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9256298"/>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20818521"/>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1421084"/>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4884166"/>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27539267"/>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45542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32959072"/>
      </p:ext>
    </p:extLst>
  </p:cSld>
  <p:clrMapOvr>
    <a:masterClrMapping/>
  </p:clrMapOvr>
  <p:timing>
    <p:tnLst>
      <p:par>
        <p:cTn id="1" dur="indefinite" restart="never" nodeType="tmRoot"/>
      </p:par>
    </p:tnLst>
  </p:timing>
  <p:hf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40595339"/>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83100613"/>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79969112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0045206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8896677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467298"/>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76101991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762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36550094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649935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783526"/>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7470411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434243"/>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305843348"/>
      </p:ext>
    </p:extLst>
  </p:cSld>
  <p:clrMapOvr>
    <a:masterClrMapping/>
  </p:clrMapOvr>
  <p:timing>
    <p:tnLst>
      <p:par>
        <p:cTn id="1" dur="indefinite" restart="never" nodeType="tmRoot"/>
      </p:par>
    </p:tnLst>
  </p:timing>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82610454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4419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11640218"/>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35300569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37639411"/>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52102364"/>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381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045318211"/>
      </p:ext>
    </p:extLst>
  </p:cSld>
  <p:clrMapOvr>
    <a:masterClrMapping/>
  </p:clrMapOvr>
  <p:hf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2489817"/>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03647415"/>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07996806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50964892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7036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979427778"/>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77266536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21832717"/>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80936661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051294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97009390"/>
      </p:ext>
    </p:extLst>
  </p:cSld>
  <p:clrMapOvr>
    <a:masterClrMapping/>
  </p:clrMapOvr>
  <p:hf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647489878"/>
      </p:ext>
    </p:extLst>
  </p:cSld>
  <p:clrMapOvr>
    <a:masterClrMapping/>
  </p:clrMapOvr>
  <p:timing>
    <p:tnLst>
      <p:par>
        <p:cTn id="1" dur="indefinite" restart="never" nodeType="tmRoot"/>
      </p:par>
    </p:tnLst>
  </p:timing>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72459299"/>
      </p:ext>
    </p:extLst>
  </p:cSld>
  <p:clrMapOvr>
    <a:masterClrMapping/>
  </p:clrMapOvr>
  <p:timing>
    <p:tnLst>
      <p:par>
        <p:cTn id="1" dur="indefinite" restart="never" nodeType="tmRoot"/>
      </p:par>
    </p:tnLst>
  </p:timing>
  <p:hf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3593955"/>
      </p:ext>
    </p:extLst>
  </p:cSld>
  <p:clrMapOvr>
    <a:masterClrMapping/>
  </p:clrMapOvr>
  <p:timing>
    <p:tnLst>
      <p:par>
        <p:cTn id="1" dur="indefinite" restart="never" nodeType="tmRoot"/>
      </p:par>
    </p:tnLst>
  </p:timing>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66640161"/>
      </p:ext>
    </p:extLst>
  </p:cSld>
  <p:clrMapOvr>
    <a:masterClrMapping/>
  </p:clrMapOvr>
  <p:timing>
    <p:tnLst>
      <p:par>
        <p:cTn id="1" dur="indefinite" restart="never" nodeType="tmRoot"/>
      </p:par>
    </p:tnLst>
  </p:timing>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72090410"/>
      </p:ext>
    </p:extLst>
  </p:cSld>
  <p:clrMapOvr>
    <a:masterClrMapping/>
  </p:clrMapOvr>
  <p:timing>
    <p:tnLst>
      <p:par>
        <p:cTn id="1" dur="indefinite" restart="never" nodeType="tmRoot"/>
      </p:par>
    </p:tnLst>
  </p:timing>
  <p:hf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08179929"/>
      </p:ext>
    </p:extLst>
  </p:cSld>
  <p:clrMapOvr>
    <a:masterClrMapping/>
  </p:clrMapOvr>
  <p:timing>
    <p:tnLst>
      <p:par>
        <p:cTn id="1" dur="indefinite" restart="never" nodeType="tmRoot"/>
      </p:par>
    </p:tnLst>
  </p:timing>
  <p:hf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0801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488777965"/>
      </p:ext>
    </p:extLst>
  </p:cSld>
  <p:clrMapOvr>
    <a:masterClrMapping/>
  </p:clrMapOvr>
  <p:hf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86928752"/>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3589987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8606896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850524186"/>
      </p:ext>
    </p:extLst>
  </p:cSld>
  <p:clrMapOvr>
    <a:masterClrMapping/>
  </p:clrMapOvr>
  <p:hf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475053739"/>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10140998"/>
      </p:ext>
    </p:extLst>
  </p:cSld>
  <p:clrMapOvr>
    <a:masterClrMapping/>
  </p:clrMapOvr>
  <p:timing>
    <p:tnLst>
      <p:par>
        <p:cTn id="1" dur="indefinite" restart="never" nodeType="tmRoot"/>
      </p:par>
    </p:tnLst>
  </p:timing>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02669784"/>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4269"/>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576322938"/>
      </p:ext>
    </p:extLst>
  </p:cSld>
  <p:clrMapOvr>
    <a:masterClrMapping/>
  </p:clrMapOvr>
  <p:timing>
    <p:tnLst>
      <p:par>
        <p:cTn id="1" dur="indefinite" restart="never" nodeType="tmRoot"/>
      </p:par>
    </p:tnLst>
  </p:timing>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170204397"/>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19622200"/>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6219386"/>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8650681"/>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881457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646388194"/>
      </p:ext>
    </p:extLst>
  </p:cSld>
  <p:clrMapOvr>
    <a:masterClrMapping/>
  </p:clrMapOvr>
  <p:hf hdr="0" ftr="0" dt="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611114"/>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80569967"/>
      </p:ext>
    </p:extLst>
  </p:cSld>
  <p:clrMapOvr>
    <a:masterClrMapping/>
  </p:clrMapOvr>
  <p:hf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06911482"/>
      </p:ext>
    </p:extLst>
  </p:cSld>
  <p:clrMapOvr>
    <a:masterClrMapping/>
  </p:clrMapOvr>
  <p:hf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0019123"/>
      </p:ext>
    </p:extLst>
  </p:cSld>
  <p:clrMapOvr>
    <a:masterClrMapping/>
  </p:clrMapOvr>
  <p:hf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113673"/>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3076792"/>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6956417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2527815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64632777"/>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0617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94071483"/>
      </p:ext>
    </p:extLst>
  </p:cSld>
  <p:clrMapOvr>
    <a:masterClrMapping/>
  </p:clrMapOvr>
  <p:timing>
    <p:tnLst>
      <p:par>
        <p:cTn id="1" dur="indefinite" restart="never" nodeType="tmRoot"/>
      </p:par>
    </p:tnLst>
  </p:timing>
  <p:hf hdr="0" ftr="0" dt="0"/>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0479175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8228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3455103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022059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622315029"/>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72092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473744225"/>
      </p:ext>
    </p:extLst>
  </p:cSld>
  <p:clrMapOvr>
    <a:masterClrMapping/>
  </p:clrMapOvr>
  <p:timing>
    <p:tnLst>
      <p:par>
        <p:cTn id="1" dur="indefinite" restart="never" nodeType="tmRoot"/>
      </p:par>
    </p:tnLst>
  </p:timing>
  <p:hf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243491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283329"/>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218275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190859"/>
      </p:ext>
    </p:extLst>
  </p:cSld>
  <p:clrMapOvr>
    <a:masterClrMapping/>
  </p:clrMapOvr>
  <p:hf hdr="0" ftr="0" dt="0"/>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07135238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49201203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604715456"/>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97910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50232911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3338830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243327721"/>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531906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9978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518901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769157"/>
      </p:ext>
    </p:extLst>
  </p:cSld>
  <p:clrMapOvr>
    <a:masterClrMapping/>
  </p:clrMapOvr>
  <p:hf hdr="0" ftr="0" dt="0"/>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65645179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688625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963124051"/>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4089784981"/>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233051675"/>
      </p:ext>
    </p:extLst>
  </p:cSld>
  <p:clrMapOvr>
    <a:masterClrMapping/>
  </p:clrMapOvr>
  <p:timing>
    <p:tnLst>
      <p:par>
        <p:cTn id="1" dur="indefinite" restart="never" nodeType="tmRoot"/>
      </p:par>
    </p:tnLst>
  </p:timing>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907035507"/>
      </p:ext>
    </p:extLst>
  </p:cSld>
  <p:clrMapOvr>
    <a:masterClrMapping/>
  </p:clrMapOvr>
  <p:timing>
    <p:tnLst>
      <p:par>
        <p:cTn id="1" dur="indefinite" restart="never" nodeType="tmRoot"/>
      </p:par>
    </p:tnLst>
  </p:timing>
  <p:hf hdr="0" ftr="0" dt="0"/>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12346437"/>
      </p:ext>
    </p:extLst>
  </p:cSld>
  <p:clrMapOvr>
    <a:masterClrMapping/>
  </p:clrMapOvr>
  <p:timing>
    <p:tnLst>
      <p:par>
        <p:cTn id="1" dur="indefinite" restart="never" nodeType="tmRoot"/>
      </p:par>
    </p:tnLst>
  </p:timing>
  <p:hf hdr="0" ftr="0" dt="0"/>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4244197553"/>
      </p:ext>
    </p:extLst>
  </p:cSld>
  <p:clrMapOvr>
    <a:masterClrMapping/>
  </p:clrMapOvr>
  <p:timing>
    <p:tnLst>
      <p:par>
        <p:cTn id="1" dur="indefinite" restart="never" nodeType="tmRoot"/>
      </p:par>
    </p:tnLst>
  </p:timing>
  <p:hf hdr="0" ftr="0" dt="0"/>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67591026"/>
      </p:ext>
    </p:extLst>
  </p:cSld>
  <p:clrMapOvr>
    <a:masterClrMapping/>
  </p:clrMapOvr>
  <p:timing>
    <p:tnLst>
      <p:par>
        <p:cTn id="1" dur="indefinite" restart="never" nodeType="tmRoot"/>
      </p:par>
    </p:tnLst>
  </p:timing>
  <p:hf hdr="0" ftr="0" dt="0"/>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6395536"/>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13598661"/>
      </p:ext>
    </p:extLst>
  </p:cSld>
  <p:clrMapOvr>
    <a:masterClrMapping/>
  </p:clrMapOvr>
  <p:timing>
    <p:tnLst>
      <p:par>
        <p:cTn id="1" dur="indefinite" restart="never" nodeType="tmRoot"/>
      </p:par>
    </p:tnLst>
  </p:timing>
  <p:hf hdr="0" ftr="0" dt="0"/>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898125"/>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080495166"/>
      </p:ext>
    </p:extLst>
  </p:cSld>
  <p:clrMapOvr>
    <a:masterClrMapping/>
  </p:clrMapOvr>
  <p:hf hdr="0" ftr="0" dt="0"/>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885705267"/>
      </p:ext>
    </p:extLst>
  </p:cSld>
  <p:clrMapOvr>
    <a:masterClrMapping/>
  </p:clrMapOvr>
  <p:hf hdr="0" ftr="0" dt="0"/>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094561948"/>
      </p:ext>
    </p:extLst>
  </p:cSld>
  <p:clrMapOvr>
    <a:masterClrMapping/>
  </p:clrMapOvr>
  <p:hf hdr="0" ftr="0" dt="0"/>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6243562"/>
      </p:ext>
    </p:extLst>
  </p:cSld>
  <p:clrMapOvr>
    <a:masterClrMapping/>
  </p:clrMapOvr>
  <p:hf hdr="0" ftr="0" dt="0"/>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892601991"/>
      </p:ext>
    </p:extLst>
  </p:cSld>
  <p:clrMapOvr>
    <a:masterClrMapping/>
  </p:clrMapOvr>
  <p:timing>
    <p:tnLst>
      <p:par>
        <p:cTn id="1" dur="indefinite" restart="never" nodeType="tmRoot"/>
      </p:par>
    </p:tnLst>
  </p:timing>
  <p:hf hdr="0" ftr="0" dt="0"/>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717460613"/>
      </p:ext>
    </p:extLst>
  </p:cSld>
  <p:clrMapOvr>
    <a:masterClrMapping/>
  </p:clrMapOvr>
  <p:hf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36553"/>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709095105"/>
      </p:ext>
    </p:extLst>
  </p:cSld>
  <p:clrMapOvr>
    <a:masterClrMapping/>
  </p:clrMapOvr>
  <p:timing>
    <p:tnLst>
      <p:par>
        <p:cTn id="1" dur="indefinite" restart="never" nodeType="tmRoot"/>
      </p:par>
    </p:tnLst>
  </p:timing>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2253256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56168370"/>
      </p:ext>
    </p:extLst>
  </p:cSld>
  <p:clrMapOvr>
    <a:masterClrMapping/>
  </p:clrMapOvr>
  <p:hf hdr="0" ftr="0" dt="0"/>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18399751"/>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32189758"/>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0021368"/>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8241774"/>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9523773"/>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30412871"/>
      </p:ext>
    </p:extLst>
  </p:cSld>
  <p:clrMapOvr>
    <a:masterClrMapping/>
  </p:clrMapOvr>
  <p:hf hdr="0" ftr="0" dt="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57992877"/>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4550572"/>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6430178"/>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015785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7662538"/>
      </p:ext>
    </p:extLst>
  </p:cSld>
  <p:clrMapOvr>
    <a:masterClrMapping/>
  </p:clrMapOvr>
  <p:hf hdr="0" ftr="0" dt="0"/>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482695824"/>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4901336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443156161"/>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248600"/>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441950868"/>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37763"/>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93318206"/>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63711237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304848482"/>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426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1793476"/>
      </p:ext>
    </p:extLst>
  </p:cSld>
  <p:clrMapOvr>
    <a:masterClrMapping/>
  </p:clrMapOvr>
  <p:hf hdr="0" ftr="0" dt="0"/>
</p:sldLayout>
</file>

<file path=ppt/slideLayouts/slideLayout3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1506172800"/>
      </p:ext>
    </p:extLst>
  </p:cSld>
  <p:clrMapOvr>
    <a:masterClrMapping/>
  </p:clrMapOvr>
  <p:timing>
    <p:tnLst>
      <p:par>
        <p:cTn id="1" dur="indefinite" restart="never" nodeType="tmRoot"/>
      </p:par>
    </p:tnLst>
  </p:timing>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15364356"/>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65192"/>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9379623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5783310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4023313"/>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620460619"/>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72659"/>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33594379"/>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988333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46359542"/>
      </p:ext>
    </p:extLst>
  </p:cSld>
  <p:clrMapOvr>
    <a:masterClrMapping/>
  </p:clrMapOvr>
  <p:hf hdr="0" ftr="0" dt="0"/>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9921629"/>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7770628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5257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3294043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457069465"/>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665779139"/>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2044169845"/>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97014783"/>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233324827"/>
      </p:ext>
    </p:extLst>
  </p:cSld>
  <p:clrMapOvr>
    <a:masterClrMapping/>
  </p:clrMapOvr>
  <p:timing>
    <p:tnLst>
      <p:par>
        <p:cTn id="1" dur="indefinite" restart="never" nodeType="tmRoot"/>
      </p:par>
    </p:tnLst>
  </p:timing>
  <p:hf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6053532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266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44936606"/>
      </p:ext>
    </p:extLst>
  </p:cSld>
  <p:clrMapOvr>
    <a:masterClrMapping/>
  </p:clrMapOvr>
  <p:hf hdr="0" ftr="0" dt="0"/>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8456631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003809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2507649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59277328"/>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52049392"/>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24031565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1007398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94852652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8576839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7042039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68924421"/>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678844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44935"/>
      </p:ext>
    </p:extLst>
  </p:cSld>
  <p:clrMapOvr>
    <a:masterClrMapping/>
  </p:clrMapOvr>
  <p:hf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34016351"/>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62934777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893428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778142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0071346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2421234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016340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28479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5045916"/>
      </p:ext>
    </p:extLst>
  </p:cSld>
  <p:clrMapOvr>
    <a:masterClrMapping/>
  </p:clrMapOvr>
  <p:hf hdr="0" ftr="0" dt="0"/>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592160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7401432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590845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9370127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67892414"/>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21451"/>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28338"/>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434766033"/>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63495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586853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669698"/>
      </p:ext>
    </p:extLst>
  </p:cSld>
  <p:clrMapOvr>
    <a:masterClrMapping/>
  </p:clrMapOvr>
  <p:hf hdr="0" ftr="0" dt="0"/>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451271101"/>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623920085"/>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82082483"/>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20434181"/>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499480923"/>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334"/>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738103162"/>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501068656"/>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602669426"/>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1282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69678140"/>
      </p:ext>
    </p:extLst>
  </p:cSld>
  <p:clrMapOvr>
    <a:masterClrMapping/>
  </p:clrMapOvr>
  <p:hf hdr="0" ftr="0" dt="0"/>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41340579"/>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1986511201"/>
      </p:ext>
    </p:extLst>
  </p:cSld>
  <p:clrMapOvr>
    <a:masterClrMapping/>
  </p:clrMapOvr>
  <p:timing>
    <p:tnLst>
      <p:par>
        <p:cTn id="1" dur="indefinite" restart="never" nodeType="tmRoot"/>
      </p:par>
    </p:tnLst>
  </p:timing>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575062739"/>
      </p:ext>
    </p:extLst>
  </p:cSld>
  <p:clrMapOvr>
    <a:masterClrMapping/>
  </p:clrMapOvr>
  <p:timing>
    <p:tnLst>
      <p:par>
        <p:cTn id="1" dur="indefinite" restart="never" nodeType="tmRoot"/>
      </p:par>
    </p:tnLst>
  </p:timing>
  <p:hf hdr="0" ftr="0" dt="0"/>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6633103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3260608"/>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41300436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47750035"/>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174238807"/>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96162725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48688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18498755"/>
      </p:ext>
    </p:extLst>
  </p:cSld>
  <p:clrMapOvr>
    <a:masterClrMapping/>
  </p:clrMapOvr>
  <p:hf hdr="0" ftr="0" dt="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99562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292675771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156078354"/>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54384660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00234"/>
      </p:ext>
    </p:extLst>
  </p:cSld>
  <p:clrMapOvr>
    <a:masterClrMapping/>
  </p:clrMapOvr>
  <p:hf hdr="0" ftr="0" dt="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52391923"/>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802418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090758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242285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84621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15645320"/>
      </p:ext>
    </p:extLst>
  </p:cSld>
  <p:clrMapOvr>
    <a:masterClrMapping/>
  </p:clrMapOvr>
  <p:hf hdr="0" ftr="0" dt="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142988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8032924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484171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8943274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8571110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814497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06671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83928"/>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63888"/>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354263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3" name="Rectangle 12"/>
          <p:cNvSpPr/>
          <p:nvPr/>
        </p:nvSpPr>
        <p:spPr>
          <a:xfrm>
            <a:off x="251858" y="1313293"/>
            <a:ext cx="8595360" cy="355165"/>
          </a:xfrm>
          <a:prstGeom prst="rect">
            <a:avLst/>
          </a:prstGeom>
          <a:solidFill>
            <a:srgbClr val="A24130"/>
          </a:solidFill>
          <a:ln>
            <a:solidFill>
              <a:srgbClr val="A24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1858" y="4815803"/>
            <a:ext cx="8595360" cy="356616"/>
          </a:xfrm>
          <a:prstGeom prst="rect">
            <a:avLst/>
          </a:prstGeom>
          <a:solidFill>
            <a:srgbClr val="5A7D5C"/>
          </a:solidFill>
          <a:ln>
            <a:solidFill>
              <a:srgbClr val="5A7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1" name="Rectangle 10"/>
          <p:cNvSpPr/>
          <p:nvPr userDrawn="1"/>
        </p:nvSpPr>
        <p:spPr>
          <a:xfrm>
            <a:off x="251858" y="2870848"/>
            <a:ext cx="8595360" cy="309673"/>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smtClean="0">
                <a:solidFill>
                  <a:srgbClr val="FFFFFF"/>
                </a:solidFill>
              </a:rPr>
              <a:t>Challenge</a:t>
            </a:r>
            <a:endParaRPr lang="en-US" sz="1400" b="1" dirty="0">
              <a:solidFill>
                <a:srgbClr val="FFFFFF"/>
              </a:solidFill>
            </a:endParaRPr>
          </a:p>
        </p:txBody>
      </p:sp>
      <p:sp>
        <p:nvSpPr>
          <p:cNvPr id="20" name="Text Placeholder 19"/>
          <p:cNvSpPr>
            <a:spLocks noGrp="1"/>
          </p:cNvSpPr>
          <p:nvPr>
            <p:ph type="body" sz="quarter" idx="10" hasCustomPrompt="1"/>
          </p:nvPr>
        </p:nvSpPr>
        <p:spPr>
          <a:xfrm>
            <a:off x="251858" y="1725556"/>
            <a:ext cx="8595360" cy="823120"/>
          </a:xfrm>
        </p:spPr>
        <p:txBody>
          <a:bodyPr/>
          <a:lstStyle>
            <a:lvl1pPr>
              <a:defRPr/>
            </a:lvl1pPr>
          </a:lstStyle>
          <a:p>
            <a:pPr lvl="0"/>
            <a:r>
              <a:rPr lang="en-US" dirty="0" smtClean="0"/>
              <a:t>A</a:t>
            </a:r>
            <a:endParaRPr lang="en-US" dirty="0"/>
          </a:p>
        </p:txBody>
      </p:sp>
      <p:sp>
        <p:nvSpPr>
          <p:cNvPr id="21" name="Text Placeholder 19"/>
          <p:cNvSpPr>
            <a:spLocks noGrp="1"/>
          </p:cNvSpPr>
          <p:nvPr>
            <p:ph type="body" sz="quarter" idx="11" hasCustomPrompt="1"/>
          </p:nvPr>
        </p:nvSpPr>
        <p:spPr>
          <a:xfrm>
            <a:off x="251858" y="3226941"/>
            <a:ext cx="8595360" cy="1371600"/>
          </a:xfrm>
        </p:spPr>
        <p:txBody>
          <a:bodyPr/>
          <a:lstStyle>
            <a:lvl1pPr>
              <a:defRPr/>
            </a:lvl1pPr>
          </a:lstStyle>
          <a:p>
            <a:pPr lvl="0"/>
            <a:r>
              <a:rPr lang="en-US" dirty="0" smtClean="0"/>
              <a:t>A</a:t>
            </a:r>
            <a:endParaRPr lang="en-US" dirty="0"/>
          </a:p>
        </p:txBody>
      </p:sp>
      <p:sp>
        <p:nvSpPr>
          <p:cNvPr id="22" name="Text Placeholder 19"/>
          <p:cNvSpPr>
            <a:spLocks noGrp="1"/>
          </p:cNvSpPr>
          <p:nvPr>
            <p:ph type="body" sz="quarter" idx="12" hasCustomPrompt="1"/>
          </p:nvPr>
        </p:nvSpPr>
        <p:spPr>
          <a:xfrm>
            <a:off x="251858" y="5420165"/>
            <a:ext cx="8595360" cy="968659"/>
          </a:xfrm>
        </p:spPr>
        <p:txBody>
          <a:bodyPr/>
          <a:lstStyle>
            <a:lvl1pPr>
              <a:defRPr/>
            </a:lvl1pPr>
          </a:lstStyle>
          <a:p>
            <a:pPr lvl="0"/>
            <a:r>
              <a:rPr lang="en-US" dirty="0" smtClean="0"/>
              <a:t>A</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503948"/>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5039663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31034401"/>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00324"/>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5820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85859"/>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8260321"/>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17197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0704706"/>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84607121"/>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84642212"/>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93909813"/>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722576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Right Blan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46220680"/>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930424285"/>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2344204"/>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703343"/>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32151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12704323"/>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29561711"/>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717302774"/>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023682512"/>
      </p:ext>
    </p:extLst>
  </p:cSld>
  <p:clrMapOvr>
    <a:masterClrMapping/>
  </p:clrMapOvr>
  <p:timing>
    <p:tnLst>
      <p:par>
        <p:cTn id="1" dur="indefinite" restart="never" nodeType="tmRoot"/>
      </p:par>
    </p:tnLst>
  </p:timing>
  <p:hf hdr="0" ftr="0" dt="0"/>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478414248"/>
      </p:ext>
    </p:extLst>
  </p:cSld>
  <p:clrMapOvr>
    <a:masterClrMapping/>
  </p:clrMapOvr>
  <p:timing>
    <p:tnLst>
      <p:par>
        <p:cTn id="1" dur="indefinite" restart="never" nodeType="tmRoot"/>
      </p:par>
    </p:tnLst>
  </p:timing>
  <p:hf hdr="0" ftr="0" dt="0"/>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9743480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924E6B"/>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56714788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145029228"/>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45053240"/>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0519683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1743914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39790715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713832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8110731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25377619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900943800"/>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842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338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212091"/>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04519"/>
      </p:ext>
    </p:extLst>
  </p:cSld>
  <p:clrMapOvr>
    <a:masterClrMapping/>
  </p:clrMapOvr>
  <p:hf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275173321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90550770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2405724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3066130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720200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0753338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083214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4824042"/>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2234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93660711"/>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130162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850691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7082252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845612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01195413"/>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6984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72764"/>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27405050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75479"/>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5934125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911999"/>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84306067"/>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453977864"/>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78716301"/>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38743741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967025723"/>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3752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52064338"/>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71347883"/>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87223211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28693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22552128"/>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95922528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88436770"/>
      </p:ext>
    </p:extLst>
  </p:cSld>
  <p:clrMapOvr>
    <a:masterClrMapping/>
  </p:clrMapOvr>
  <p:timing>
    <p:tnLst>
      <p:par>
        <p:cTn id="1" dur="indefinite" restart="never" nodeType="tmRoot"/>
      </p:par>
    </p:tnLst>
  </p:timing>
  <p:hf hdr="0" ftr="0" dt="0"/>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1828770"/>
      </p:ext>
    </p:extLst>
  </p:cSld>
  <p:clrMapOvr>
    <a:masterClrMapping/>
  </p:clrMapOvr>
  <p:timing>
    <p:tnLst>
      <p:par>
        <p:cTn id="1" dur="indefinite" restart="never" nodeType="tmRoot"/>
      </p:par>
    </p:tnLst>
  </p:timing>
  <p:hf hdr="0" ftr="0" dt="0"/>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5047919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36630970"/>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728101078"/>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694431575"/>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8371052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82013931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348917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760382616"/>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3719054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9245141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254900058"/>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40019165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754257"/>
      </p:ext>
    </p:extLst>
  </p:cSld>
  <p:clrMapOvr>
    <a:masterClrMapping/>
  </p:clrMapOvr>
  <p:hf hdr="0" ftr="0" dt="0"/>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86658906"/>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032782986"/>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823895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79355497"/>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2525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3116879"/>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2859084"/>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5739880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7494942"/>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6310821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7369268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9730890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9085270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0208899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5476293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74658087"/>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895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788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21405"/>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141610246"/>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69097"/>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8340235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57053044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939082249"/>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93378885"/>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960746520"/>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05078551"/>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49773"/>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9759652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3855743959"/>
      </p:ext>
    </p:extLst>
  </p:cSld>
  <p:clrMapOvr>
    <a:masterClrMapping/>
  </p:clrMapOvr>
  <p:timing>
    <p:tnLst>
      <p:par>
        <p:cTn id="1" dur="indefinite" restart="never" nodeType="tmRoot"/>
      </p:par>
    </p:tnLst>
  </p:timing>
  <p:hf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726913701"/>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72238364"/>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44388"/>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081450265"/>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458345634"/>
      </p:ext>
    </p:extLst>
  </p:cSld>
  <p:clrMapOvr>
    <a:masterClrMapping/>
  </p:clrMapOvr>
  <p:timing>
    <p:tnLst>
      <p:par>
        <p:cTn id="1" dur="indefinite" restart="never" nodeType="tmRoot"/>
      </p:par>
    </p:tnLst>
  </p:timing>
  <p:hf hdr="0" ftr="0" dt="0"/>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1088129799"/>
      </p:ext>
    </p:extLst>
  </p:cSld>
  <p:clrMapOvr>
    <a:masterClrMapping/>
  </p:clrMapOvr>
  <p:timing>
    <p:tnLst>
      <p:par>
        <p:cTn id="1" dur="indefinite" restart="never" nodeType="tmRoot"/>
      </p:par>
    </p:tnLst>
  </p:timing>
  <p:hf hdr="0" ftr="0" dt="0"/>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65207416"/>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34331719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753608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943153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66790801"/>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53836582"/>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0791102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035379747"/>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732596729"/>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0303600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898892757"/>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24583776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984398"/>
      </p:ext>
    </p:extLst>
  </p:cSld>
  <p:clrMapOvr>
    <a:masterClrMapping/>
  </p:clrMapOvr>
  <p:hf hdr="0" ftr="0" dt="0"/>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597140037"/>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2325745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8537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316367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37354055"/>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7945096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3715582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569582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8321667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1545237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4733551"/>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227502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1909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3038708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5843056"/>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27152829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087293064"/>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34206"/>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56679"/>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303468136"/>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179052"/>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36998861"/>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92210811"/>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940824686"/>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3395343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0388426"/>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3838188214"/>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146004391"/>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917061"/>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0168273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364099273"/>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5146832"/>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985365"/>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279364058"/>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718611020"/>
      </p:ext>
    </p:extLst>
  </p:cSld>
  <p:clrMapOvr>
    <a:masterClrMapping/>
  </p:clrMapOvr>
  <p:timing>
    <p:tnLst>
      <p:par>
        <p:cTn id="1" dur="indefinite" restart="never" nodeType="tmRoot"/>
      </p:par>
    </p:tnLst>
  </p:timing>
  <p:hf hdr="0" ftr="0" dt="0"/>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700293503"/>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440852967"/>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2943997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919504276"/>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8427025"/>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575308018"/>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26741366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84387658"/>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4852905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82544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75859357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125933740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2391828231"/>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38319657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128716"/>
      </p:ext>
    </p:extLst>
  </p:cSld>
  <p:clrMapOvr>
    <a:masterClrMapping/>
  </p:clrMapOvr>
  <p:hf hdr="0" ftr="0" dt="0"/>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4227719837"/>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7856137"/>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3901823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693007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02250832"/>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6431117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0499748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1595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453873"/>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216723"/>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65413787"/>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54627538"/>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3866757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134240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56984551"/>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05532"/>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437130"/>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201583726"/>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913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1531975"/>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49855411"/>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74027056"/>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54112661"/>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8539954"/>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623596346"/>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948681828"/>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32187"/>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00473750"/>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436170809"/>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5621833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5216510"/>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26033"/>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800827254"/>
      </p:ext>
    </p:extLst>
  </p:cSld>
  <p:clrMapOvr>
    <a:masterClrMapping/>
  </p:clrMapOvr>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3624432724"/>
      </p:ext>
    </p:extLst>
  </p:cSld>
  <p:clrMapOvr>
    <a:masterClrMapping/>
  </p:clrMapOvr>
  <p:timing>
    <p:tnLst>
      <p:par>
        <p:cTn id="1" dur="indefinite" restart="never" nodeType="tmRoot"/>
      </p:par>
    </p:tnLst>
  </p:timing>
  <p:hf hdr="0" ftr="0" dt="0"/>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730254792"/>
      </p:ext>
    </p:extLst>
  </p:cSld>
  <p:clrMapOvr>
    <a:masterClrMapping/>
  </p:clrMapOvr>
  <p:timing>
    <p:tnLst>
      <p:par>
        <p:cTn id="1" dur="indefinite" restart="never" nodeType="tmRoot"/>
      </p:par>
    </p:tnLst>
  </p:timing>
  <p:hf hdr="0" ftr="0" dt="0"/>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17901667"/>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897088758"/>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521481961"/>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119997357"/>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06522914"/>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4191315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3519693352"/>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73238968"/>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545205228"/>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412390589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grpSp>
        <p:nvGrpSpPr>
          <p:cNvPr id="16" name="Group 15"/>
          <p:cNvGrpSpPr/>
          <p:nvPr/>
        </p:nvGrpSpPr>
        <p:grpSpPr>
          <a:xfrm>
            <a:off x="0" y="0"/>
            <a:ext cx="9144000" cy="6876000"/>
            <a:chOff x="0" y="0"/>
            <a:chExt cx="9144000" cy="6876000"/>
          </a:xfrm>
        </p:grpSpPr>
        <p:sp>
          <p:nvSpPr>
            <p:cNvPr id="18" name="Rectangle 17"/>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382785140"/>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4" name="Rectangle 23"/>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9647522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83690"/>
      </p:ext>
    </p:extLst>
  </p:cSld>
  <p:clrMapOvr>
    <a:masterClrMapping/>
  </p:clrMapOvr>
  <p:hf hdr="0" ftr="0" dt="0"/>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1671282222"/>
      </p:ext>
    </p:extLst>
  </p:cSld>
  <p:clrMapOvr>
    <a:masterClrMapping/>
  </p:clrMapOvr>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22300909"/>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6323799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5937007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3728690916"/>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35463521"/>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3145332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20334202"/>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824102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20106045"/>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1207266"/>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8027348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p:cSld name="1_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p:nvGrpSpPr>
        <p:grpSpPr>
          <a:xfrm>
            <a:off x="0" y="0"/>
            <a:ext cx="9144000" cy="6876000"/>
            <a:chOff x="0" y="0"/>
            <a:chExt cx="9144000" cy="6876000"/>
          </a:xfrm>
        </p:grpSpPr>
        <p:sp>
          <p:nvSpPr>
            <p:cNvPr id="21" name="Rectangle 20"/>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7" name="Rectangle 2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7797795"/>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4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69757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377536"/>
            <a:ext cx="4037263" cy="320040"/>
          </a:xfrm>
          <a:prstGeom prst="rect">
            <a:avLst/>
          </a:prstGeom>
          <a:solidFill>
            <a:srgbClr val="007698"/>
          </a:solidFill>
          <a:ln>
            <a:solidFill>
              <a:srgbClr val="007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Tree>
    <p:extLst>
      <p:ext uri="{BB962C8B-B14F-4D97-AF65-F5344CB8AC3E}">
        <p14:creationId xmlns:p14="http://schemas.microsoft.com/office/powerpoint/2010/main" val="1465483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8689723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95248"/>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29474"/>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8938"/>
      </p:ext>
    </p:extLst>
  </p:cSld>
  <p:clrMapOvr>
    <a:masterClrMapping/>
  </p:clrMapOvr>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1562601633"/>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3153"/>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2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53740304"/>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10711749"/>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274610003"/>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34611489"/>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4027004511"/>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7" name="Picture 16" descr="footer2012-mco.jpg"/>
          <p:cNvPicPr>
            <a:picLocks noChangeAspect="1"/>
          </p:cNvPicPr>
          <p:nvPr userDrawn="1"/>
        </p:nvPicPr>
        <p:blipFill>
          <a:blip r:embed="rId2" cstate="print"/>
          <a:srcRect l="77956"/>
          <a:stretch>
            <a:fillRect/>
          </a:stretch>
        </p:blipFill>
        <p:spPr>
          <a:xfrm>
            <a:off x="7128284" y="6090047"/>
            <a:ext cx="2015716" cy="767953"/>
          </a:xfrm>
          <a:prstGeom prst="rect">
            <a:avLst/>
          </a:prstGeom>
        </p:spPr>
      </p:pic>
      <p:sp>
        <p:nvSpPr>
          <p:cNvPr id="18" name="Rectangle 17"/>
          <p:cNvSpPr/>
          <p:nvPr userDrawn="1"/>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Tree>
    <p:extLst>
      <p:ext uri="{BB962C8B-B14F-4D97-AF65-F5344CB8AC3E}">
        <p14:creationId xmlns:p14="http://schemas.microsoft.com/office/powerpoint/2010/main" val="4010329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4793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671112"/>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4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23995"/>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3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532135949"/>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userDrawn="1">
  <p:cSld name="2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952090197"/>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3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947501175"/>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5">
              <a:lumMod val="50000"/>
            </a:schemeClr>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50751"/>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6" name="Rectangle 3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37" name="Picture 3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862470736"/>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81120"/>
      </p:ext>
    </p:extLst>
  </p:cSld>
  <p:clrMapOvr>
    <a:masterClrMapping/>
  </p:clrMapOvr>
  <p:timing>
    <p:tnLst>
      <p:par>
        <p:cTn id="1" dur="indefinite" restart="never" nodeType="tmRoot"/>
      </p:par>
    </p:tnLst>
  </p:timing>
  <p:hf hdr="0" ftr="0" dt="0"/>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48945084"/>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2621561"/>
      </p:ext>
    </p:extLst>
  </p:cSld>
  <p:clrMapOvr>
    <a:masterClrMapping/>
  </p:clrMapOvr>
  <p:timing>
    <p:tnLst>
      <p:par>
        <p:cTn id="1" dur="indefinite" restart="never" nodeType="tmRoot"/>
      </p:par>
    </p:tnLst>
  </p:timing>
  <p:hf hdr="0" ftr="0" dt="0"/>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45757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Activity Title Page">
    <p:spTree>
      <p:nvGrpSpPr>
        <p:cNvPr id="1" name=""/>
        <p:cNvGrpSpPr/>
        <p:nvPr/>
      </p:nvGrpSpPr>
      <p:grpSpPr>
        <a:xfrm>
          <a:off x="0" y="0"/>
          <a:ext cx="0" cy="0"/>
          <a:chOff x="0" y="0"/>
          <a:chExt cx="0" cy="0"/>
        </a:xfrm>
      </p:grpSpPr>
      <p:sp>
        <p:nvSpPr>
          <p:cNvPr id="23" name="Pentagon 22"/>
          <p:cNvSpPr/>
          <p:nvPr userDrawn="1"/>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161250325"/>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29029"/>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177797123"/>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75273"/>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4"/>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99967"/>
      </p:ext>
    </p:extLst>
  </p:cSld>
  <p:clrMapOvr>
    <a:masterClrMapping/>
  </p:clrMapOvr>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111670846"/>
      </p:ext>
    </p:extLst>
  </p:cSld>
  <p:clrMapOvr>
    <a:masterClrMapping/>
  </p:clrMapOvr>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9142716"/>
      </p:ext>
    </p:extLst>
  </p:cSld>
  <p:clrMapOvr>
    <a:masterClrMapping/>
  </p:clrMapOvr>
  <p:timing>
    <p:tnLst>
      <p:par>
        <p:cTn id="1" dur="indefinite" restart="never" nodeType="tmRoot"/>
      </p:par>
    </p:tnLst>
  </p:timing>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2"/>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4"/>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5"/>
              </p:custDataLst>
            </p:nvPr>
          </p:nvPicPr>
          <p:blipFill>
            <a:blip r:embed="rId7"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ysClr val="windowText" lastClr="000000"/>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3"/>
            </p:custDataLst>
          </p:nvPr>
        </p:nvPicPr>
        <p:blipFill>
          <a:blip r:embed="rId7" cstate="print"/>
          <a:stretch>
            <a:fillRect/>
          </a:stretch>
        </p:blipFill>
        <p:spPr>
          <a:xfrm>
            <a:off x="4221165" y="5550742"/>
            <a:ext cx="679819" cy="659323"/>
          </a:xfrm>
          <a:prstGeom prst="rect">
            <a:avLst/>
          </a:prstGeom>
        </p:spPr>
      </p:pic>
      <p:sp>
        <p:nvSpPr>
          <p:cNvPr id="21" name="Rounded Rectangular Callout 20"/>
          <p:cNvSpPr/>
          <p:nvPr userDrawn="1"/>
        </p:nvSpPr>
        <p:spPr>
          <a:xfrm>
            <a:off x="739882" y="5430326"/>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on slides where recording data into the tool is required.</a:t>
            </a:r>
            <a:endParaRPr lang="en-US" sz="1400" dirty="0">
              <a:solidFill>
                <a:srgbClr val="333333">
                  <a:lumMod val="75000"/>
                </a:srgbClr>
              </a:solidFill>
            </a:endParaRP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28776"/>
      </p:ext>
    </p:extLst>
  </p:cSld>
  <p:clrMapOvr>
    <a:masterClrMapping/>
  </p:clrMapOvr>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360348"/>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206715871"/>
      </p:ext>
    </p:extLst>
  </p:cSld>
  <p:clrMapOvr>
    <a:masterClrMapping/>
  </p:clrMapOvr>
  <p:timing>
    <p:tnLst>
      <p:par>
        <p:cTn id="1" dur="indefinite" restart="never" nodeType="tmRoot"/>
      </p:par>
    </p:tnLst>
  </p:timing>
  <p:hf hdr="0" ftr="0" dt="0"/>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57752372"/>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6" name="Group 88"/>
          <p:cNvGrpSpPr/>
          <p:nvPr/>
        </p:nvGrpSpPr>
        <p:grpSpPr>
          <a:xfrm>
            <a:off x="5740416" y="1209320"/>
            <a:ext cx="3145536" cy="321616"/>
            <a:chOff x="3991296" y="1960467"/>
            <a:chExt cx="1646636" cy="262207"/>
          </a:xfrm>
        </p:grpSpPr>
        <p:sp>
          <p:nvSpPr>
            <p:cNvPr id="7" name="Rectangle 6"/>
            <p:cNvSpPr/>
            <p:nvPr/>
          </p:nvSpPr>
          <p:spPr>
            <a:xfrm>
              <a:off x="3991296" y="1961753"/>
              <a:ext cx="1646636" cy="260921"/>
            </a:xfrm>
            <a:prstGeom prst="rect">
              <a:avLst/>
            </a:prstGeom>
            <a:solidFill>
              <a:srgbClr val="FF3C0D"/>
            </a:solidFill>
            <a:ln w="12700">
              <a:solidFill>
                <a:srgbClr val="E883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Company </a:t>
              </a:r>
              <a:r>
                <a:rPr lang="en-CA" sz="1200" i="1" dirty="0">
                  <a:solidFill>
                    <a:srgbClr val="FFFFFF"/>
                  </a:solidFill>
                  <a:latin typeface="Georgia"/>
                </a:rPr>
                <a:t>Insight</a:t>
              </a:r>
            </a:p>
          </p:txBody>
        </p:sp>
        <p:pic>
          <p:nvPicPr>
            <p:cNvPr id="8" name="Picture 7" descr="insight-sm.wmf"/>
            <p:cNvPicPr>
              <a:picLocks noChangeAspect="1"/>
            </p:cNvPicPr>
            <p:nvPr/>
          </p:nvPicPr>
          <p:blipFill>
            <a:blip r:embed="rId2" cstate="screen"/>
            <a:stretch>
              <a:fillRect/>
            </a:stretch>
          </p:blipFill>
          <p:spPr>
            <a:xfrm>
              <a:off x="5393464" y="1960467"/>
              <a:ext cx="217654" cy="253060"/>
            </a:xfrm>
            <a:prstGeom prst="rect">
              <a:avLst/>
            </a:prstGeom>
            <a:noFill/>
            <a:ln>
              <a:noFill/>
            </a:ln>
          </p:spPr>
        </p:pic>
      </p:grpSp>
      <p:grpSp>
        <p:nvGrpSpPr>
          <p:cNvPr id="26" name="Group 25"/>
          <p:cNvGrpSpPr/>
          <p:nvPr userDrawn="1"/>
        </p:nvGrpSpPr>
        <p:grpSpPr>
          <a:xfrm>
            <a:off x="255868" y="4125411"/>
            <a:ext cx="8640578" cy="461665"/>
            <a:chOff x="247848" y="4125411"/>
            <a:chExt cx="8640578" cy="461665"/>
          </a:xfrm>
        </p:grpSpPr>
        <p:sp>
          <p:nvSpPr>
            <p:cNvPr id="9" name="Rectangle 8"/>
            <p:cNvSpPr/>
            <p:nvPr userDrawn="1"/>
          </p:nvSpPr>
          <p:spPr>
            <a:xfrm>
              <a:off x="247848" y="4199835"/>
              <a:ext cx="8640578" cy="312818"/>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rgbClr val="924E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p:grpSpPr>
        <p:sp>
          <p:nvSpPr>
            <p:cNvPr id="11" name="Rectangle 10"/>
            <p:cNvSpPr/>
            <p:nvPr userDrawn="1"/>
          </p:nvSpPr>
          <p:spPr>
            <a:xfrm>
              <a:off x="251520" y="2547450"/>
              <a:ext cx="5266944"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55869" y="1535364"/>
            <a:ext cx="5248656"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5869" y="2974004"/>
            <a:ext cx="5248656"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64818" y="4512653"/>
            <a:ext cx="8613648"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40416" y="1527747"/>
            <a:ext cx="3148013" cy="2523241"/>
          </a:xfrm>
          <a:ln w="19050">
            <a:solidFill>
              <a:schemeClr val="bg1">
                <a:lumMod val="75000"/>
              </a:schemeClr>
            </a:solidFill>
          </a:ln>
        </p:spPr>
        <p:txBody>
          <a:bodyPr/>
          <a:lstStyle>
            <a:lvl1pPr marL="0" indent="0">
              <a:buNone/>
              <a:defRPr/>
            </a:lvl1pPr>
          </a:lstStyle>
          <a:p>
            <a:pPr lvl="0"/>
            <a:endParaRPr lang="en-US" dirty="0"/>
          </a:p>
        </p:txBody>
      </p:sp>
    </p:spTree>
    <p:extLst>
      <p:ext uri="{BB962C8B-B14F-4D97-AF65-F5344CB8AC3E}">
        <p14:creationId xmlns:p14="http://schemas.microsoft.com/office/powerpoint/2010/main" val="1767182211"/>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43572096"/>
      </p:ext>
    </p:extLst>
  </p:cSld>
  <p:clrMapOvr>
    <a:masterClrMapping/>
  </p:clrMapOvr>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24293452"/>
      </p:ext>
    </p:extLst>
  </p:cSld>
  <p:clrMapOvr>
    <a:masterClrMapping/>
  </p:clrMapOvr>
  <p:timing>
    <p:tnLst>
      <p:par>
        <p:cTn id="1" dur="indefinite" restart="never" nodeType="tmRoot"/>
      </p:par>
    </p:tnLst>
  </p:timing>
  <p:hf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18879621"/>
      </p:ext>
    </p:extLst>
  </p:cSld>
  <p:clrMapOvr>
    <a:masterClrMapping/>
  </p:clrMapOvr>
  <p:timing>
    <p:tnLst>
      <p:par>
        <p:cTn id="1" dur="indefinite" restart="never" nodeType="tmRoot"/>
      </p:par>
    </p:tnLst>
  </p:timing>
</p:sldLayout>
</file>

<file path=ppt/slideLayouts/slideLayout723.xml><?xml version="1.0" encoding="utf-8"?>
<p:sldLayout xmlns:a="http://schemas.openxmlformats.org/drawingml/2006/main" xmlns:r="http://schemas.openxmlformats.org/officeDocument/2006/relationships" xmlns:p="http://schemas.openxmlformats.org/presentationml/2006/main" userDrawn="1">
  <p:cSld name="1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204864"/>
            <a:ext cx="4037263" cy="32004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204864"/>
            <a:ext cx="4037263" cy="32004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3441219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7" name="Rectangle 6"/>
          <p:cNvSpPr/>
          <p:nvPr/>
        </p:nvSpPr>
        <p:spPr>
          <a:xfrm>
            <a:off x="6223000" y="1191933"/>
            <a:ext cx="2670972" cy="355165"/>
          </a:xfrm>
          <a:prstGeom prst="rect">
            <a:avLst/>
          </a:prstGeom>
          <a:solidFill>
            <a:srgbClr val="D17D08"/>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04692" y="1212719"/>
            <a:ext cx="415780" cy="310397"/>
          </a:xfrm>
          <a:prstGeom prst="rect">
            <a:avLst/>
          </a:prstGeom>
          <a:solidFill>
            <a:srgbClr val="D17D08"/>
          </a:solidFill>
          <a:ln>
            <a:noFill/>
          </a:ln>
        </p:spPr>
      </p:pic>
      <p:grpSp>
        <p:nvGrpSpPr>
          <p:cNvPr id="26" name="Group 25"/>
          <p:cNvGrpSpPr/>
          <p:nvPr/>
        </p:nvGrpSpPr>
        <p:grpSpPr>
          <a:xfrm>
            <a:off x="247848" y="4864355"/>
            <a:ext cx="8640578" cy="312818"/>
            <a:chOff x="247848" y="4199835"/>
            <a:chExt cx="8640578" cy="312818"/>
          </a:xfrm>
          <a:solidFill>
            <a:schemeClr val="accent4">
              <a:lumMod val="75000"/>
            </a:schemeClr>
          </a:solidFill>
          <a:effectLst>
            <a:outerShdw blurRad="50800" dist="38100" dir="2700000" algn="tl" rotWithShape="0">
              <a:prstClr val="black">
                <a:alpha val="40000"/>
              </a:prstClr>
            </a:outerShdw>
          </a:effectLst>
        </p:grpSpPr>
        <p:sp>
          <p:nvSpPr>
            <p:cNvPr id="9" name="Rectangle 8"/>
            <p:cNvSpPr/>
            <p:nvPr userDrawn="1"/>
          </p:nvSpPr>
          <p:spPr>
            <a:xfrm>
              <a:off x="247848" y="4199835"/>
              <a:ext cx="8640578" cy="31281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Resolution</a:t>
              </a:r>
              <a:endParaRPr lang="en-CA" sz="1400" b="1" dirty="0">
                <a:solidFill>
                  <a:srgbClr val="FFFFFF"/>
                </a:solidFill>
              </a:endParaRPr>
            </a:p>
          </p:txBody>
        </p:sp>
        <p:sp>
          <p:nvSpPr>
            <p:cNvPr id="15" name="TextBox 14"/>
            <p:cNvSpPr txBox="1">
              <a:spLocks noChangeAspect="1"/>
            </p:cNvSpPr>
            <p:nvPr userDrawn="1"/>
          </p:nvSpPr>
          <p:spPr>
            <a:xfrm>
              <a:off x="8581062" y="4260653"/>
              <a:ext cx="232925" cy="252000"/>
            </a:xfrm>
            <a:prstGeom prst="rect">
              <a:avLst/>
            </a:prstGeom>
            <a:grpFill/>
            <a:ln>
              <a:noFill/>
            </a:ln>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sp>
        <p:nvSpPr>
          <p:cNvPr id="13" name="Rectangle 12"/>
          <p:cNvSpPr/>
          <p:nvPr/>
        </p:nvSpPr>
        <p:spPr>
          <a:xfrm>
            <a:off x="255868" y="1191933"/>
            <a:ext cx="5872324" cy="35516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7" name="TextBox 16"/>
          <p:cNvSpPr txBox="1"/>
          <p:nvPr/>
        </p:nvSpPr>
        <p:spPr>
          <a:xfrm>
            <a:off x="5704244" y="1155782"/>
            <a:ext cx="426720" cy="461665"/>
          </a:xfrm>
          <a:prstGeom prst="rect">
            <a:avLst/>
          </a:prstGeom>
          <a:noFill/>
          <a:ln>
            <a:noFill/>
          </a:ln>
        </p:spPr>
        <p:txBody>
          <a:bodyPr wrap="square" rtlCol="0" anchor="ctr">
            <a:spAutoFit/>
          </a:bodyPr>
          <a:lstStyle/>
          <a:p>
            <a:pPr algn="ctr"/>
            <a:r>
              <a:rPr lang="en-US" sz="2400" dirty="0" smtClean="0">
                <a:solidFill>
                  <a:srgbClr val="FFFFFF"/>
                </a:solidFill>
              </a:rPr>
              <a:t>!</a:t>
            </a:r>
            <a:endParaRPr lang="en-US" sz="2400" dirty="0">
              <a:solidFill>
                <a:srgbClr val="FFFFFF"/>
              </a:solidFill>
            </a:endParaRPr>
          </a:p>
        </p:txBody>
      </p:sp>
      <p:sp>
        <p:nvSpPr>
          <p:cNvPr id="11" name="Rectangle 10"/>
          <p:cNvSpPr/>
          <p:nvPr userDrawn="1"/>
        </p:nvSpPr>
        <p:spPr>
          <a:xfrm>
            <a:off x="247848" y="3016373"/>
            <a:ext cx="5872324" cy="355165"/>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712923" y="3501008"/>
            <a:ext cx="424064" cy="461665"/>
          </a:xfrm>
          <a:prstGeom prst="rect">
            <a:avLst/>
          </a:prstGeom>
          <a:noFill/>
          <a:ln>
            <a:noFill/>
          </a:ln>
        </p:spPr>
        <p:txBody>
          <a:bodyPr wrap="square" rtlCol="0">
            <a:spAutoFit/>
          </a:bodyPr>
          <a:lstStyle/>
          <a:p>
            <a:pPr algn="ctr"/>
            <a:r>
              <a:rPr lang="en-US" sz="2400" b="1" dirty="0" smtClean="0">
                <a:solidFill>
                  <a:srgbClr val="FFFFFF"/>
                </a:solidFill>
              </a:rPr>
              <a:t>?</a:t>
            </a:r>
            <a:endParaRPr lang="en-US" sz="2400" b="1" dirty="0">
              <a:solidFill>
                <a:srgbClr val="FFFFFF"/>
              </a:solidFill>
            </a:endParaRPr>
          </a:p>
        </p:txBody>
      </p:sp>
      <p:sp>
        <p:nvSpPr>
          <p:cNvPr id="20" name="Text Placeholder 19"/>
          <p:cNvSpPr>
            <a:spLocks noGrp="1"/>
          </p:cNvSpPr>
          <p:nvPr>
            <p:ph type="body" sz="quarter" idx="10"/>
          </p:nvPr>
        </p:nvSpPr>
        <p:spPr>
          <a:xfrm>
            <a:off x="247848" y="1617448"/>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p:ph type="body" sz="quarter" idx="11"/>
          </p:nvPr>
        </p:nvSpPr>
        <p:spPr>
          <a:xfrm>
            <a:off x="247848" y="3371539"/>
            <a:ext cx="5872324" cy="1500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p:ph type="body" sz="quarter" idx="12"/>
          </p:nvPr>
        </p:nvSpPr>
        <p:spPr>
          <a:xfrm>
            <a:off x="255868" y="5184394"/>
            <a:ext cx="8623607" cy="11945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6223000" y="1602362"/>
            <a:ext cx="2670973" cy="2990165"/>
          </a:xfrm>
          <a:ln w="3175">
            <a:solidFill>
              <a:schemeClr val="tx1"/>
            </a:solidFill>
          </a:ln>
        </p:spPr>
        <p:txBody>
          <a:bodyPr/>
          <a:lstStyle>
            <a:lvl1pPr marL="0" indent="0">
              <a:buNone/>
              <a:defRPr/>
            </a:lvl1pPr>
          </a:lstStyle>
          <a:p>
            <a:pPr lvl="0"/>
            <a:endParaRPr lang="en-US" dirty="0"/>
          </a:p>
        </p:txBody>
      </p:sp>
      <p:sp>
        <p:nvSpPr>
          <p:cNvPr id="19" name="TextBox 18"/>
          <p:cNvSpPr txBox="1"/>
          <p:nvPr userDrawn="1"/>
        </p:nvSpPr>
        <p:spPr>
          <a:xfrm>
            <a:off x="5777590" y="3002207"/>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spTree>
    <p:extLst>
      <p:ext uri="{BB962C8B-B14F-4D97-AF65-F5344CB8AC3E}">
        <p14:creationId xmlns:p14="http://schemas.microsoft.com/office/powerpoint/2010/main" val="720190676"/>
      </p:ext>
    </p:extLst>
  </p:cSld>
  <p:clrMapOvr>
    <a:masterClrMapping/>
  </p:clrMapOvr>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77096"/>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13328"/>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0" name="Straight Connector 9"/>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261341"/>
      </p:ext>
    </p:extLst>
  </p:cSld>
  <p:clrMapOvr>
    <a:masterClrMapping/>
  </p:clrMapOvr>
  <p:timing>
    <p:tnLst>
      <p:par>
        <p:cTn id="1" dur="indefinite" restart="never" nodeType="tmRoot"/>
      </p:par>
    </p:tnLst>
  </p:timing>
</p:sldLayout>
</file>

<file path=ppt/slideLayouts/slideLayout728.xml><?xml version="1.0" encoding="utf-8"?>
<p:sldLayout xmlns:a="http://schemas.openxmlformats.org/drawingml/2006/main" xmlns:r="http://schemas.openxmlformats.org/officeDocument/2006/relationships" xmlns:p="http://schemas.openxmlformats.org/presentationml/2006/main">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63437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2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271746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1476481371"/>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p:cSld name="8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52853147"/>
      </p:ext>
    </p:extLst>
  </p:cSld>
  <p:clrMapOvr>
    <a:masterClrMapping/>
  </p:clrMapOvr>
  <p:timing>
    <p:tnLst>
      <p:par>
        <p:cTn id="1" dur="indefinite" restart="never" nodeType="tmRoot"/>
      </p:par>
    </p:tnLst>
  </p:timing>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15"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2877922698"/>
      </p:ext>
    </p:extLst>
  </p:cSld>
  <p:clrMapOvr>
    <a:masterClrMapping/>
  </p:clrMapOvr>
  <p:timing>
    <p:tnLst>
      <p:par>
        <p:cT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40027"/>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5" name="Rectangle 14"/>
          <p:cNvSpPr/>
          <p:nvPr userDrawn="1"/>
        </p:nvSpPr>
        <p:spPr>
          <a:xfrm>
            <a:off x="339430" y="1149122"/>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175942"/>
            <a:ext cx="338488" cy="304923"/>
          </a:xfrm>
          <a:prstGeom prst="rect">
            <a:avLst/>
          </a:prstGeom>
        </p:spPr>
      </p:pic>
    </p:spTree>
    <p:extLst>
      <p:ext uri="{BB962C8B-B14F-4D97-AF65-F5344CB8AC3E}">
        <p14:creationId xmlns:p14="http://schemas.microsoft.com/office/powerpoint/2010/main" val="1675570959"/>
      </p:ext>
    </p:extLst>
  </p:cSld>
  <p:clrMapOvr>
    <a:masterClrMapping/>
  </p:clrMapOvr>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3605595305"/>
      </p:ext>
    </p:extLst>
  </p:cSld>
  <p:clrMapOvr>
    <a:masterClrMapping/>
  </p:clrMapOvr>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6" name="Rectangle 3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37" name="Picture 3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437574363"/>
      </p:ext>
    </p:extLst>
  </p:cSld>
  <p:clrMapOvr>
    <a:masterClrMapping/>
  </p:clrMapOvr>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740891"/>
      </p:ext>
    </p:extLst>
  </p:cSld>
  <p:clrMapOvr>
    <a:masterClrMapping/>
  </p:clrMapOvr>
  <p:timing>
    <p:tnLst>
      <p:par>
        <p:cTn id="1" dur="indefinite" restart="never" nodeType="tmRoot"/>
      </p:par>
    </p:tnLst>
  </p:timing>
  <p:hf hdr="0" ftr="0" dt="0"/>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77167708"/>
      </p:ext>
    </p:extLst>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C77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566301426"/>
      </p:ext>
    </p:extLst>
  </p:cSld>
  <p:clrMapOvr>
    <a:masterClrMapping/>
  </p:clrMapOvr>
  <p:timing>
    <p:tnLst>
      <p:par>
        <p:cTn id="1" dur="indefinite" restart="never" nodeType="tmRoot"/>
      </p:par>
    </p:tnLst>
  </p:timing>
  <p:hf hdr="0" ftr="0" dt="0"/>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49351"/>
      </p:ext>
    </p:extLst>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83267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15" name="Picture 14" descr="footer2012-mco.jpg"/>
          <p:cNvPicPr>
            <a:picLocks noChangeAspect="1"/>
          </p:cNvPicPr>
          <p:nvPr/>
        </p:nvPicPr>
        <p:blipFill>
          <a:blip r:embed="rId2" cstate="print"/>
          <a:srcRect l="77956"/>
          <a:stretch>
            <a:fillRect/>
          </a:stretch>
        </p:blipFill>
        <p:spPr>
          <a:xfrm>
            <a:off x="7128284" y="6090047"/>
            <a:ext cx="2015716" cy="767953"/>
          </a:xfrm>
          <a:prstGeom prst="rect">
            <a:avLst/>
          </a:prstGeom>
        </p:spPr>
      </p:pic>
      <p:sp>
        <p:nvSpPr>
          <p:cNvPr id="26" name="Rectangle 25"/>
          <p:cNvSpPr/>
          <p:nvPr/>
        </p:nvSpPr>
        <p:spPr>
          <a:xfrm>
            <a:off x="-509" y="6090047"/>
            <a:ext cx="7128284" cy="767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McLean &amp; Company is a research and advisory firm that provides practical solutions</a:t>
            </a:r>
            <a:br>
              <a:rPr lang="en-CA" sz="800" dirty="0" smtClean="0">
                <a:solidFill>
                  <a:srgbClr val="ADB7C3"/>
                </a:solidFill>
              </a:rPr>
            </a:br>
            <a:r>
              <a:rPr lang="en-CA" sz="800" dirty="0" smtClean="0">
                <a:solidFill>
                  <a:srgbClr val="ADB7C3"/>
                </a:solidFill>
              </a:rPr>
              <a:t>to human resources challenges with executable research, tools, and advice that will have a</a:t>
            </a:r>
            <a:br>
              <a:rPr lang="en-CA" sz="800" dirty="0" smtClean="0">
                <a:solidFill>
                  <a:srgbClr val="ADB7C3"/>
                </a:solidFill>
              </a:rPr>
            </a:br>
            <a:r>
              <a:rPr lang="en-CA" sz="800" dirty="0" smtClean="0">
                <a:solidFill>
                  <a:srgbClr val="ADB7C3"/>
                </a:solidFill>
              </a:rPr>
              <a:t>clear and measurable impact on your business. © 1997-2014 McLean &amp; Company.</a:t>
            </a:r>
            <a:br>
              <a:rPr lang="en-CA" sz="800" dirty="0" smtClean="0">
                <a:solidFill>
                  <a:srgbClr val="ADB7C3"/>
                </a:solidFill>
              </a:rPr>
            </a:br>
            <a:r>
              <a:rPr lang="en-CA" sz="800" dirty="0" smtClean="0">
                <a:solidFill>
                  <a:srgbClr val="ADB7C3"/>
                </a:solidFill>
              </a:rPr>
              <a:t>McLean &amp; Company is a division of Info-Tech Research Group Inc.</a:t>
            </a:r>
            <a:endParaRPr lang="en-CA" sz="800" dirty="0">
              <a:solidFill>
                <a:srgbClr val="ADB7C3"/>
              </a:solidFill>
            </a:endParaRPr>
          </a:p>
        </p:txBody>
      </p:sp>
      <p:sp>
        <p:nvSpPr>
          <p:cNvPr id="6" name="Rectangle 5"/>
          <p:cNvSpPr/>
          <p:nvPr userDrawn="1"/>
        </p:nvSpPr>
        <p:spPr>
          <a:xfrm>
            <a:off x="0" y="6091639"/>
            <a:ext cx="7128284"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smtClean="0">
                <a:solidFill>
                  <a:srgbClr val="ADB7C3"/>
                </a:solidFill>
              </a:rPr>
              <a:t>McLean &amp; Company is a research and advisory firm that provides practical solutions</a:t>
            </a:r>
            <a:br>
              <a:rPr lang="en-CA" sz="800" kern="0" dirty="0" smtClean="0">
                <a:solidFill>
                  <a:srgbClr val="ADB7C3"/>
                </a:solidFill>
              </a:rPr>
            </a:br>
            <a:r>
              <a:rPr lang="en-CA" sz="800" kern="0" dirty="0" smtClean="0">
                <a:solidFill>
                  <a:srgbClr val="ADB7C3"/>
                </a:solidFill>
              </a:rPr>
              <a:t>to human resources challenges with executable research, tools, and advice that will have a</a:t>
            </a:r>
            <a:br>
              <a:rPr lang="en-CA" sz="800" kern="0" dirty="0" smtClean="0">
                <a:solidFill>
                  <a:srgbClr val="ADB7C3"/>
                </a:solidFill>
              </a:rPr>
            </a:br>
            <a:r>
              <a:rPr lang="en-CA" sz="800" kern="0" dirty="0" smtClean="0">
                <a:solidFill>
                  <a:srgbClr val="ADB7C3"/>
                </a:solidFill>
              </a:rPr>
              <a:t>clear and measurable impact on your business. © 1997-2014 McLean &amp; Company.</a:t>
            </a:r>
            <a:br>
              <a:rPr lang="en-CA" sz="800" kern="0" dirty="0" smtClean="0">
                <a:solidFill>
                  <a:srgbClr val="ADB7C3"/>
                </a:solidFill>
              </a:rPr>
            </a:br>
            <a:r>
              <a:rPr lang="en-CA" sz="800" kern="0" dirty="0" smtClean="0">
                <a:solidFill>
                  <a:srgbClr val="ADB7C3"/>
                </a:solidFill>
              </a:rPr>
              <a:t>McLean &amp; Company is a division of Info-Tech Research Group Inc.</a:t>
            </a:r>
          </a:p>
        </p:txBody>
      </p:sp>
      <p:pic>
        <p:nvPicPr>
          <p:cNvPr id="7" name="Picture 6" descr="footer2012-mco.jpg"/>
          <p:cNvPicPr>
            <a:picLocks noChangeAspect="1"/>
          </p:cNvPicPr>
          <p:nvPr userDrawn="1"/>
        </p:nvPicPr>
        <p:blipFill>
          <a:blip r:embed="rId2" cstate="print"/>
          <a:srcRect l="77956"/>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1034322573"/>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smtClean="0">
                <a:solidFill>
                  <a:srgbClr val="333333"/>
                </a:solidFill>
                <a:cs typeface="Arial" pitchFamily="34" charset="0"/>
              </a:rPr>
              <a:t>A McLean &amp; Company Consulting </a:t>
            </a:r>
            <a:r>
              <a:rPr lang="en-US" sz="1200" b="1" dirty="0">
                <a:solidFill>
                  <a:srgbClr val="333333"/>
                </a:solidFill>
                <a:cs typeface="Arial" pitchFamily="34" charset="0"/>
              </a:rPr>
              <a:t>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err="1" smtClean="0">
                <a:ln>
                  <a:noFill/>
                </a:ln>
                <a:solidFill>
                  <a:srgbClr val="FFFFFF"/>
                </a:solidFill>
                <a:effectLst/>
                <a:uLnTx/>
                <a:uFillTx/>
                <a:latin typeface="+mn-lt"/>
                <a:cs typeface="Arial" pitchFamily="34" charset="0"/>
                <a:hlinkClick r:id="rId2"/>
              </a:rPr>
              <a:t>GuidedImplementations@McLean</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 Co.com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04535"/>
            <a:ext cx="922384" cy="843383"/>
          </a:xfrm>
          <a:prstGeom prst="rect">
            <a:avLst/>
          </a:prstGeom>
        </p:spPr>
      </p:pic>
    </p:spTree>
    <p:extLst>
      <p:ext uri="{BB962C8B-B14F-4D97-AF65-F5344CB8AC3E}">
        <p14:creationId xmlns:p14="http://schemas.microsoft.com/office/powerpoint/2010/main" val="1661195020"/>
      </p:ext>
    </p:extLst>
  </p:cSld>
  <p:clrMapOvr>
    <a:masterClrMapping/>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821848"/>
      </p:ext>
    </p:extLst>
  </p:cSld>
  <p:clrMapOvr>
    <a:masterClrMapping/>
  </p:clrMapOvr>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4"/>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099936"/>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4065165988"/>
      </p:ext>
    </p:extLst>
  </p:cSld>
  <p:clrMapOvr>
    <a:masterClrMapping/>
  </p:clrMapOvr>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03126739"/>
      </p:ext>
    </p:extLst>
  </p:cSld>
  <p:clrMapOvr>
    <a:masterClrMapping/>
  </p:clrMapOvr>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2"/>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4"/>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5"/>
              </p:custDataLst>
            </p:nvPr>
          </p:nvPicPr>
          <p:blipFill>
            <a:blip r:embed="rId7"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ysClr val="windowText" lastClr="000000"/>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3"/>
            </p:custDataLst>
          </p:nvPr>
        </p:nvPicPr>
        <p:blipFill>
          <a:blip r:embed="rId7" cstate="print"/>
          <a:stretch>
            <a:fillRect/>
          </a:stretch>
        </p:blipFill>
        <p:spPr>
          <a:xfrm>
            <a:off x="4221165" y="5550742"/>
            <a:ext cx="679819" cy="659323"/>
          </a:xfrm>
          <a:prstGeom prst="rect">
            <a:avLst/>
          </a:prstGeom>
        </p:spPr>
      </p:pic>
      <p:sp>
        <p:nvSpPr>
          <p:cNvPr id="21" name="Rounded Rectangular Callout 20"/>
          <p:cNvSpPr/>
          <p:nvPr userDrawn="1"/>
        </p:nvSpPr>
        <p:spPr>
          <a:xfrm>
            <a:off x="739882" y="5430326"/>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on slides where recording data into the tool is required.</a:t>
            </a:r>
            <a:endParaRPr lang="en-US" sz="1400" dirty="0">
              <a:solidFill>
                <a:srgbClr val="333333">
                  <a:lumMod val="75000"/>
                </a:srgbClr>
              </a:solidFill>
            </a:endParaRPr>
          </a:p>
        </p:txBody>
      </p: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694988"/>
      </p:ext>
    </p:extLst>
  </p:cSld>
  <p:clrMapOvr>
    <a:masterClrMapping/>
  </p:clrMapOvr>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10852"/>
      </p:ext>
    </p:extLst>
  </p:cSld>
  <p:clrMapOvr>
    <a:masterClrMapping/>
  </p:clrMapOvr>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134041019"/>
      </p:ext>
    </p:extLst>
  </p:cSld>
  <p:clrMapOvr>
    <a:masterClrMapping/>
  </p:clrMapOvr>
  <p:timing>
    <p:tnLst>
      <p:par>
        <p:cTn id="1" dur="indefinite" restart="never" nodeType="tmRoot"/>
      </p:par>
    </p:tnLst>
  </p:timing>
  <p:hf hdr="0" ftr="0" dt="0"/>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64734358"/>
      </p:ext>
    </p:extLst>
  </p:cSld>
  <p:clrMapOvr>
    <a:masterClrMapping/>
  </p:clrMapOvr>
  <p:timing>
    <p:tnLst>
      <p:par>
        <p:cTn id="1" dur="indefinite" restart="never" nodeType="tmRoot"/>
      </p:par>
    </p:tnLst>
  </p:timing>
  <p:hf hdr="0" ftr="0" dt="0"/>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36589161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Tree>
    <p:extLst>
      <p:ext uri="{BB962C8B-B14F-4D97-AF65-F5344CB8AC3E}">
        <p14:creationId xmlns:p14="http://schemas.microsoft.com/office/powerpoint/2010/main" val="2895352601"/>
      </p:ext>
    </p:extLst>
  </p:cSld>
  <p:clrMapOvr>
    <a:masterClrMapping/>
  </p:clrMapOvr>
  <p:timing>
    <p:tnLst>
      <p:par>
        <p:cTn id="1" dur="indefinite" restart="never" nodeType="tmRoot"/>
      </p:par>
    </p:tnLst>
  </p:timing>
  <p:hf hdr="0" ftr="0" dt="0"/>
</p:sldLayout>
</file>

<file path=ppt/slideLayouts/slideLayout750.xml><?xml version="1.0" encoding="utf-8"?>
<p:sldLayout xmlns:a="http://schemas.openxmlformats.org/drawingml/2006/main" xmlns:r="http://schemas.openxmlformats.org/officeDocument/2006/relationships" xmlns:p="http://schemas.openxmlformats.org/presentationml/2006/main">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3"/>
            <a:ext cx="1035598" cy="1136822"/>
          </a:xfrm>
          <a:prstGeom prst="rect">
            <a:avLst/>
          </a:prstGeom>
        </p:spPr>
      </p:pic>
    </p:spTree>
    <p:extLst>
      <p:ext uri="{BB962C8B-B14F-4D97-AF65-F5344CB8AC3E}">
        <p14:creationId xmlns:p14="http://schemas.microsoft.com/office/powerpoint/2010/main" val="1566048450"/>
      </p:ext>
    </p:extLst>
  </p:cSld>
  <p:clrMapOvr>
    <a:masterClrMapping/>
  </p:clrMapOvr>
  <p:timing>
    <p:tnLst>
      <p:par>
        <p:cTn id="1" dur="indefinite" restart="never" nodeType="tmRoot"/>
      </p:par>
    </p:tnLst>
  </p:timing>
  <p:hf hdr="0" ftr="0" dt="0"/>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760086526"/>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1_Introduction">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13897"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52020" y="25249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18713" y="2204864"/>
            <a:ext cx="4037263" cy="32004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56620" y="2204864"/>
            <a:ext cx="4037263" cy="32004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708810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7" name="Rectangle 6"/>
          <p:cNvSpPr/>
          <p:nvPr/>
        </p:nvSpPr>
        <p:spPr>
          <a:xfrm>
            <a:off x="6223000" y="1191933"/>
            <a:ext cx="2670972" cy="355165"/>
          </a:xfrm>
          <a:prstGeom prst="rect">
            <a:avLst/>
          </a:prstGeom>
          <a:solidFill>
            <a:srgbClr val="D17D08"/>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i="1" dirty="0" smtClean="0">
                <a:solidFill>
                  <a:srgbClr val="FFFFFF"/>
                </a:solidFill>
                <a:latin typeface="Georgia"/>
              </a:rPr>
              <a:t>McLean &amp; Co. Insight</a:t>
            </a:r>
            <a:endParaRPr lang="en-CA" sz="1200" i="1" dirty="0">
              <a:solidFill>
                <a:srgbClr val="FFFFFF"/>
              </a:solidFill>
              <a:latin typeface="Georgia"/>
            </a:endParaRPr>
          </a:p>
        </p:txBody>
      </p:sp>
      <p:pic>
        <p:nvPicPr>
          <p:cNvPr id="8" name="Picture 7" descr="insight-sm.wmf"/>
          <p:cNvPicPr>
            <a:picLocks noChangeAspect="1"/>
          </p:cNvPicPr>
          <p:nvPr/>
        </p:nvPicPr>
        <p:blipFill>
          <a:blip r:embed="rId2" cstate="screen"/>
          <a:stretch>
            <a:fillRect/>
          </a:stretch>
        </p:blipFill>
        <p:spPr>
          <a:xfrm>
            <a:off x="8404692" y="1212719"/>
            <a:ext cx="415780" cy="310397"/>
          </a:xfrm>
          <a:prstGeom prst="rect">
            <a:avLst/>
          </a:prstGeom>
          <a:solidFill>
            <a:srgbClr val="D17D08"/>
          </a:solidFill>
          <a:ln>
            <a:noFill/>
          </a:ln>
        </p:spPr>
      </p:pic>
      <p:grpSp>
        <p:nvGrpSpPr>
          <p:cNvPr id="26" name="Group 25"/>
          <p:cNvGrpSpPr/>
          <p:nvPr/>
        </p:nvGrpSpPr>
        <p:grpSpPr>
          <a:xfrm>
            <a:off x="247848" y="4864355"/>
            <a:ext cx="8640578" cy="312818"/>
            <a:chOff x="247848" y="4199835"/>
            <a:chExt cx="8640578" cy="312818"/>
          </a:xfrm>
          <a:solidFill>
            <a:schemeClr val="accent4">
              <a:lumMod val="75000"/>
            </a:schemeClr>
          </a:solidFill>
          <a:effectLst>
            <a:outerShdw blurRad="50800" dist="38100" dir="2700000" algn="tl" rotWithShape="0">
              <a:prstClr val="black">
                <a:alpha val="40000"/>
              </a:prstClr>
            </a:outerShdw>
          </a:effectLst>
        </p:grpSpPr>
        <p:sp>
          <p:nvSpPr>
            <p:cNvPr id="9" name="Rectangle 8"/>
            <p:cNvSpPr/>
            <p:nvPr userDrawn="1"/>
          </p:nvSpPr>
          <p:spPr>
            <a:xfrm>
              <a:off x="247848" y="4199835"/>
              <a:ext cx="8640578" cy="31281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Resolution</a:t>
              </a:r>
              <a:endParaRPr lang="en-CA" sz="1400" b="1" dirty="0">
                <a:solidFill>
                  <a:srgbClr val="FFFFFF"/>
                </a:solidFill>
              </a:endParaRPr>
            </a:p>
          </p:txBody>
        </p:sp>
        <p:sp>
          <p:nvSpPr>
            <p:cNvPr id="15" name="TextBox 14"/>
            <p:cNvSpPr txBox="1">
              <a:spLocks noChangeAspect="1"/>
            </p:cNvSpPr>
            <p:nvPr userDrawn="1"/>
          </p:nvSpPr>
          <p:spPr>
            <a:xfrm>
              <a:off x="8581062" y="4260653"/>
              <a:ext cx="232925" cy="252000"/>
            </a:xfrm>
            <a:prstGeom prst="rect">
              <a:avLst/>
            </a:prstGeom>
            <a:grpFill/>
            <a:ln>
              <a:noFill/>
            </a:ln>
          </p:spPr>
          <p:txBody>
            <a:bodyPr wrap="none" rtlCol="0" anchor="ctr">
              <a:spAutoFit/>
            </a:bodyPr>
            <a:lstStyle/>
            <a:p>
              <a:pPr algn="ctr"/>
              <a:r>
                <a:rPr lang="en-US" sz="2400" b="1" dirty="0" smtClean="0">
                  <a:solidFill>
                    <a:srgbClr val="FFFFFF"/>
                  </a:solidFill>
                  <a:sym typeface="Wingdings" panose="05000000000000000000" pitchFamily="2" charset="2"/>
                </a:rPr>
                <a:t></a:t>
              </a:r>
              <a:endParaRPr lang="en-US" sz="2400" b="1" dirty="0">
                <a:solidFill>
                  <a:srgbClr val="FFFFFF"/>
                </a:solidFill>
              </a:endParaRPr>
            </a:p>
          </p:txBody>
        </p:sp>
      </p:grpSp>
      <p:sp>
        <p:nvSpPr>
          <p:cNvPr id="13" name="Rectangle 12"/>
          <p:cNvSpPr/>
          <p:nvPr/>
        </p:nvSpPr>
        <p:spPr>
          <a:xfrm>
            <a:off x="255868" y="1191933"/>
            <a:ext cx="5872324" cy="35516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7" name="TextBox 16"/>
          <p:cNvSpPr txBox="1"/>
          <p:nvPr/>
        </p:nvSpPr>
        <p:spPr>
          <a:xfrm>
            <a:off x="5704244" y="1155782"/>
            <a:ext cx="426720" cy="461665"/>
          </a:xfrm>
          <a:prstGeom prst="rect">
            <a:avLst/>
          </a:prstGeom>
          <a:noFill/>
          <a:ln>
            <a:noFill/>
          </a:ln>
        </p:spPr>
        <p:txBody>
          <a:bodyPr wrap="square" rtlCol="0" anchor="ctr">
            <a:spAutoFit/>
          </a:bodyPr>
          <a:lstStyle/>
          <a:p>
            <a:pPr algn="ctr"/>
            <a:r>
              <a:rPr lang="en-US" sz="2400" dirty="0" smtClean="0">
                <a:solidFill>
                  <a:srgbClr val="FFFFFF"/>
                </a:solidFill>
              </a:rPr>
              <a:t>!</a:t>
            </a:r>
            <a:endParaRPr lang="en-US" sz="2400" dirty="0">
              <a:solidFill>
                <a:srgbClr val="FFFFFF"/>
              </a:solidFill>
            </a:endParaRPr>
          </a:p>
        </p:txBody>
      </p:sp>
      <p:sp>
        <p:nvSpPr>
          <p:cNvPr id="11" name="Rectangle 10"/>
          <p:cNvSpPr/>
          <p:nvPr userDrawn="1"/>
        </p:nvSpPr>
        <p:spPr>
          <a:xfrm>
            <a:off x="247848" y="3016373"/>
            <a:ext cx="5872324" cy="355165"/>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712923" y="3501008"/>
            <a:ext cx="424064" cy="461665"/>
          </a:xfrm>
          <a:prstGeom prst="rect">
            <a:avLst/>
          </a:prstGeom>
          <a:noFill/>
          <a:ln>
            <a:noFill/>
          </a:ln>
        </p:spPr>
        <p:txBody>
          <a:bodyPr wrap="square" rtlCol="0">
            <a:spAutoFit/>
          </a:bodyPr>
          <a:lstStyle/>
          <a:p>
            <a:pPr algn="ctr"/>
            <a:r>
              <a:rPr lang="en-US" sz="2400" b="1" dirty="0" smtClean="0">
                <a:solidFill>
                  <a:srgbClr val="FFFFFF"/>
                </a:solidFill>
              </a:rPr>
              <a:t>?</a:t>
            </a:r>
            <a:endParaRPr lang="en-US" sz="2400" b="1" dirty="0">
              <a:solidFill>
                <a:srgbClr val="FFFFFF"/>
              </a:solidFill>
            </a:endParaRPr>
          </a:p>
        </p:txBody>
      </p:sp>
      <p:sp>
        <p:nvSpPr>
          <p:cNvPr id="20" name="Text Placeholder 19"/>
          <p:cNvSpPr>
            <a:spLocks noGrp="1"/>
          </p:cNvSpPr>
          <p:nvPr>
            <p:ph type="body" sz="quarter" idx="10"/>
          </p:nvPr>
        </p:nvSpPr>
        <p:spPr>
          <a:xfrm>
            <a:off x="247848" y="1617448"/>
            <a:ext cx="5872324" cy="137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p:ph type="body" sz="quarter" idx="11"/>
          </p:nvPr>
        </p:nvSpPr>
        <p:spPr>
          <a:xfrm>
            <a:off x="247848" y="3371539"/>
            <a:ext cx="5872324" cy="15000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p:ph type="body" sz="quarter" idx="12"/>
          </p:nvPr>
        </p:nvSpPr>
        <p:spPr>
          <a:xfrm>
            <a:off x="255868" y="5184394"/>
            <a:ext cx="8623607" cy="11945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6223000" y="1602362"/>
            <a:ext cx="2670973" cy="2990165"/>
          </a:xfrm>
          <a:ln w="3175">
            <a:solidFill>
              <a:schemeClr val="tx1"/>
            </a:solidFill>
          </a:ln>
        </p:spPr>
        <p:txBody>
          <a:bodyPr/>
          <a:lstStyle>
            <a:lvl1pPr marL="0" indent="0">
              <a:buNone/>
              <a:defRPr/>
            </a:lvl1pPr>
          </a:lstStyle>
          <a:p>
            <a:pPr lvl="0"/>
            <a:endParaRPr lang="en-US" dirty="0"/>
          </a:p>
        </p:txBody>
      </p:sp>
      <p:sp>
        <p:nvSpPr>
          <p:cNvPr id="19" name="TextBox 18"/>
          <p:cNvSpPr txBox="1"/>
          <p:nvPr userDrawn="1"/>
        </p:nvSpPr>
        <p:spPr>
          <a:xfrm>
            <a:off x="5777590" y="3002207"/>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spTree>
    <p:extLst>
      <p:ext uri="{BB962C8B-B14F-4D97-AF65-F5344CB8AC3E}">
        <p14:creationId xmlns:p14="http://schemas.microsoft.com/office/powerpoint/2010/main" val="3761290736"/>
      </p:ext>
    </p:extLst>
  </p:cSld>
  <p:clrMapOvr>
    <a:masterClrMapping/>
  </p:clrMapOvr>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36603"/>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292720081"/>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cxnSp>
        <p:nvCxnSpPr>
          <p:cNvPr id="15" name="Straight Connector 1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44205"/>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0" name="Straight Connector 9"/>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03159"/>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14" name="Straight Connector 1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89773"/>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2_Header / Subhead / Bodycopy">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656761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758483601"/>
      </p:ext>
    </p:extLst>
  </p:cSld>
  <p:clrMapOvr>
    <a:masterClrMapping/>
  </p:clrMapOvr>
  <p:timing>
    <p:tnLst>
      <p:par>
        <p:cTn id="1" dur="indefinite" restart="never" nodeType="tmRoot"/>
      </p:par>
    </p:tnLst>
  </p:timing>
  <p:hf hdr="0" ftr="0" dt="0"/>
</p:sldLayout>
</file>

<file path=ppt/slideLayouts/slideLayout760.xml><?xml version="1.0" encoding="utf-8"?>
<p:sldLayout xmlns:a="http://schemas.openxmlformats.org/drawingml/2006/main" xmlns:r="http://schemas.openxmlformats.org/officeDocument/2006/relationships" xmlns:p="http://schemas.openxmlformats.org/presentationml/2006/main">
  <p:cSld name="8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90624880"/>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15"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1474980811"/>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40027"/>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5" name="Rectangle 14"/>
          <p:cNvSpPr/>
          <p:nvPr userDrawn="1"/>
        </p:nvSpPr>
        <p:spPr>
          <a:xfrm>
            <a:off x="339430" y="1149122"/>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175942"/>
            <a:ext cx="338488" cy="304923"/>
          </a:xfrm>
          <a:prstGeom prst="rect">
            <a:avLst/>
          </a:prstGeom>
        </p:spPr>
      </p:pic>
    </p:spTree>
    <p:extLst>
      <p:ext uri="{BB962C8B-B14F-4D97-AF65-F5344CB8AC3E}">
        <p14:creationId xmlns:p14="http://schemas.microsoft.com/office/powerpoint/2010/main" val="4195531939"/>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89619120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33971876"/>
      </p:ext>
    </p:extLst>
  </p:cSld>
  <p:clrMapOvr>
    <a:masterClrMapping/>
  </p:clrMapOvr>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627283782"/>
      </p:ext>
    </p:extLst>
  </p:cSld>
  <p:clrMapOvr>
    <a:masterClrMapping/>
  </p:clrMapOvr>
  <p:timing>
    <p:tnLst>
      <p:par>
        <p:cT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4709690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4"/>
          </a:solidFill>
        </p:spPr>
        <p:txBody>
          <a:bodyPr/>
          <a:lstStyle>
            <a:lvl1pPr marL="0" indent="0">
              <a:buNone/>
              <a:defRPr lang="en-US" sz="1400" b="1" kern="1200" dirty="0" smtClean="0">
                <a:solidFill>
                  <a:schemeClr val="bg1"/>
                </a:solidFill>
                <a:latin typeface="+mn-lt"/>
                <a:ea typeface="+mn-ea"/>
                <a:cs typeface="+mn-cs"/>
              </a:defRPr>
            </a:lvl1pPr>
          </a:lstStyle>
          <a:p>
            <a:pPr lvl="0"/>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090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70379128"/>
      </p:ext>
    </p:extLst>
  </p:cSld>
  <p:clrMapOvr>
    <a:masterClrMapping/>
  </p:clrMapOvr>
  <p:timing>
    <p:tnLst>
      <p:par>
        <p:cTn id="1" dur="indefinite" restart="never" nodeType="tmRoot"/>
      </p:par>
    </p:tnLst>
  </p:timing>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4" name="Straight Connector 3"/>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5504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322736888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10299092"/>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3120874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628187557"/>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294599580"/>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943703756"/>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58467"/>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40612954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84960708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grpSp>
        <p:nvGrpSpPr>
          <p:cNvPr id="17" name="Group 16"/>
          <p:cNvGrpSpPr/>
          <p:nvPr/>
        </p:nvGrpSpPr>
        <p:grpSpPr>
          <a:xfrm>
            <a:off x="0" y="0"/>
            <a:ext cx="9144000" cy="6876000"/>
            <a:chOff x="0" y="0"/>
            <a:chExt cx="9144000" cy="6876000"/>
          </a:xfrm>
        </p:grpSpPr>
        <p:sp>
          <p:nvSpPr>
            <p:cNvPr id="20" name="Rectangle 19"/>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1" name="Rectangle 20"/>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Rectangle 21"/>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Tree>
    <p:extLst>
      <p:ext uri="{BB962C8B-B14F-4D97-AF65-F5344CB8AC3E}">
        <p14:creationId xmlns:p14="http://schemas.microsoft.com/office/powerpoint/2010/main" val="406677241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73249312"/>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p:nvGrpSpPr>
        <p:grpSpPr>
          <a:xfrm>
            <a:off x="0" y="0"/>
            <a:ext cx="9144000" cy="6876000"/>
            <a:chOff x="0" y="0"/>
            <a:chExt cx="9144000" cy="6876000"/>
          </a:xfrm>
        </p:grpSpPr>
        <p:sp>
          <p:nvSpPr>
            <p:cNvPr id="13" name="Rectangle 1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6" name="Rectangle 1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1955933"/>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Vendor Landscape 40/60">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p:nvGrpSpPr>
        <p:grpSpPr>
          <a:xfrm>
            <a:off x="0" y="0"/>
            <a:ext cx="9144000" cy="6876000"/>
            <a:chOff x="0" y="0"/>
            <a:chExt cx="9144000" cy="6876000"/>
          </a:xfrm>
        </p:grpSpPr>
        <p:sp>
          <p:nvSpPr>
            <p:cNvPr id="14" name="Rectangle 13"/>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5" name="Rectangle 14"/>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7" name="Rectangle 16"/>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0989493"/>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2910188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Lef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p:nvGrpSpPr>
        <p:grpSpPr>
          <a:xfrm>
            <a:off x="0" y="0"/>
            <a:ext cx="9144000" cy="6876000"/>
            <a:chOff x="0" y="0"/>
            <a:chExt cx="9144000" cy="6876000"/>
          </a:xfrm>
        </p:grpSpPr>
        <p:sp>
          <p:nvSpPr>
            <p:cNvPr id="23" name="Rectangle 22"/>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4" name="Rectangle 2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24"/>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6" name="Rectangle 25"/>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9104148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p:nvGrpSpPr>
        <p:grpSpPr>
          <a:xfrm>
            <a:off x="0" y="0"/>
            <a:ext cx="9144000" cy="6876000"/>
            <a:chOff x="0" y="0"/>
            <a:chExt cx="9144000" cy="6876000"/>
          </a:xfrm>
        </p:grpSpPr>
        <p:sp>
          <p:nvSpPr>
            <p:cNvPr id="15" name="Rectangle 14"/>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7" name="Rectangle 16"/>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687439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Copy/Image (60/40) &amp; Quot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0" name="Rectangle 19"/>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5367786"/>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Copy/Image Equal">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p:nvGrpSpPr>
        <p:grpSpPr>
          <a:xfrm>
            <a:off x="0" y="0"/>
            <a:ext cx="9144000" cy="6876000"/>
            <a:chOff x="0" y="0"/>
            <a:chExt cx="9144000" cy="6876000"/>
          </a:xfrm>
        </p:grpSpPr>
        <p:sp>
          <p:nvSpPr>
            <p:cNvPr id="17" name="Rectangle 16"/>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8" name="Rectangle 17"/>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3" name="Rectangle 22"/>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31730045"/>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p:nvGrpSpPr>
        <p:grpSpPr>
          <a:xfrm>
            <a:off x="0" y="0"/>
            <a:ext cx="9144000" cy="6876000"/>
            <a:chOff x="0" y="0"/>
            <a:chExt cx="9144000" cy="6876000"/>
          </a:xfrm>
        </p:grpSpPr>
        <p:sp>
          <p:nvSpPr>
            <p:cNvPr id="19" name="Rectangle 18"/>
            <p:cNvSpPr/>
            <p:nvPr/>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Rectangle 22"/>
            <p:cNvSpPr/>
            <p:nvPr/>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FFFFFF"/>
                </a:solidFill>
              </a:endParaRPr>
            </a:p>
          </p:txBody>
        </p:sp>
        <p:sp>
          <p:nvSpPr>
            <p:cNvPr id="25" name="Rectangle 24"/>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73133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39" Type="http://schemas.openxmlformats.org/officeDocument/2006/relationships/slideLayout" Target="../slideLayouts/slideLayout435.xml"/><Relationship Id="rId3" Type="http://schemas.openxmlformats.org/officeDocument/2006/relationships/slideLayout" Target="../slideLayouts/slideLayout399.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42" Type="http://schemas.openxmlformats.org/officeDocument/2006/relationships/slideLayout" Target="../slideLayouts/slideLayout438.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slideLayout" Target="../slideLayouts/slideLayout434.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41" Type="http://schemas.openxmlformats.org/officeDocument/2006/relationships/slideLayout" Target="../slideLayouts/slideLayout437.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slideLayout" Target="../slideLayouts/slideLayout433.xml"/><Relationship Id="rId40" Type="http://schemas.openxmlformats.org/officeDocument/2006/relationships/slideLayout" Target="../slideLayouts/slideLayout436.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slideLayout" Target="../slideLayouts/slideLayout432.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4" Type="http://schemas.openxmlformats.org/officeDocument/2006/relationships/theme" Target="../theme/theme10.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43" Type="http://schemas.openxmlformats.org/officeDocument/2006/relationships/slideLayout" Target="../slideLayouts/slideLayout4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slideLayout" Target="../slideLayouts/slideLayout457.xml"/><Relationship Id="rId26" Type="http://schemas.openxmlformats.org/officeDocument/2006/relationships/slideLayout" Target="../slideLayouts/slideLayout465.xml"/><Relationship Id="rId39" Type="http://schemas.openxmlformats.org/officeDocument/2006/relationships/slideLayout" Target="../slideLayouts/slideLayout478.xml"/><Relationship Id="rId3" Type="http://schemas.openxmlformats.org/officeDocument/2006/relationships/slideLayout" Target="../slideLayouts/slideLayout442.xml"/><Relationship Id="rId21" Type="http://schemas.openxmlformats.org/officeDocument/2006/relationships/slideLayout" Target="../slideLayouts/slideLayout460.xml"/><Relationship Id="rId34" Type="http://schemas.openxmlformats.org/officeDocument/2006/relationships/slideLayout" Target="../slideLayouts/slideLayout473.xml"/><Relationship Id="rId42" Type="http://schemas.openxmlformats.org/officeDocument/2006/relationships/slideLayout" Target="../slideLayouts/slideLayout481.xml"/><Relationship Id="rId47" Type="http://schemas.openxmlformats.org/officeDocument/2006/relationships/theme" Target="../theme/theme11.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5" Type="http://schemas.openxmlformats.org/officeDocument/2006/relationships/slideLayout" Target="../slideLayouts/slideLayout464.xml"/><Relationship Id="rId33" Type="http://schemas.openxmlformats.org/officeDocument/2006/relationships/slideLayout" Target="../slideLayouts/slideLayout472.xml"/><Relationship Id="rId38" Type="http://schemas.openxmlformats.org/officeDocument/2006/relationships/slideLayout" Target="../slideLayouts/slideLayout477.xml"/><Relationship Id="rId46" Type="http://schemas.openxmlformats.org/officeDocument/2006/relationships/slideLayout" Target="../slideLayouts/slideLayout485.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20" Type="http://schemas.openxmlformats.org/officeDocument/2006/relationships/slideLayout" Target="../slideLayouts/slideLayout459.xml"/><Relationship Id="rId29" Type="http://schemas.openxmlformats.org/officeDocument/2006/relationships/slideLayout" Target="../slideLayouts/slideLayout468.xml"/><Relationship Id="rId41" Type="http://schemas.openxmlformats.org/officeDocument/2006/relationships/slideLayout" Target="../slideLayouts/slideLayout480.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24" Type="http://schemas.openxmlformats.org/officeDocument/2006/relationships/slideLayout" Target="../slideLayouts/slideLayout463.xml"/><Relationship Id="rId32" Type="http://schemas.openxmlformats.org/officeDocument/2006/relationships/slideLayout" Target="../slideLayouts/slideLayout471.xml"/><Relationship Id="rId37" Type="http://schemas.openxmlformats.org/officeDocument/2006/relationships/slideLayout" Target="../slideLayouts/slideLayout476.xml"/><Relationship Id="rId40" Type="http://schemas.openxmlformats.org/officeDocument/2006/relationships/slideLayout" Target="../slideLayouts/slideLayout479.xml"/><Relationship Id="rId45" Type="http://schemas.openxmlformats.org/officeDocument/2006/relationships/slideLayout" Target="../slideLayouts/slideLayout484.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23" Type="http://schemas.openxmlformats.org/officeDocument/2006/relationships/slideLayout" Target="../slideLayouts/slideLayout462.xml"/><Relationship Id="rId28" Type="http://schemas.openxmlformats.org/officeDocument/2006/relationships/slideLayout" Target="../slideLayouts/slideLayout467.xml"/><Relationship Id="rId36" Type="http://schemas.openxmlformats.org/officeDocument/2006/relationships/slideLayout" Target="../slideLayouts/slideLayout475.xml"/><Relationship Id="rId10" Type="http://schemas.openxmlformats.org/officeDocument/2006/relationships/slideLayout" Target="../slideLayouts/slideLayout449.xml"/><Relationship Id="rId19" Type="http://schemas.openxmlformats.org/officeDocument/2006/relationships/slideLayout" Target="../slideLayouts/slideLayout458.xml"/><Relationship Id="rId31" Type="http://schemas.openxmlformats.org/officeDocument/2006/relationships/slideLayout" Target="../slideLayouts/slideLayout470.xml"/><Relationship Id="rId44" Type="http://schemas.openxmlformats.org/officeDocument/2006/relationships/slideLayout" Target="../slideLayouts/slideLayout483.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 Id="rId22" Type="http://schemas.openxmlformats.org/officeDocument/2006/relationships/slideLayout" Target="../slideLayouts/slideLayout461.xml"/><Relationship Id="rId27" Type="http://schemas.openxmlformats.org/officeDocument/2006/relationships/slideLayout" Target="../slideLayouts/slideLayout466.xml"/><Relationship Id="rId30" Type="http://schemas.openxmlformats.org/officeDocument/2006/relationships/slideLayout" Target="../slideLayouts/slideLayout469.xml"/><Relationship Id="rId35" Type="http://schemas.openxmlformats.org/officeDocument/2006/relationships/slideLayout" Target="../slideLayouts/slideLayout474.xml"/><Relationship Id="rId43" Type="http://schemas.openxmlformats.org/officeDocument/2006/relationships/slideLayout" Target="../slideLayouts/slideLayout48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26" Type="http://schemas.openxmlformats.org/officeDocument/2006/relationships/slideLayout" Target="../slideLayouts/slideLayout511.xml"/><Relationship Id="rId39" Type="http://schemas.openxmlformats.org/officeDocument/2006/relationships/slideLayout" Target="../slideLayouts/slideLayout524.xml"/><Relationship Id="rId3" Type="http://schemas.openxmlformats.org/officeDocument/2006/relationships/slideLayout" Target="../slideLayouts/slideLayout488.xml"/><Relationship Id="rId21" Type="http://schemas.openxmlformats.org/officeDocument/2006/relationships/slideLayout" Target="../slideLayouts/slideLayout506.xml"/><Relationship Id="rId34" Type="http://schemas.openxmlformats.org/officeDocument/2006/relationships/slideLayout" Target="../slideLayouts/slideLayout519.xml"/><Relationship Id="rId42" Type="http://schemas.openxmlformats.org/officeDocument/2006/relationships/slideLayout" Target="../slideLayouts/slideLayout527.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5" Type="http://schemas.openxmlformats.org/officeDocument/2006/relationships/slideLayout" Target="../slideLayouts/slideLayout510.xml"/><Relationship Id="rId33" Type="http://schemas.openxmlformats.org/officeDocument/2006/relationships/slideLayout" Target="../slideLayouts/slideLayout518.xml"/><Relationship Id="rId38" Type="http://schemas.openxmlformats.org/officeDocument/2006/relationships/slideLayout" Target="../slideLayouts/slideLayout523.xml"/><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29" Type="http://schemas.openxmlformats.org/officeDocument/2006/relationships/slideLayout" Target="../slideLayouts/slideLayout514.xml"/><Relationship Id="rId41" Type="http://schemas.openxmlformats.org/officeDocument/2006/relationships/slideLayout" Target="../slideLayouts/slideLayout526.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24" Type="http://schemas.openxmlformats.org/officeDocument/2006/relationships/slideLayout" Target="../slideLayouts/slideLayout509.xml"/><Relationship Id="rId32" Type="http://schemas.openxmlformats.org/officeDocument/2006/relationships/slideLayout" Target="../slideLayouts/slideLayout517.xml"/><Relationship Id="rId37" Type="http://schemas.openxmlformats.org/officeDocument/2006/relationships/slideLayout" Target="../slideLayouts/slideLayout522.xml"/><Relationship Id="rId40" Type="http://schemas.openxmlformats.org/officeDocument/2006/relationships/slideLayout" Target="../slideLayouts/slideLayout525.xml"/><Relationship Id="rId45" Type="http://schemas.openxmlformats.org/officeDocument/2006/relationships/theme" Target="../theme/theme12.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23" Type="http://schemas.openxmlformats.org/officeDocument/2006/relationships/slideLayout" Target="../slideLayouts/slideLayout508.xml"/><Relationship Id="rId28" Type="http://schemas.openxmlformats.org/officeDocument/2006/relationships/slideLayout" Target="../slideLayouts/slideLayout513.xml"/><Relationship Id="rId36" Type="http://schemas.openxmlformats.org/officeDocument/2006/relationships/slideLayout" Target="../slideLayouts/slideLayout521.xml"/><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31" Type="http://schemas.openxmlformats.org/officeDocument/2006/relationships/slideLayout" Target="../slideLayouts/slideLayout516.xml"/><Relationship Id="rId44" Type="http://schemas.openxmlformats.org/officeDocument/2006/relationships/slideLayout" Target="../slideLayouts/slideLayout529.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slideLayout" Target="../slideLayouts/slideLayout507.xml"/><Relationship Id="rId27" Type="http://schemas.openxmlformats.org/officeDocument/2006/relationships/slideLayout" Target="../slideLayouts/slideLayout512.xml"/><Relationship Id="rId30" Type="http://schemas.openxmlformats.org/officeDocument/2006/relationships/slideLayout" Target="../slideLayouts/slideLayout515.xml"/><Relationship Id="rId35" Type="http://schemas.openxmlformats.org/officeDocument/2006/relationships/slideLayout" Target="../slideLayouts/slideLayout520.xml"/><Relationship Id="rId43" Type="http://schemas.openxmlformats.org/officeDocument/2006/relationships/slideLayout" Target="../slideLayouts/slideLayout52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slideLayout" Target="../slideLayouts/slideLayout555.xml"/><Relationship Id="rId39" Type="http://schemas.openxmlformats.org/officeDocument/2006/relationships/slideLayout" Target="../slideLayouts/slideLayout568.x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slideLayout" Target="../slideLayouts/slideLayout563.xml"/><Relationship Id="rId42" Type="http://schemas.openxmlformats.org/officeDocument/2006/relationships/slideLayout" Target="../slideLayouts/slideLayout571.xml"/><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slideLayout" Target="../slideLayouts/slideLayout554.xml"/><Relationship Id="rId33" Type="http://schemas.openxmlformats.org/officeDocument/2006/relationships/slideLayout" Target="../slideLayouts/slideLayout562.xml"/><Relationship Id="rId38" Type="http://schemas.openxmlformats.org/officeDocument/2006/relationships/slideLayout" Target="../slideLayouts/slideLayout567.xml"/><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slideLayout" Target="../slideLayouts/slideLayout558.xml"/><Relationship Id="rId41" Type="http://schemas.openxmlformats.org/officeDocument/2006/relationships/slideLayout" Target="../slideLayouts/slideLayout570.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slideLayout" Target="../slideLayouts/slideLayout561.xml"/><Relationship Id="rId37" Type="http://schemas.openxmlformats.org/officeDocument/2006/relationships/slideLayout" Target="../slideLayouts/slideLayout566.xml"/><Relationship Id="rId40" Type="http://schemas.openxmlformats.org/officeDocument/2006/relationships/slideLayout" Target="../slideLayouts/slideLayout569.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slideLayout" Target="../slideLayouts/slideLayout557.xml"/><Relationship Id="rId36" Type="http://schemas.openxmlformats.org/officeDocument/2006/relationships/slideLayout" Target="../slideLayouts/slideLayout565.xml"/><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slideLayout" Target="../slideLayouts/slideLayout560.xml"/><Relationship Id="rId44" Type="http://schemas.openxmlformats.org/officeDocument/2006/relationships/theme" Target="../theme/theme13.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slideLayout" Target="../slideLayouts/slideLayout556.xml"/><Relationship Id="rId30" Type="http://schemas.openxmlformats.org/officeDocument/2006/relationships/slideLayout" Target="../slideLayouts/slideLayout559.xml"/><Relationship Id="rId35" Type="http://schemas.openxmlformats.org/officeDocument/2006/relationships/slideLayout" Target="../slideLayouts/slideLayout564.xml"/><Relationship Id="rId43" Type="http://schemas.openxmlformats.org/officeDocument/2006/relationships/slideLayout" Target="../slideLayouts/slideLayout57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slideLayout" Target="../slideLayouts/slideLayout585.xml"/><Relationship Id="rId18" Type="http://schemas.openxmlformats.org/officeDocument/2006/relationships/slideLayout" Target="../slideLayouts/slideLayout590.xml"/><Relationship Id="rId26" Type="http://schemas.openxmlformats.org/officeDocument/2006/relationships/slideLayout" Target="../slideLayouts/slideLayout598.xml"/><Relationship Id="rId39" Type="http://schemas.openxmlformats.org/officeDocument/2006/relationships/slideLayout" Target="../slideLayouts/slideLayout611.xml"/><Relationship Id="rId3" Type="http://schemas.openxmlformats.org/officeDocument/2006/relationships/slideLayout" Target="../slideLayouts/slideLayout575.xml"/><Relationship Id="rId21" Type="http://schemas.openxmlformats.org/officeDocument/2006/relationships/slideLayout" Target="../slideLayouts/slideLayout593.xml"/><Relationship Id="rId34" Type="http://schemas.openxmlformats.org/officeDocument/2006/relationships/slideLayout" Target="../slideLayouts/slideLayout606.xml"/><Relationship Id="rId42" Type="http://schemas.openxmlformats.org/officeDocument/2006/relationships/slideLayout" Target="../slideLayouts/slideLayout614.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17" Type="http://schemas.openxmlformats.org/officeDocument/2006/relationships/slideLayout" Target="../slideLayouts/slideLayout589.xml"/><Relationship Id="rId25" Type="http://schemas.openxmlformats.org/officeDocument/2006/relationships/slideLayout" Target="../slideLayouts/slideLayout597.xml"/><Relationship Id="rId33" Type="http://schemas.openxmlformats.org/officeDocument/2006/relationships/slideLayout" Target="../slideLayouts/slideLayout605.xml"/><Relationship Id="rId38" Type="http://schemas.openxmlformats.org/officeDocument/2006/relationships/slideLayout" Target="../slideLayouts/slideLayout610.xml"/><Relationship Id="rId2" Type="http://schemas.openxmlformats.org/officeDocument/2006/relationships/slideLayout" Target="../slideLayouts/slideLayout574.xml"/><Relationship Id="rId16" Type="http://schemas.openxmlformats.org/officeDocument/2006/relationships/slideLayout" Target="../slideLayouts/slideLayout588.xml"/><Relationship Id="rId20" Type="http://schemas.openxmlformats.org/officeDocument/2006/relationships/slideLayout" Target="../slideLayouts/slideLayout592.xml"/><Relationship Id="rId29" Type="http://schemas.openxmlformats.org/officeDocument/2006/relationships/slideLayout" Target="../slideLayouts/slideLayout601.xml"/><Relationship Id="rId41" Type="http://schemas.openxmlformats.org/officeDocument/2006/relationships/slideLayout" Target="../slideLayouts/slideLayout613.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24" Type="http://schemas.openxmlformats.org/officeDocument/2006/relationships/slideLayout" Target="../slideLayouts/slideLayout596.xml"/><Relationship Id="rId32" Type="http://schemas.openxmlformats.org/officeDocument/2006/relationships/slideLayout" Target="../slideLayouts/slideLayout604.xml"/><Relationship Id="rId37" Type="http://schemas.openxmlformats.org/officeDocument/2006/relationships/slideLayout" Target="../slideLayouts/slideLayout609.xml"/><Relationship Id="rId40" Type="http://schemas.openxmlformats.org/officeDocument/2006/relationships/slideLayout" Target="../slideLayouts/slideLayout612.xml"/><Relationship Id="rId45" Type="http://schemas.openxmlformats.org/officeDocument/2006/relationships/theme" Target="../theme/theme14.xml"/><Relationship Id="rId5" Type="http://schemas.openxmlformats.org/officeDocument/2006/relationships/slideLayout" Target="../slideLayouts/slideLayout577.xml"/><Relationship Id="rId15" Type="http://schemas.openxmlformats.org/officeDocument/2006/relationships/slideLayout" Target="../slideLayouts/slideLayout587.xml"/><Relationship Id="rId23" Type="http://schemas.openxmlformats.org/officeDocument/2006/relationships/slideLayout" Target="../slideLayouts/slideLayout595.xml"/><Relationship Id="rId28" Type="http://schemas.openxmlformats.org/officeDocument/2006/relationships/slideLayout" Target="../slideLayouts/slideLayout600.xml"/><Relationship Id="rId36" Type="http://schemas.openxmlformats.org/officeDocument/2006/relationships/slideLayout" Target="../slideLayouts/slideLayout608.xml"/><Relationship Id="rId10" Type="http://schemas.openxmlformats.org/officeDocument/2006/relationships/slideLayout" Target="../slideLayouts/slideLayout582.xml"/><Relationship Id="rId19" Type="http://schemas.openxmlformats.org/officeDocument/2006/relationships/slideLayout" Target="../slideLayouts/slideLayout591.xml"/><Relationship Id="rId31" Type="http://schemas.openxmlformats.org/officeDocument/2006/relationships/slideLayout" Target="../slideLayouts/slideLayout603.xml"/><Relationship Id="rId44" Type="http://schemas.openxmlformats.org/officeDocument/2006/relationships/slideLayout" Target="../slideLayouts/slideLayout616.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slideLayout" Target="../slideLayouts/slideLayout586.xml"/><Relationship Id="rId22" Type="http://schemas.openxmlformats.org/officeDocument/2006/relationships/slideLayout" Target="../slideLayouts/slideLayout594.xml"/><Relationship Id="rId27" Type="http://schemas.openxmlformats.org/officeDocument/2006/relationships/slideLayout" Target="../slideLayouts/slideLayout599.xml"/><Relationship Id="rId30" Type="http://schemas.openxmlformats.org/officeDocument/2006/relationships/slideLayout" Target="../slideLayouts/slideLayout602.xml"/><Relationship Id="rId35" Type="http://schemas.openxmlformats.org/officeDocument/2006/relationships/slideLayout" Target="../slideLayouts/slideLayout607.xml"/><Relationship Id="rId43" Type="http://schemas.openxmlformats.org/officeDocument/2006/relationships/slideLayout" Target="../slideLayouts/slideLayout6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slideLayout" Target="../slideLayouts/slideLayout634.xml"/><Relationship Id="rId26" Type="http://schemas.openxmlformats.org/officeDocument/2006/relationships/slideLayout" Target="../slideLayouts/slideLayout642.xml"/><Relationship Id="rId39" Type="http://schemas.openxmlformats.org/officeDocument/2006/relationships/slideLayout" Target="../slideLayouts/slideLayout655.xml"/><Relationship Id="rId3" Type="http://schemas.openxmlformats.org/officeDocument/2006/relationships/slideLayout" Target="../slideLayouts/slideLayout619.xml"/><Relationship Id="rId21" Type="http://schemas.openxmlformats.org/officeDocument/2006/relationships/slideLayout" Target="../slideLayouts/slideLayout637.xml"/><Relationship Id="rId34" Type="http://schemas.openxmlformats.org/officeDocument/2006/relationships/slideLayout" Target="../slideLayouts/slideLayout650.xml"/><Relationship Id="rId42" Type="http://schemas.openxmlformats.org/officeDocument/2006/relationships/slideLayout" Target="../slideLayouts/slideLayout658.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slideLayout" Target="../slideLayouts/slideLayout633.xml"/><Relationship Id="rId25" Type="http://schemas.openxmlformats.org/officeDocument/2006/relationships/slideLayout" Target="../slideLayouts/slideLayout641.xml"/><Relationship Id="rId33" Type="http://schemas.openxmlformats.org/officeDocument/2006/relationships/slideLayout" Target="../slideLayouts/slideLayout649.xml"/><Relationship Id="rId38" Type="http://schemas.openxmlformats.org/officeDocument/2006/relationships/slideLayout" Target="../slideLayouts/slideLayout654.xml"/><Relationship Id="rId2" Type="http://schemas.openxmlformats.org/officeDocument/2006/relationships/slideLayout" Target="../slideLayouts/slideLayout618.xml"/><Relationship Id="rId16" Type="http://schemas.openxmlformats.org/officeDocument/2006/relationships/slideLayout" Target="../slideLayouts/slideLayout632.xml"/><Relationship Id="rId20" Type="http://schemas.openxmlformats.org/officeDocument/2006/relationships/slideLayout" Target="../slideLayouts/slideLayout636.xml"/><Relationship Id="rId29" Type="http://schemas.openxmlformats.org/officeDocument/2006/relationships/slideLayout" Target="../slideLayouts/slideLayout645.xml"/><Relationship Id="rId41" Type="http://schemas.openxmlformats.org/officeDocument/2006/relationships/slideLayout" Target="../slideLayouts/slideLayout657.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24" Type="http://schemas.openxmlformats.org/officeDocument/2006/relationships/slideLayout" Target="../slideLayouts/slideLayout640.xml"/><Relationship Id="rId32" Type="http://schemas.openxmlformats.org/officeDocument/2006/relationships/slideLayout" Target="../slideLayouts/slideLayout648.xml"/><Relationship Id="rId37" Type="http://schemas.openxmlformats.org/officeDocument/2006/relationships/slideLayout" Target="../slideLayouts/slideLayout653.xml"/><Relationship Id="rId40" Type="http://schemas.openxmlformats.org/officeDocument/2006/relationships/slideLayout" Target="../slideLayouts/slideLayout656.xml"/><Relationship Id="rId45" Type="http://schemas.openxmlformats.org/officeDocument/2006/relationships/theme" Target="../theme/theme15.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23" Type="http://schemas.openxmlformats.org/officeDocument/2006/relationships/slideLayout" Target="../slideLayouts/slideLayout639.xml"/><Relationship Id="rId28" Type="http://schemas.openxmlformats.org/officeDocument/2006/relationships/slideLayout" Target="../slideLayouts/slideLayout644.xml"/><Relationship Id="rId36" Type="http://schemas.openxmlformats.org/officeDocument/2006/relationships/slideLayout" Target="../slideLayouts/slideLayout652.xml"/><Relationship Id="rId10" Type="http://schemas.openxmlformats.org/officeDocument/2006/relationships/slideLayout" Target="../slideLayouts/slideLayout626.xml"/><Relationship Id="rId19" Type="http://schemas.openxmlformats.org/officeDocument/2006/relationships/slideLayout" Target="../slideLayouts/slideLayout635.xml"/><Relationship Id="rId31" Type="http://schemas.openxmlformats.org/officeDocument/2006/relationships/slideLayout" Target="../slideLayouts/slideLayout647.xml"/><Relationship Id="rId44" Type="http://schemas.openxmlformats.org/officeDocument/2006/relationships/slideLayout" Target="../slideLayouts/slideLayout660.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 Id="rId22" Type="http://schemas.openxmlformats.org/officeDocument/2006/relationships/slideLayout" Target="../slideLayouts/slideLayout638.xml"/><Relationship Id="rId27" Type="http://schemas.openxmlformats.org/officeDocument/2006/relationships/slideLayout" Target="../slideLayouts/slideLayout643.xml"/><Relationship Id="rId30" Type="http://schemas.openxmlformats.org/officeDocument/2006/relationships/slideLayout" Target="../slideLayouts/slideLayout646.xml"/><Relationship Id="rId35" Type="http://schemas.openxmlformats.org/officeDocument/2006/relationships/slideLayout" Target="../slideLayouts/slideLayout651.xml"/><Relationship Id="rId43" Type="http://schemas.openxmlformats.org/officeDocument/2006/relationships/slideLayout" Target="../slideLayouts/slideLayout6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18" Type="http://schemas.openxmlformats.org/officeDocument/2006/relationships/slideLayout" Target="../slideLayouts/slideLayout678.xml"/><Relationship Id="rId26" Type="http://schemas.openxmlformats.org/officeDocument/2006/relationships/slideLayout" Target="../slideLayouts/slideLayout686.xml"/><Relationship Id="rId39" Type="http://schemas.openxmlformats.org/officeDocument/2006/relationships/slideLayout" Target="../slideLayouts/slideLayout699.xml"/><Relationship Id="rId3" Type="http://schemas.openxmlformats.org/officeDocument/2006/relationships/slideLayout" Target="../slideLayouts/slideLayout663.xml"/><Relationship Id="rId21" Type="http://schemas.openxmlformats.org/officeDocument/2006/relationships/slideLayout" Target="../slideLayouts/slideLayout681.xml"/><Relationship Id="rId34" Type="http://schemas.openxmlformats.org/officeDocument/2006/relationships/slideLayout" Target="../slideLayouts/slideLayout694.xml"/><Relationship Id="rId42" Type="http://schemas.openxmlformats.org/officeDocument/2006/relationships/slideLayout" Target="../slideLayouts/slideLayout702.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slideLayout" Target="../slideLayouts/slideLayout677.xml"/><Relationship Id="rId25" Type="http://schemas.openxmlformats.org/officeDocument/2006/relationships/slideLayout" Target="../slideLayouts/slideLayout685.xml"/><Relationship Id="rId33" Type="http://schemas.openxmlformats.org/officeDocument/2006/relationships/slideLayout" Target="../slideLayouts/slideLayout693.xml"/><Relationship Id="rId38" Type="http://schemas.openxmlformats.org/officeDocument/2006/relationships/slideLayout" Target="../slideLayouts/slideLayout698.xml"/><Relationship Id="rId2" Type="http://schemas.openxmlformats.org/officeDocument/2006/relationships/slideLayout" Target="../slideLayouts/slideLayout662.xml"/><Relationship Id="rId16" Type="http://schemas.openxmlformats.org/officeDocument/2006/relationships/slideLayout" Target="../slideLayouts/slideLayout676.xml"/><Relationship Id="rId20" Type="http://schemas.openxmlformats.org/officeDocument/2006/relationships/slideLayout" Target="../slideLayouts/slideLayout680.xml"/><Relationship Id="rId29" Type="http://schemas.openxmlformats.org/officeDocument/2006/relationships/slideLayout" Target="../slideLayouts/slideLayout689.xml"/><Relationship Id="rId41" Type="http://schemas.openxmlformats.org/officeDocument/2006/relationships/slideLayout" Target="../slideLayouts/slideLayout701.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24" Type="http://schemas.openxmlformats.org/officeDocument/2006/relationships/slideLayout" Target="../slideLayouts/slideLayout684.xml"/><Relationship Id="rId32" Type="http://schemas.openxmlformats.org/officeDocument/2006/relationships/slideLayout" Target="../slideLayouts/slideLayout692.xml"/><Relationship Id="rId37" Type="http://schemas.openxmlformats.org/officeDocument/2006/relationships/slideLayout" Target="../slideLayouts/slideLayout697.xml"/><Relationship Id="rId40" Type="http://schemas.openxmlformats.org/officeDocument/2006/relationships/slideLayout" Target="../slideLayouts/slideLayout700.xml"/><Relationship Id="rId45" Type="http://schemas.openxmlformats.org/officeDocument/2006/relationships/theme" Target="../theme/theme16.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23" Type="http://schemas.openxmlformats.org/officeDocument/2006/relationships/slideLayout" Target="../slideLayouts/slideLayout683.xml"/><Relationship Id="rId28" Type="http://schemas.openxmlformats.org/officeDocument/2006/relationships/slideLayout" Target="../slideLayouts/slideLayout688.xml"/><Relationship Id="rId36" Type="http://schemas.openxmlformats.org/officeDocument/2006/relationships/slideLayout" Target="../slideLayouts/slideLayout696.xml"/><Relationship Id="rId10" Type="http://schemas.openxmlformats.org/officeDocument/2006/relationships/slideLayout" Target="../slideLayouts/slideLayout670.xml"/><Relationship Id="rId19" Type="http://schemas.openxmlformats.org/officeDocument/2006/relationships/slideLayout" Target="../slideLayouts/slideLayout679.xml"/><Relationship Id="rId31" Type="http://schemas.openxmlformats.org/officeDocument/2006/relationships/slideLayout" Target="../slideLayouts/slideLayout691.xml"/><Relationship Id="rId44" Type="http://schemas.openxmlformats.org/officeDocument/2006/relationships/slideLayout" Target="../slideLayouts/slideLayout704.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 Id="rId22" Type="http://schemas.openxmlformats.org/officeDocument/2006/relationships/slideLayout" Target="../slideLayouts/slideLayout682.xml"/><Relationship Id="rId27" Type="http://schemas.openxmlformats.org/officeDocument/2006/relationships/slideLayout" Target="../slideLayouts/slideLayout687.xml"/><Relationship Id="rId30" Type="http://schemas.openxmlformats.org/officeDocument/2006/relationships/slideLayout" Target="../slideLayouts/slideLayout690.xml"/><Relationship Id="rId35" Type="http://schemas.openxmlformats.org/officeDocument/2006/relationships/slideLayout" Target="../slideLayouts/slideLayout695.xml"/><Relationship Id="rId43" Type="http://schemas.openxmlformats.org/officeDocument/2006/relationships/slideLayout" Target="../slideLayouts/slideLayout70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26" Type="http://schemas.openxmlformats.org/officeDocument/2006/relationships/slideLayout" Target="../slideLayouts/slideLayout730.xml"/><Relationship Id="rId3" Type="http://schemas.openxmlformats.org/officeDocument/2006/relationships/slideLayout" Target="../slideLayouts/slideLayout707.xml"/><Relationship Id="rId21" Type="http://schemas.openxmlformats.org/officeDocument/2006/relationships/slideLayout" Target="../slideLayouts/slideLayout725.xml"/><Relationship Id="rId7" Type="http://schemas.openxmlformats.org/officeDocument/2006/relationships/slideLayout" Target="../slideLayouts/slideLayout711.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5" Type="http://schemas.openxmlformats.org/officeDocument/2006/relationships/slideLayout" Target="../slideLayouts/slideLayout729.xml"/><Relationship Id="rId2" Type="http://schemas.openxmlformats.org/officeDocument/2006/relationships/slideLayout" Target="../slideLayouts/slideLayout706.xml"/><Relationship Id="rId16" Type="http://schemas.openxmlformats.org/officeDocument/2006/relationships/slideLayout" Target="../slideLayouts/slideLayout720.xml"/><Relationship Id="rId20" Type="http://schemas.openxmlformats.org/officeDocument/2006/relationships/slideLayout" Target="../slideLayouts/slideLayout724.xml"/><Relationship Id="rId29" Type="http://schemas.openxmlformats.org/officeDocument/2006/relationships/slideLayout" Target="../slideLayouts/slideLayout733.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24" Type="http://schemas.openxmlformats.org/officeDocument/2006/relationships/slideLayout" Target="../slideLayouts/slideLayout728.xml"/><Relationship Id="rId5" Type="http://schemas.openxmlformats.org/officeDocument/2006/relationships/slideLayout" Target="../slideLayouts/slideLayout709.xml"/><Relationship Id="rId15" Type="http://schemas.openxmlformats.org/officeDocument/2006/relationships/slideLayout" Target="../slideLayouts/slideLayout719.xml"/><Relationship Id="rId23" Type="http://schemas.openxmlformats.org/officeDocument/2006/relationships/slideLayout" Target="../slideLayouts/slideLayout727.xml"/><Relationship Id="rId28" Type="http://schemas.openxmlformats.org/officeDocument/2006/relationships/slideLayout" Target="../slideLayouts/slideLayout732.xml"/><Relationship Id="rId10" Type="http://schemas.openxmlformats.org/officeDocument/2006/relationships/slideLayout" Target="../slideLayouts/slideLayout714.xml"/><Relationship Id="rId19" Type="http://schemas.openxmlformats.org/officeDocument/2006/relationships/slideLayout" Target="../slideLayouts/slideLayout723.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slideLayout" Target="../slideLayouts/slideLayout718.xml"/><Relationship Id="rId22" Type="http://schemas.openxmlformats.org/officeDocument/2006/relationships/slideLayout" Target="../slideLayouts/slideLayout726.xml"/><Relationship Id="rId27" Type="http://schemas.openxmlformats.org/officeDocument/2006/relationships/slideLayout" Target="../slideLayouts/slideLayout731.xml"/><Relationship Id="rId30"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41.xml"/><Relationship Id="rId13" Type="http://schemas.openxmlformats.org/officeDocument/2006/relationships/slideLayout" Target="../slideLayouts/slideLayout746.xml"/><Relationship Id="rId18" Type="http://schemas.openxmlformats.org/officeDocument/2006/relationships/slideLayout" Target="../slideLayouts/slideLayout751.xml"/><Relationship Id="rId26" Type="http://schemas.openxmlformats.org/officeDocument/2006/relationships/slideLayout" Target="../slideLayouts/slideLayout759.xml"/><Relationship Id="rId3" Type="http://schemas.openxmlformats.org/officeDocument/2006/relationships/slideLayout" Target="../slideLayouts/slideLayout736.xml"/><Relationship Id="rId21" Type="http://schemas.openxmlformats.org/officeDocument/2006/relationships/slideLayout" Target="../slideLayouts/slideLayout754.xml"/><Relationship Id="rId7" Type="http://schemas.openxmlformats.org/officeDocument/2006/relationships/slideLayout" Target="../slideLayouts/slideLayout740.xml"/><Relationship Id="rId12" Type="http://schemas.openxmlformats.org/officeDocument/2006/relationships/slideLayout" Target="../slideLayouts/slideLayout745.xml"/><Relationship Id="rId17" Type="http://schemas.openxmlformats.org/officeDocument/2006/relationships/slideLayout" Target="../slideLayouts/slideLayout750.xml"/><Relationship Id="rId25" Type="http://schemas.openxmlformats.org/officeDocument/2006/relationships/slideLayout" Target="../slideLayouts/slideLayout758.xml"/><Relationship Id="rId2" Type="http://schemas.openxmlformats.org/officeDocument/2006/relationships/slideLayout" Target="../slideLayouts/slideLayout735.xml"/><Relationship Id="rId16" Type="http://schemas.openxmlformats.org/officeDocument/2006/relationships/slideLayout" Target="../slideLayouts/slideLayout749.xml"/><Relationship Id="rId20" Type="http://schemas.openxmlformats.org/officeDocument/2006/relationships/slideLayout" Target="../slideLayouts/slideLayout753.xml"/><Relationship Id="rId29" Type="http://schemas.openxmlformats.org/officeDocument/2006/relationships/slideLayout" Target="../slideLayouts/slideLayout762.xml"/><Relationship Id="rId1" Type="http://schemas.openxmlformats.org/officeDocument/2006/relationships/slideLayout" Target="../slideLayouts/slideLayout734.xml"/><Relationship Id="rId6" Type="http://schemas.openxmlformats.org/officeDocument/2006/relationships/slideLayout" Target="../slideLayouts/slideLayout739.xml"/><Relationship Id="rId11" Type="http://schemas.openxmlformats.org/officeDocument/2006/relationships/slideLayout" Target="../slideLayouts/slideLayout744.xml"/><Relationship Id="rId24" Type="http://schemas.openxmlformats.org/officeDocument/2006/relationships/slideLayout" Target="../slideLayouts/slideLayout757.xml"/><Relationship Id="rId5" Type="http://schemas.openxmlformats.org/officeDocument/2006/relationships/slideLayout" Target="../slideLayouts/slideLayout738.xml"/><Relationship Id="rId15" Type="http://schemas.openxmlformats.org/officeDocument/2006/relationships/slideLayout" Target="../slideLayouts/slideLayout748.xml"/><Relationship Id="rId23" Type="http://schemas.openxmlformats.org/officeDocument/2006/relationships/slideLayout" Target="../slideLayouts/slideLayout756.xml"/><Relationship Id="rId28" Type="http://schemas.openxmlformats.org/officeDocument/2006/relationships/slideLayout" Target="../slideLayouts/slideLayout761.xml"/><Relationship Id="rId10" Type="http://schemas.openxmlformats.org/officeDocument/2006/relationships/slideLayout" Target="../slideLayouts/slideLayout743.xml"/><Relationship Id="rId19" Type="http://schemas.openxmlformats.org/officeDocument/2006/relationships/slideLayout" Target="../slideLayouts/slideLayout752.xml"/><Relationship Id="rId31" Type="http://schemas.openxmlformats.org/officeDocument/2006/relationships/theme" Target="../theme/theme18.xml"/><Relationship Id="rId4" Type="http://schemas.openxmlformats.org/officeDocument/2006/relationships/slideLayout" Target="../slideLayouts/slideLayout737.xml"/><Relationship Id="rId9" Type="http://schemas.openxmlformats.org/officeDocument/2006/relationships/slideLayout" Target="../slideLayouts/slideLayout742.xml"/><Relationship Id="rId14" Type="http://schemas.openxmlformats.org/officeDocument/2006/relationships/slideLayout" Target="../slideLayouts/slideLayout747.xml"/><Relationship Id="rId22" Type="http://schemas.openxmlformats.org/officeDocument/2006/relationships/slideLayout" Target="../slideLayouts/slideLayout755.xml"/><Relationship Id="rId27" Type="http://schemas.openxmlformats.org/officeDocument/2006/relationships/slideLayout" Target="../slideLayouts/slideLayout760.xml"/><Relationship Id="rId30" Type="http://schemas.openxmlformats.org/officeDocument/2006/relationships/slideLayout" Target="../slideLayouts/slideLayout76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theme" Target="../theme/theme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55" Type="http://schemas.openxmlformats.org/officeDocument/2006/relationships/theme" Target="../theme/theme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slideLayout" Target="../slideLayouts/slideLayout177.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41" Type="http://schemas.openxmlformats.org/officeDocument/2006/relationships/slideLayout" Target="../slideLayouts/slideLayout168.xml"/><Relationship Id="rId54" Type="http://schemas.openxmlformats.org/officeDocument/2006/relationships/theme" Target="../theme/theme5.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8" Type="http://schemas.openxmlformats.org/officeDocument/2006/relationships/slideLayout" Target="../slideLayouts/slideLayout135.xml"/><Relationship Id="rId51" Type="http://schemas.openxmlformats.org/officeDocument/2006/relationships/slideLayout" Target="../slideLayouts/slideLayout17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slideLayout" Target="../slideLayouts/slideLayout222.xml"/><Relationship Id="rId47" Type="http://schemas.openxmlformats.org/officeDocument/2006/relationships/slideLayout" Target="../slideLayouts/slideLayout227.xml"/><Relationship Id="rId50" Type="http://schemas.openxmlformats.org/officeDocument/2006/relationships/slideLayout" Target="../slideLayouts/slideLayout230.xml"/><Relationship Id="rId55" Type="http://schemas.openxmlformats.org/officeDocument/2006/relationships/theme" Target="../theme/theme6.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46" Type="http://schemas.openxmlformats.org/officeDocument/2006/relationships/slideLayout" Target="../slideLayouts/slideLayout226.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54" Type="http://schemas.openxmlformats.org/officeDocument/2006/relationships/slideLayout" Target="../slideLayouts/slideLayout234.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45" Type="http://schemas.openxmlformats.org/officeDocument/2006/relationships/slideLayout" Target="../slideLayouts/slideLayout225.xml"/><Relationship Id="rId53" Type="http://schemas.openxmlformats.org/officeDocument/2006/relationships/slideLayout" Target="../slideLayouts/slideLayout233.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49" Type="http://schemas.openxmlformats.org/officeDocument/2006/relationships/slideLayout" Target="../slideLayouts/slideLayout229.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4" Type="http://schemas.openxmlformats.org/officeDocument/2006/relationships/slideLayout" Target="../slideLayouts/slideLayout224.xml"/><Relationship Id="rId52" Type="http://schemas.openxmlformats.org/officeDocument/2006/relationships/slideLayout" Target="../slideLayouts/slideLayout232.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43" Type="http://schemas.openxmlformats.org/officeDocument/2006/relationships/slideLayout" Target="../slideLayouts/slideLayout223.xml"/><Relationship Id="rId48" Type="http://schemas.openxmlformats.org/officeDocument/2006/relationships/slideLayout" Target="../slideLayouts/slideLayout228.xml"/><Relationship Id="rId8" Type="http://schemas.openxmlformats.org/officeDocument/2006/relationships/slideLayout" Target="../slideLayouts/slideLayout188.xml"/><Relationship Id="rId51" Type="http://schemas.openxmlformats.org/officeDocument/2006/relationships/slideLayout" Target="../slideLayouts/slideLayout231.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26" Type="http://schemas.openxmlformats.org/officeDocument/2006/relationships/slideLayout" Target="../slideLayouts/slideLayout260.xml"/><Relationship Id="rId39" Type="http://schemas.openxmlformats.org/officeDocument/2006/relationships/slideLayout" Target="../slideLayouts/slideLayout273.xml"/><Relationship Id="rId21" Type="http://schemas.openxmlformats.org/officeDocument/2006/relationships/slideLayout" Target="../slideLayouts/slideLayout255.xml"/><Relationship Id="rId34" Type="http://schemas.openxmlformats.org/officeDocument/2006/relationships/slideLayout" Target="../slideLayouts/slideLayout268.xml"/><Relationship Id="rId42" Type="http://schemas.openxmlformats.org/officeDocument/2006/relationships/slideLayout" Target="../slideLayouts/slideLayout276.xml"/><Relationship Id="rId47" Type="http://schemas.openxmlformats.org/officeDocument/2006/relationships/slideLayout" Target="../slideLayouts/slideLayout281.xml"/><Relationship Id="rId50" Type="http://schemas.openxmlformats.org/officeDocument/2006/relationships/slideLayout" Target="../slideLayouts/slideLayout284.xml"/><Relationship Id="rId55" Type="http://schemas.openxmlformats.org/officeDocument/2006/relationships/theme" Target="../theme/theme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5" Type="http://schemas.openxmlformats.org/officeDocument/2006/relationships/slideLayout" Target="../slideLayouts/slideLayout259.xml"/><Relationship Id="rId33" Type="http://schemas.openxmlformats.org/officeDocument/2006/relationships/slideLayout" Target="../slideLayouts/slideLayout267.xml"/><Relationship Id="rId38" Type="http://schemas.openxmlformats.org/officeDocument/2006/relationships/slideLayout" Target="../slideLayouts/slideLayout272.xml"/><Relationship Id="rId46" Type="http://schemas.openxmlformats.org/officeDocument/2006/relationships/slideLayout" Target="../slideLayouts/slideLayout280.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29" Type="http://schemas.openxmlformats.org/officeDocument/2006/relationships/slideLayout" Target="../slideLayouts/slideLayout263.xml"/><Relationship Id="rId41" Type="http://schemas.openxmlformats.org/officeDocument/2006/relationships/slideLayout" Target="../slideLayouts/slideLayout275.xml"/><Relationship Id="rId54" Type="http://schemas.openxmlformats.org/officeDocument/2006/relationships/slideLayout" Target="../slideLayouts/slideLayout288.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slideLayout" Target="../slideLayouts/slideLayout258.xml"/><Relationship Id="rId32" Type="http://schemas.openxmlformats.org/officeDocument/2006/relationships/slideLayout" Target="../slideLayouts/slideLayout266.xml"/><Relationship Id="rId37" Type="http://schemas.openxmlformats.org/officeDocument/2006/relationships/slideLayout" Target="../slideLayouts/slideLayout271.xml"/><Relationship Id="rId40" Type="http://schemas.openxmlformats.org/officeDocument/2006/relationships/slideLayout" Target="../slideLayouts/slideLayout274.xml"/><Relationship Id="rId45" Type="http://schemas.openxmlformats.org/officeDocument/2006/relationships/slideLayout" Target="../slideLayouts/slideLayout279.xml"/><Relationship Id="rId53" Type="http://schemas.openxmlformats.org/officeDocument/2006/relationships/slideLayout" Target="../slideLayouts/slideLayout287.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28" Type="http://schemas.openxmlformats.org/officeDocument/2006/relationships/slideLayout" Target="../slideLayouts/slideLayout262.xml"/><Relationship Id="rId36" Type="http://schemas.openxmlformats.org/officeDocument/2006/relationships/slideLayout" Target="../slideLayouts/slideLayout270.xml"/><Relationship Id="rId49" Type="http://schemas.openxmlformats.org/officeDocument/2006/relationships/slideLayout" Target="../slideLayouts/slideLayout283.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31" Type="http://schemas.openxmlformats.org/officeDocument/2006/relationships/slideLayout" Target="../slideLayouts/slideLayout265.xml"/><Relationship Id="rId44" Type="http://schemas.openxmlformats.org/officeDocument/2006/relationships/slideLayout" Target="../slideLayouts/slideLayout278.xml"/><Relationship Id="rId52" Type="http://schemas.openxmlformats.org/officeDocument/2006/relationships/slideLayout" Target="../slideLayouts/slideLayout286.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 Id="rId27" Type="http://schemas.openxmlformats.org/officeDocument/2006/relationships/slideLayout" Target="../slideLayouts/slideLayout261.xml"/><Relationship Id="rId30" Type="http://schemas.openxmlformats.org/officeDocument/2006/relationships/slideLayout" Target="../slideLayouts/slideLayout264.xml"/><Relationship Id="rId35" Type="http://schemas.openxmlformats.org/officeDocument/2006/relationships/slideLayout" Target="../slideLayouts/slideLayout269.xml"/><Relationship Id="rId43" Type="http://schemas.openxmlformats.org/officeDocument/2006/relationships/slideLayout" Target="../slideLayouts/slideLayout277.xml"/><Relationship Id="rId48" Type="http://schemas.openxmlformats.org/officeDocument/2006/relationships/slideLayout" Target="../slideLayouts/slideLayout282.xml"/><Relationship Id="rId8" Type="http://schemas.openxmlformats.org/officeDocument/2006/relationships/slideLayout" Target="../slideLayouts/slideLayout242.xml"/><Relationship Id="rId51" Type="http://schemas.openxmlformats.org/officeDocument/2006/relationships/slideLayout" Target="../slideLayouts/slideLayout285.xml"/><Relationship Id="rId3" Type="http://schemas.openxmlformats.org/officeDocument/2006/relationships/slideLayout" Target="../slideLayouts/slideLayout23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9" Type="http://schemas.openxmlformats.org/officeDocument/2006/relationships/slideLayout" Target="../slideLayouts/slideLayout327.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42" Type="http://schemas.openxmlformats.org/officeDocument/2006/relationships/slideLayout" Target="../slideLayouts/slideLayout330.xml"/><Relationship Id="rId47" Type="http://schemas.openxmlformats.org/officeDocument/2006/relationships/slideLayout" Target="../slideLayouts/slideLayout335.xml"/><Relationship Id="rId50" Type="http://schemas.openxmlformats.org/officeDocument/2006/relationships/slideLayout" Target="../slideLayouts/slideLayout338.xml"/><Relationship Id="rId55" Type="http://schemas.openxmlformats.org/officeDocument/2006/relationships/theme" Target="../theme/theme8.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slideLayout" Target="../slideLayouts/slideLayout326.xml"/><Relationship Id="rId46" Type="http://schemas.openxmlformats.org/officeDocument/2006/relationships/slideLayout" Target="../slideLayouts/slideLayout334.xm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41" Type="http://schemas.openxmlformats.org/officeDocument/2006/relationships/slideLayout" Target="../slideLayouts/slideLayout329.xml"/><Relationship Id="rId54" Type="http://schemas.openxmlformats.org/officeDocument/2006/relationships/slideLayout" Target="../slideLayouts/slideLayout342.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slideLayout" Target="../slideLayouts/slideLayout325.xml"/><Relationship Id="rId40" Type="http://schemas.openxmlformats.org/officeDocument/2006/relationships/slideLayout" Target="../slideLayouts/slideLayout328.xml"/><Relationship Id="rId45" Type="http://schemas.openxmlformats.org/officeDocument/2006/relationships/slideLayout" Target="../slideLayouts/slideLayout333.xml"/><Relationship Id="rId53" Type="http://schemas.openxmlformats.org/officeDocument/2006/relationships/slideLayout" Target="../slideLayouts/slideLayout341.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49" Type="http://schemas.openxmlformats.org/officeDocument/2006/relationships/slideLayout" Target="../slideLayouts/slideLayout337.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4" Type="http://schemas.openxmlformats.org/officeDocument/2006/relationships/slideLayout" Target="../slideLayouts/slideLayout332.xml"/><Relationship Id="rId52" Type="http://schemas.openxmlformats.org/officeDocument/2006/relationships/slideLayout" Target="../slideLayouts/slideLayout340.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43" Type="http://schemas.openxmlformats.org/officeDocument/2006/relationships/slideLayout" Target="../slideLayouts/slideLayout331.xml"/><Relationship Id="rId48" Type="http://schemas.openxmlformats.org/officeDocument/2006/relationships/slideLayout" Target="../slideLayouts/slideLayout336.xml"/><Relationship Id="rId8" Type="http://schemas.openxmlformats.org/officeDocument/2006/relationships/slideLayout" Target="../slideLayouts/slideLayout296.xml"/><Relationship Id="rId51" Type="http://schemas.openxmlformats.org/officeDocument/2006/relationships/slideLayout" Target="../slideLayouts/slideLayout339.xml"/><Relationship Id="rId3" Type="http://schemas.openxmlformats.org/officeDocument/2006/relationships/slideLayout" Target="../slideLayouts/slideLayout29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26" Type="http://schemas.openxmlformats.org/officeDocument/2006/relationships/slideLayout" Target="../slideLayouts/slideLayout368.xml"/><Relationship Id="rId39" Type="http://schemas.openxmlformats.org/officeDocument/2006/relationships/slideLayout" Target="../slideLayouts/slideLayout381.xml"/><Relationship Id="rId21" Type="http://schemas.openxmlformats.org/officeDocument/2006/relationships/slideLayout" Target="../slideLayouts/slideLayout363.xml"/><Relationship Id="rId34" Type="http://schemas.openxmlformats.org/officeDocument/2006/relationships/slideLayout" Target="../slideLayouts/slideLayout376.xml"/><Relationship Id="rId42" Type="http://schemas.openxmlformats.org/officeDocument/2006/relationships/slideLayout" Target="../slideLayouts/slideLayout384.xml"/><Relationship Id="rId47" Type="http://schemas.openxmlformats.org/officeDocument/2006/relationships/slideLayout" Target="../slideLayouts/slideLayout389.xml"/><Relationship Id="rId50" Type="http://schemas.openxmlformats.org/officeDocument/2006/relationships/slideLayout" Target="../slideLayouts/slideLayout392.xml"/><Relationship Id="rId55" Type="http://schemas.openxmlformats.org/officeDocument/2006/relationships/theme" Target="../theme/theme9.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5" Type="http://schemas.openxmlformats.org/officeDocument/2006/relationships/slideLayout" Target="../slideLayouts/slideLayout367.xml"/><Relationship Id="rId33" Type="http://schemas.openxmlformats.org/officeDocument/2006/relationships/slideLayout" Target="../slideLayouts/slideLayout375.xml"/><Relationship Id="rId38" Type="http://schemas.openxmlformats.org/officeDocument/2006/relationships/slideLayout" Target="../slideLayouts/slideLayout380.xml"/><Relationship Id="rId46" Type="http://schemas.openxmlformats.org/officeDocument/2006/relationships/slideLayout" Target="../slideLayouts/slideLayout388.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29" Type="http://schemas.openxmlformats.org/officeDocument/2006/relationships/slideLayout" Target="../slideLayouts/slideLayout371.xml"/><Relationship Id="rId41" Type="http://schemas.openxmlformats.org/officeDocument/2006/relationships/slideLayout" Target="../slideLayouts/slideLayout383.xml"/><Relationship Id="rId54" Type="http://schemas.openxmlformats.org/officeDocument/2006/relationships/slideLayout" Target="../slideLayouts/slideLayout396.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24" Type="http://schemas.openxmlformats.org/officeDocument/2006/relationships/slideLayout" Target="../slideLayouts/slideLayout366.xml"/><Relationship Id="rId32" Type="http://schemas.openxmlformats.org/officeDocument/2006/relationships/slideLayout" Target="../slideLayouts/slideLayout374.xml"/><Relationship Id="rId37" Type="http://schemas.openxmlformats.org/officeDocument/2006/relationships/slideLayout" Target="../slideLayouts/slideLayout379.xml"/><Relationship Id="rId40" Type="http://schemas.openxmlformats.org/officeDocument/2006/relationships/slideLayout" Target="../slideLayouts/slideLayout382.xml"/><Relationship Id="rId45" Type="http://schemas.openxmlformats.org/officeDocument/2006/relationships/slideLayout" Target="../slideLayouts/slideLayout387.xml"/><Relationship Id="rId53" Type="http://schemas.openxmlformats.org/officeDocument/2006/relationships/slideLayout" Target="../slideLayouts/slideLayout395.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slideLayout" Target="../slideLayouts/slideLayout365.xml"/><Relationship Id="rId28" Type="http://schemas.openxmlformats.org/officeDocument/2006/relationships/slideLayout" Target="../slideLayouts/slideLayout370.xml"/><Relationship Id="rId36" Type="http://schemas.openxmlformats.org/officeDocument/2006/relationships/slideLayout" Target="../slideLayouts/slideLayout378.xml"/><Relationship Id="rId49" Type="http://schemas.openxmlformats.org/officeDocument/2006/relationships/slideLayout" Target="../slideLayouts/slideLayout391.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31" Type="http://schemas.openxmlformats.org/officeDocument/2006/relationships/slideLayout" Target="../slideLayouts/slideLayout373.xml"/><Relationship Id="rId44" Type="http://schemas.openxmlformats.org/officeDocument/2006/relationships/slideLayout" Target="../slideLayouts/slideLayout386.xml"/><Relationship Id="rId52" Type="http://schemas.openxmlformats.org/officeDocument/2006/relationships/slideLayout" Target="../slideLayouts/slideLayout394.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 Id="rId27" Type="http://schemas.openxmlformats.org/officeDocument/2006/relationships/slideLayout" Target="../slideLayouts/slideLayout369.xml"/><Relationship Id="rId30" Type="http://schemas.openxmlformats.org/officeDocument/2006/relationships/slideLayout" Target="../slideLayouts/slideLayout372.xml"/><Relationship Id="rId35" Type="http://schemas.openxmlformats.org/officeDocument/2006/relationships/slideLayout" Target="../slideLayouts/slideLayout377.xml"/><Relationship Id="rId43" Type="http://schemas.openxmlformats.org/officeDocument/2006/relationships/slideLayout" Target="../slideLayouts/slideLayout385.xml"/><Relationship Id="rId48" Type="http://schemas.openxmlformats.org/officeDocument/2006/relationships/slideLayout" Target="../slideLayouts/slideLayout390.xml"/><Relationship Id="rId8" Type="http://schemas.openxmlformats.org/officeDocument/2006/relationships/slideLayout" Target="../slideLayouts/slideLayout350.xml"/><Relationship Id="rId51" Type="http://schemas.openxmlformats.org/officeDocument/2006/relationships/slideLayout" Target="../slideLayouts/slideLayout393.xml"/><Relationship Id="rId3" Type="http://schemas.openxmlformats.org/officeDocument/2006/relationships/slideLayout" Target="../slideLayouts/slideLayout3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852334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1"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214206352"/>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 id="2147485131" r:id="rId13"/>
    <p:sldLayoutId id="2147485132" r:id="rId14"/>
    <p:sldLayoutId id="2147485133" r:id="rId15"/>
    <p:sldLayoutId id="2147485134" r:id="rId16"/>
    <p:sldLayoutId id="2147485135" r:id="rId17"/>
    <p:sldLayoutId id="2147485136" r:id="rId18"/>
    <p:sldLayoutId id="2147485137" r:id="rId19"/>
    <p:sldLayoutId id="2147485138" r:id="rId20"/>
    <p:sldLayoutId id="2147485139" r:id="rId21"/>
    <p:sldLayoutId id="2147485140" r:id="rId22"/>
    <p:sldLayoutId id="2147485141" r:id="rId23"/>
    <p:sldLayoutId id="2147485142" r:id="rId24"/>
    <p:sldLayoutId id="2147485143" r:id="rId25"/>
    <p:sldLayoutId id="2147485144" r:id="rId26"/>
    <p:sldLayoutId id="2147485145" r:id="rId27"/>
    <p:sldLayoutId id="2147485147" r:id="rId28"/>
    <p:sldLayoutId id="2147485148" r:id="rId29"/>
    <p:sldLayoutId id="2147485149" r:id="rId30"/>
    <p:sldLayoutId id="2147485150" r:id="rId31"/>
    <p:sldLayoutId id="2147485151" r:id="rId32"/>
    <p:sldLayoutId id="2147485152" r:id="rId33"/>
    <p:sldLayoutId id="2147485153" r:id="rId34"/>
    <p:sldLayoutId id="2147485154" r:id="rId35"/>
    <p:sldLayoutId id="2147485155" r:id="rId36"/>
    <p:sldLayoutId id="2147485156" r:id="rId37"/>
    <p:sldLayoutId id="2147485157" r:id="rId38"/>
    <p:sldLayoutId id="2147485158" r:id="rId39"/>
    <p:sldLayoutId id="2147485159" r:id="rId40"/>
    <p:sldLayoutId id="2147485160" r:id="rId41"/>
    <p:sldLayoutId id="2147485161" r:id="rId42"/>
    <p:sldLayoutId id="2147485162"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2941997010"/>
      </p:ext>
    </p:extLst>
  </p:cSld>
  <p:clrMap bg1="lt1" tx1="dk1" bg2="lt2" tx2="dk2" accent1="accent1" accent2="accent2" accent3="accent3" accent4="accent4" accent5="accent5" accent6="accent6" hlink="hlink" folHlink="folHlink"/>
  <p:sldLayoutIdLst>
    <p:sldLayoutId id="2147485164" r:id="rId1"/>
    <p:sldLayoutId id="2147485165" r:id="rId2"/>
    <p:sldLayoutId id="2147485166" r:id="rId3"/>
    <p:sldLayoutId id="2147485167" r:id="rId4"/>
    <p:sldLayoutId id="2147485168" r:id="rId5"/>
    <p:sldLayoutId id="2147485169" r:id="rId6"/>
    <p:sldLayoutId id="2147485170" r:id="rId7"/>
    <p:sldLayoutId id="2147485171" r:id="rId8"/>
    <p:sldLayoutId id="2147485172" r:id="rId9"/>
    <p:sldLayoutId id="2147485173" r:id="rId10"/>
    <p:sldLayoutId id="2147485174" r:id="rId11"/>
    <p:sldLayoutId id="2147485175" r:id="rId12"/>
    <p:sldLayoutId id="2147485176" r:id="rId13"/>
    <p:sldLayoutId id="2147485177" r:id="rId14"/>
    <p:sldLayoutId id="2147485178" r:id="rId15"/>
    <p:sldLayoutId id="2147485179" r:id="rId16"/>
    <p:sldLayoutId id="2147485180" r:id="rId17"/>
    <p:sldLayoutId id="2147485181" r:id="rId18"/>
    <p:sldLayoutId id="2147485182" r:id="rId19"/>
    <p:sldLayoutId id="2147485183" r:id="rId20"/>
    <p:sldLayoutId id="2147485184" r:id="rId21"/>
    <p:sldLayoutId id="2147485185" r:id="rId22"/>
    <p:sldLayoutId id="2147485186" r:id="rId23"/>
    <p:sldLayoutId id="2147485187" r:id="rId24"/>
    <p:sldLayoutId id="2147485188" r:id="rId25"/>
    <p:sldLayoutId id="2147485189" r:id="rId26"/>
    <p:sldLayoutId id="2147485190" r:id="rId27"/>
    <p:sldLayoutId id="2147485191" r:id="rId28"/>
    <p:sldLayoutId id="2147485192" r:id="rId29"/>
    <p:sldLayoutId id="2147485193" r:id="rId30"/>
    <p:sldLayoutId id="2147485194" r:id="rId31"/>
    <p:sldLayoutId id="2147485195" r:id="rId32"/>
    <p:sldLayoutId id="2147485196" r:id="rId33"/>
    <p:sldLayoutId id="2147485197" r:id="rId34"/>
    <p:sldLayoutId id="2147485198" r:id="rId35"/>
    <p:sldLayoutId id="2147485199" r:id="rId36"/>
    <p:sldLayoutId id="2147485200" r:id="rId37"/>
    <p:sldLayoutId id="2147485201" r:id="rId38"/>
    <p:sldLayoutId id="2147485202" r:id="rId39"/>
    <p:sldLayoutId id="2147485203" r:id="rId40"/>
    <p:sldLayoutId id="2147485204" r:id="rId41"/>
    <p:sldLayoutId id="2147485205" r:id="rId42"/>
    <p:sldLayoutId id="2147485206" r:id="rId43"/>
    <p:sldLayoutId id="2147485207" r:id="rId44"/>
    <p:sldLayoutId id="2147485208" r:id="rId45"/>
    <p:sldLayoutId id="2147485209" r:id="rId4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00274477"/>
      </p:ext>
    </p:extLst>
  </p:cSld>
  <p:clrMap bg1="lt1" tx1="dk1" bg2="lt2" tx2="dk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 id="2147485223" r:id="rId12"/>
    <p:sldLayoutId id="2147485224" r:id="rId13"/>
    <p:sldLayoutId id="2147485225" r:id="rId14"/>
    <p:sldLayoutId id="2147485226" r:id="rId15"/>
    <p:sldLayoutId id="2147485227" r:id="rId16"/>
    <p:sldLayoutId id="2147485228" r:id="rId17"/>
    <p:sldLayoutId id="2147485229" r:id="rId18"/>
    <p:sldLayoutId id="2147485230" r:id="rId19"/>
    <p:sldLayoutId id="2147485231" r:id="rId20"/>
    <p:sldLayoutId id="2147485232" r:id="rId21"/>
    <p:sldLayoutId id="2147485233" r:id="rId22"/>
    <p:sldLayoutId id="2147485234" r:id="rId23"/>
    <p:sldLayoutId id="2147485235" r:id="rId24"/>
    <p:sldLayoutId id="2147485236" r:id="rId25"/>
    <p:sldLayoutId id="2147485237" r:id="rId26"/>
    <p:sldLayoutId id="2147485238" r:id="rId27"/>
    <p:sldLayoutId id="2147485239" r:id="rId28"/>
    <p:sldLayoutId id="2147485240" r:id="rId29"/>
    <p:sldLayoutId id="2147485241" r:id="rId30"/>
    <p:sldLayoutId id="2147485242" r:id="rId31"/>
    <p:sldLayoutId id="2147485243" r:id="rId32"/>
    <p:sldLayoutId id="2147485244" r:id="rId33"/>
    <p:sldLayoutId id="2147485245" r:id="rId34"/>
    <p:sldLayoutId id="2147485246" r:id="rId35"/>
    <p:sldLayoutId id="2147485247" r:id="rId36"/>
    <p:sldLayoutId id="2147485248" r:id="rId37"/>
    <p:sldLayoutId id="2147485249" r:id="rId38"/>
    <p:sldLayoutId id="2147485250" r:id="rId39"/>
    <p:sldLayoutId id="2147485251" r:id="rId40"/>
    <p:sldLayoutId id="2147485252" r:id="rId41"/>
    <p:sldLayoutId id="2147485253" r:id="rId42"/>
    <p:sldLayoutId id="2147485254" r:id="rId43"/>
    <p:sldLayoutId id="214748525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1520616934"/>
      </p:ext>
    </p:extLst>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 id="2147485269" r:id="rId13"/>
    <p:sldLayoutId id="2147485270" r:id="rId14"/>
    <p:sldLayoutId id="2147485271" r:id="rId15"/>
    <p:sldLayoutId id="2147485272" r:id="rId16"/>
    <p:sldLayoutId id="2147485273" r:id="rId17"/>
    <p:sldLayoutId id="2147485274" r:id="rId18"/>
    <p:sldLayoutId id="2147485275" r:id="rId19"/>
    <p:sldLayoutId id="2147485276" r:id="rId20"/>
    <p:sldLayoutId id="2147485277" r:id="rId21"/>
    <p:sldLayoutId id="2147485278" r:id="rId22"/>
    <p:sldLayoutId id="2147485279" r:id="rId23"/>
    <p:sldLayoutId id="2147485280" r:id="rId24"/>
    <p:sldLayoutId id="2147485281" r:id="rId25"/>
    <p:sldLayoutId id="2147485282" r:id="rId26"/>
    <p:sldLayoutId id="2147485283" r:id="rId27"/>
    <p:sldLayoutId id="2147485284" r:id="rId28"/>
    <p:sldLayoutId id="2147485285" r:id="rId29"/>
    <p:sldLayoutId id="2147485286" r:id="rId30"/>
    <p:sldLayoutId id="2147485288" r:id="rId31"/>
    <p:sldLayoutId id="2147485289" r:id="rId32"/>
    <p:sldLayoutId id="2147485290" r:id="rId33"/>
    <p:sldLayoutId id="2147485291" r:id="rId34"/>
    <p:sldLayoutId id="2147485292" r:id="rId35"/>
    <p:sldLayoutId id="2147485293" r:id="rId36"/>
    <p:sldLayoutId id="2147485294" r:id="rId37"/>
    <p:sldLayoutId id="2147485295" r:id="rId38"/>
    <p:sldLayoutId id="2147485296" r:id="rId39"/>
    <p:sldLayoutId id="2147485297" r:id="rId40"/>
    <p:sldLayoutId id="2147485298" r:id="rId41"/>
    <p:sldLayoutId id="2147485299" r:id="rId42"/>
    <p:sldLayoutId id="2147485300" r:id="rId4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3716832435"/>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 id="2147485311" r:id="rId10"/>
    <p:sldLayoutId id="2147485312" r:id="rId11"/>
    <p:sldLayoutId id="2147485313" r:id="rId12"/>
    <p:sldLayoutId id="2147485314" r:id="rId13"/>
    <p:sldLayoutId id="2147485315" r:id="rId14"/>
    <p:sldLayoutId id="2147485316" r:id="rId15"/>
    <p:sldLayoutId id="2147485317" r:id="rId16"/>
    <p:sldLayoutId id="2147485318" r:id="rId17"/>
    <p:sldLayoutId id="2147485319" r:id="rId18"/>
    <p:sldLayoutId id="2147485320" r:id="rId19"/>
    <p:sldLayoutId id="2147485321" r:id="rId20"/>
    <p:sldLayoutId id="2147485322" r:id="rId21"/>
    <p:sldLayoutId id="2147485323" r:id="rId22"/>
    <p:sldLayoutId id="2147485324" r:id="rId23"/>
    <p:sldLayoutId id="2147485325" r:id="rId24"/>
    <p:sldLayoutId id="2147485326" r:id="rId25"/>
    <p:sldLayoutId id="2147485327" r:id="rId26"/>
    <p:sldLayoutId id="2147485328" r:id="rId27"/>
    <p:sldLayoutId id="2147485329" r:id="rId28"/>
    <p:sldLayoutId id="2147485330" r:id="rId29"/>
    <p:sldLayoutId id="2147485331" r:id="rId30"/>
    <p:sldLayoutId id="2147485332" r:id="rId31"/>
    <p:sldLayoutId id="2147485333" r:id="rId32"/>
    <p:sldLayoutId id="2147485334" r:id="rId33"/>
    <p:sldLayoutId id="2147485335" r:id="rId34"/>
    <p:sldLayoutId id="2147485336" r:id="rId35"/>
    <p:sldLayoutId id="2147485337" r:id="rId36"/>
    <p:sldLayoutId id="2147485338" r:id="rId37"/>
    <p:sldLayoutId id="2147485339" r:id="rId38"/>
    <p:sldLayoutId id="2147485340" r:id="rId39"/>
    <p:sldLayoutId id="2147485341" r:id="rId40"/>
    <p:sldLayoutId id="2147485342" r:id="rId41"/>
    <p:sldLayoutId id="2147485343" r:id="rId42"/>
    <p:sldLayoutId id="2147485344" r:id="rId43"/>
    <p:sldLayoutId id="214748534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951974798"/>
      </p:ext>
    </p:extLst>
  </p:cSld>
  <p:clrMap bg1="lt1" tx1="dk1" bg2="lt2" tx2="dk2" accent1="accent1" accent2="accent2" accent3="accent3" accent4="accent4" accent5="accent5" accent6="accent6" hlink="hlink" folHlink="folHlink"/>
  <p:sldLayoutIdLst>
    <p:sldLayoutId id="2147485347" r:id="rId1"/>
    <p:sldLayoutId id="2147485348" r:id="rId2"/>
    <p:sldLayoutId id="2147485349" r:id="rId3"/>
    <p:sldLayoutId id="2147485350" r:id="rId4"/>
    <p:sldLayoutId id="2147485351" r:id="rId5"/>
    <p:sldLayoutId id="2147485352" r:id="rId6"/>
    <p:sldLayoutId id="2147485353" r:id="rId7"/>
    <p:sldLayoutId id="2147485354" r:id="rId8"/>
    <p:sldLayoutId id="2147485355" r:id="rId9"/>
    <p:sldLayoutId id="2147485356" r:id="rId10"/>
    <p:sldLayoutId id="2147485357" r:id="rId11"/>
    <p:sldLayoutId id="2147485358" r:id="rId12"/>
    <p:sldLayoutId id="2147485359" r:id="rId13"/>
    <p:sldLayoutId id="2147485360" r:id="rId14"/>
    <p:sldLayoutId id="2147485361" r:id="rId15"/>
    <p:sldLayoutId id="2147485362" r:id="rId16"/>
    <p:sldLayoutId id="2147485363" r:id="rId17"/>
    <p:sldLayoutId id="2147485364" r:id="rId18"/>
    <p:sldLayoutId id="2147485365" r:id="rId19"/>
    <p:sldLayoutId id="2147485366" r:id="rId20"/>
    <p:sldLayoutId id="2147485367" r:id="rId21"/>
    <p:sldLayoutId id="2147485368" r:id="rId22"/>
    <p:sldLayoutId id="2147485369" r:id="rId23"/>
    <p:sldLayoutId id="2147485370" r:id="rId24"/>
    <p:sldLayoutId id="2147485371" r:id="rId25"/>
    <p:sldLayoutId id="2147485372" r:id="rId26"/>
    <p:sldLayoutId id="2147485373" r:id="rId27"/>
    <p:sldLayoutId id="2147485374" r:id="rId28"/>
    <p:sldLayoutId id="2147485375" r:id="rId29"/>
    <p:sldLayoutId id="2147485376" r:id="rId30"/>
    <p:sldLayoutId id="2147485377" r:id="rId31"/>
    <p:sldLayoutId id="2147485378" r:id="rId32"/>
    <p:sldLayoutId id="2147485379" r:id="rId33"/>
    <p:sldLayoutId id="2147485380" r:id="rId34"/>
    <p:sldLayoutId id="2147485381" r:id="rId35"/>
    <p:sldLayoutId id="2147485382" r:id="rId36"/>
    <p:sldLayoutId id="2147485383" r:id="rId37"/>
    <p:sldLayoutId id="2147485384" r:id="rId38"/>
    <p:sldLayoutId id="2147485385" r:id="rId39"/>
    <p:sldLayoutId id="2147485386" r:id="rId40"/>
    <p:sldLayoutId id="2147485387" r:id="rId41"/>
    <p:sldLayoutId id="2147485388" r:id="rId42"/>
    <p:sldLayoutId id="2147485389" r:id="rId43"/>
    <p:sldLayoutId id="2147485390"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Tree>
    <p:extLst>
      <p:ext uri="{BB962C8B-B14F-4D97-AF65-F5344CB8AC3E}">
        <p14:creationId xmlns:p14="http://schemas.microsoft.com/office/powerpoint/2010/main" val="4196911425"/>
      </p:ext>
    </p:extLst>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 id="2147485400" r:id="rId9"/>
    <p:sldLayoutId id="2147485401" r:id="rId10"/>
    <p:sldLayoutId id="2147485402" r:id="rId11"/>
    <p:sldLayoutId id="2147485403" r:id="rId12"/>
    <p:sldLayoutId id="2147485404" r:id="rId13"/>
    <p:sldLayoutId id="2147485405" r:id="rId14"/>
    <p:sldLayoutId id="2147485406" r:id="rId15"/>
    <p:sldLayoutId id="2147485407" r:id="rId16"/>
    <p:sldLayoutId id="2147485408" r:id="rId17"/>
    <p:sldLayoutId id="2147485409" r:id="rId18"/>
    <p:sldLayoutId id="2147485410" r:id="rId19"/>
    <p:sldLayoutId id="2147485411" r:id="rId20"/>
    <p:sldLayoutId id="2147485412" r:id="rId21"/>
    <p:sldLayoutId id="2147485413" r:id="rId22"/>
    <p:sldLayoutId id="2147485414" r:id="rId23"/>
    <p:sldLayoutId id="2147485415" r:id="rId24"/>
    <p:sldLayoutId id="2147485416" r:id="rId25"/>
    <p:sldLayoutId id="2147485417" r:id="rId26"/>
    <p:sldLayoutId id="2147485418" r:id="rId27"/>
    <p:sldLayoutId id="2147485419" r:id="rId28"/>
    <p:sldLayoutId id="2147485420" r:id="rId29"/>
    <p:sldLayoutId id="2147485421" r:id="rId30"/>
    <p:sldLayoutId id="2147485422" r:id="rId31"/>
    <p:sldLayoutId id="2147485423" r:id="rId32"/>
    <p:sldLayoutId id="2147485424" r:id="rId33"/>
    <p:sldLayoutId id="2147485425" r:id="rId34"/>
    <p:sldLayoutId id="2147485426" r:id="rId35"/>
    <p:sldLayoutId id="2147485427" r:id="rId36"/>
    <p:sldLayoutId id="2147485428" r:id="rId37"/>
    <p:sldLayoutId id="2147485429" r:id="rId38"/>
    <p:sldLayoutId id="2147485430" r:id="rId39"/>
    <p:sldLayoutId id="2147485431" r:id="rId40"/>
    <p:sldLayoutId id="2147485432" r:id="rId41"/>
    <p:sldLayoutId id="2147485433" r:id="rId42"/>
    <p:sldLayoutId id="2147485434" r:id="rId43"/>
    <p:sldLayoutId id="2147485435" r:id="rId4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109964559"/>
      </p:ext>
    </p:extLst>
  </p:cSld>
  <p:clrMap bg1="lt1" tx1="dk1" bg2="lt2" tx2="dk2" accent1="accent1" accent2="accent2" accent3="accent3" accent4="accent4" accent5="accent5" accent6="accent6" hlink="hlink" folHlink="folHlink"/>
  <p:sldLayoutIdLst>
    <p:sldLayoutId id="2147487600" r:id="rId1"/>
    <p:sldLayoutId id="2147487601" r:id="rId2"/>
    <p:sldLayoutId id="2147487602" r:id="rId3"/>
    <p:sldLayoutId id="2147487603" r:id="rId4"/>
    <p:sldLayoutId id="2147487604" r:id="rId5"/>
    <p:sldLayoutId id="2147487605" r:id="rId6"/>
    <p:sldLayoutId id="2147487606" r:id="rId7"/>
    <p:sldLayoutId id="2147487607" r:id="rId8"/>
    <p:sldLayoutId id="2147487608" r:id="rId9"/>
    <p:sldLayoutId id="2147487609" r:id="rId10"/>
    <p:sldLayoutId id="2147487610" r:id="rId11"/>
    <p:sldLayoutId id="2147487611" r:id="rId12"/>
    <p:sldLayoutId id="2147487612" r:id="rId13"/>
    <p:sldLayoutId id="2147487613" r:id="rId14"/>
    <p:sldLayoutId id="2147487614" r:id="rId15"/>
    <p:sldLayoutId id="2147487615" r:id="rId16"/>
    <p:sldLayoutId id="2147487616" r:id="rId17"/>
    <p:sldLayoutId id="2147487617" r:id="rId18"/>
    <p:sldLayoutId id="2147487618" r:id="rId19"/>
    <p:sldLayoutId id="2147487619" r:id="rId20"/>
    <p:sldLayoutId id="2147487620" r:id="rId21"/>
    <p:sldLayoutId id="2147487622" r:id="rId22"/>
    <p:sldLayoutId id="2147487623" r:id="rId23"/>
    <p:sldLayoutId id="2147487624" r:id="rId24"/>
    <p:sldLayoutId id="2147487625" r:id="rId25"/>
    <p:sldLayoutId id="2147487626" r:id="rId26"/>
    <p:sldLayoutId id="2147487627" r:id="rId27"/>
    <p:sldLayoutId id="2147487628" r:id="rId28"/>
    <p:sldLayoutId id="2147487629" r:id="rId2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665154354"/>
      </p:ext>
    </p:extLst>
  </p:cSld>
  <p:clrMap bg1="lt1" tx1="dk1" bg2="lt2" tx2="dk2" accent1="accent1" accent2="accent2" accent3="accent3" accent4="accent4" accent5="accent5" accent6="accent6" hlink="hlink" folHlink="folHlink"/>
  <p:sldLayoutIdLst>
    <p:sldLayoutId id="2147487631" r:id="rId1"/>
    <p:sldLayoutId id="2147487632" r:id="rId2"/>
    <p:sldLayoutId id="2147487633" r:id="rId3"/>
    <p:sldLayoutId id="2147487634" r:id="rId4"/>
    <p:sldLayoutId id="2147487635" r:id="rId5"/>
    <p:sldLayoutId id="2147487636" r:id="rId6"/>
    <p:sldLayoutId id="2147487637" r:id="rId7"/>
    <p:sldLayoutId id="2147487638" r:id="rId8"/>
    <p:sldLayoutId id="2147487639" r:id="rId9"/>
    <p:sldLayoutId id="2147487640" r:id="rId10"/>
    <p:sldLayoutId id="2147487641" r:id="rId11"/>
    <p:sldLayoutId id="2147487642" r:id="rId12"/>
    <p:sldLayoutId id="2147487643" r:id="rId13"/>
    <p:sldLayoutId id="2147487644" r:id="rId14"/>
    <p:sldLayoutId id="2147487645" r:id="rId15"/>
    <p:sldLayoutId id="2147487646" r:id="rId16"/>
    <p:sldLayoutId id="2147487647" r:id="rId17"/>
    <p:sldLayoutId id="2147487648" r:id="rId18"/>
    <p:sldLayoutId id="2147487649" r:id="rId19"/>
    <p:sldLayoutId id="2147487650" r:id="rId20"/>
    <p:sldLayoutId id="2147487651" r:id="rId21"/>
    <p:sldLayoutId id="2147487652" r:id="rId22"/>
    <p:sldLayoutId id="2147487653" r:id="rId23"/>
    <p:sldLayoutId id="2147487654" r:id="rId24"/>
    <p:sldLayoutId id="2147487655" r:id="rId25"/>
    <p:sldLayoutId id="2147487656" r:id="rId26"/>
    <p:sldLayoutId id="2147487657" r:id="rId27"/>
    <p:sldLayoutId id="2147487658" r:id="rId28"/>
    <p:sldLayoutId id="2147487659" r:id="rId29"/>
    <p:sldLayoutId id="2147487660" r:id="rId3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Tree>
    <p:extLst>
      <p:ext uri="{BB962C8B-B14F-4D97-AF65-F5344CB8AC3E}">
        <p14:creationId xmlns:p14="http://schemas.microsoft.com/office/powerpoint/2010/main" val="283734867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112569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52" r:id="rId25"/>
    <p:sldLayoutId id="2147483853" r:id="rId26"/>
    <p:sldLayoutId id="2147483854" r:id="rId27"/>
    <p:sldLayoutId id="2147483855" r:id="rId28"/>
    <p:sldLayoutId id="2147483856" r:id="rId29"/>
    <p:sldLayoutId id="2147483857" r:id="rId30"/>
    <p:sldLayoutId id="2147483858" r:id="rId31"/>
    <p:sldLayoutId id="2147483859" r:id="rId32"/>
    <p:sldLayoutId id="2147483860" r:id="rId33"/>
    <p:sldLayoutId id="2147483861" r:id="rId34"/>
    <p:sldLayoutId id="2147483862" r:id="rId35"/>
    <p:sldLayoutId id="2147483863" r:id="rId36"/>
    <p:sldLayoutId id="2147483864" r:id="rId37"/>
    <p:sldLayoutId id="2147483865" r:id="rId38"/>
    <p:sldLayoutId id="2147483866" r:id="rId39"/>
    <p:sldLayoutId id="2147483867" r:id="rId40"/>
    <p:sldLayoutId id="2147483868" r:id="rId41"/>
    <p:sldLayoutId id="2147483869" r:id="rId42"/>
    <p:sldLayoutId id="2147483870" r:id="rId43"/>
    <p:sldLayoutId id="2147483871" r:id="rId44"/>
    <p:sldLayoutId id="2147483872" r:id="rId45"/>
    <p:sldLayoutId id="2147483873" r:id="rId46"/>
    <p:sldLayoutId id="2147483874" r:id="rId47"/>
    <p:sldLayoutId id="2147483875" r:id="rId48"/>
    <p:sldLayoutId id="2147483876" r:id="rId49"/>
    <p:sldLayoutId id="2147483877" r:id="rId50"/>
    <p:sldLayoutId id="2147483878" r:id="rId51"/>
    <p:sldLayoutId id="2147483879" r:id="rId52"/>
    <p:sldLayoutId id="2147483880" r:id="rId53"/>
    <p:sldLayoutId id="214748388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6366059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 id="2147483916" r:id="rId34"/>
    <p:sldLayoutId id="2147483917" r:id="rId35"/>
    <p:sldLayoutId id="2147483918" r:id="rId36"/>
    <p:sldLayoutId id="2147483919"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 id="2147483933" r:id="rId51"/>
    <p:sldLayoutId id="2147483934" r:id="rId52"/>
    <p:sldLayoutId id="2147483935" r:id="rId53"/>
    <p:sldLayoutId id="214748393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25893231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 id="2147483972" r:id="rId35"/>
    <p:sldLayoutId id="2147483973" r:id="rId36"/>
    <p:sldLayoutId id="2147483975" r:id="rId37"/>
    <p:sldLayoutId id="2147483976" r:id="rId38"/>
    <p:sldLayoutId id="2147483977" r:id="rId39"/>
    <p:sldLayoutId id="2147483978" r:id="rId40"/>
    <p:sldLayoutId id="2147483979" r:id="rId41"/>
    <p:sldLayoutId id="2147483980" r:id="rId42"/>
    <p:sldLayoutId id="2147483981" r:id="rId43"/>
    <p:sldLayoutId id="2147483982" r:id="rId44"/>
    <p:sldLayoutId id="2147483983" r:id="rId45"/>
    <p:sldLayoutId id="2147483984" r:id="rId46"/>
    <p:sldLayoutId id="2147483985" r:id="rId47"/>
    <p:sldLayoutId id="2147483986" r:id="rId48"/>
    <p:sldLayoutId id="2147483987" r:id="rId49"/>
    <p:sldLayoutId id="2147483988" r:id="rId50"/>
    <p:sldLayoutId id="2147483989" r:id="rId51"/>
    <p:sldLayoutId id="2147483990" r:id="rId52"/>
    <p:sldLayoutId id="2147483991" r:id="rId5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6678806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 id="2147484023" r:id="rId31"/>
    <p:sldLayoutId id="2147484024" r:id="rId32"/>
    <p:sldLayoutId id="2147484025" r:id="rId33"/>
    <p:sldLayoutId id="2147484026" r:id="rId34"/>
    <p:sldLayoutId id="2147484027" r:id="rId35"/>
    <p:sldLayoutId id="2147484028" r:id="rId36"/>
    <p:sldLayoutId id="2147484029" r:id="rId37"/>
    <p:sldLayoutId id="2147484030" r:id="rId38"/>
    <p:sldLayoutId id="2147484031" r:id="rId39"/>
    <p:sldLayoutId id="2147484032" r:id="rId40"/>
    <p:sldLayoutId id="2147484033" r:id="rId41"/>
    <p:sldLayoutId id="2147484034" r:id="rId42"/>
    <p:sldLayoutId id="2147484035" r:id="rId43"/>
    <p:sldLayoutId id="2147484036" r:id="rId44"/>
    <p:sldLayoutId id="2147484037" r:id="rId45"/>
    <p:sldLayoutId id="2147484038" r:id="rId46"/>
    <p:sldLayoutId id="2147484039" r:id="rId47"/>
    <p:sldLayoutId id="2147484040" r:id="rId48"/>
    <p:sldLayoutId id="2147484041" r:id="rId49"/>
    <p:sldLayoutId id="2147484042" r:id="rId50"/>
    <p:sldLayoutId id="2147484043" r:id="rId51"/>
    <p:sldLayoutId id="2147484044" r:id="rId52"/>
    <p:sldLayoutId id="2147484045" r:id="rId53"/>
    <p:sldLayoutId id="214748404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13002714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 id="2147484073" r:id="rId26"/>
    <p:sldLayoutId id="2147484074" r:id="rId27"/>
    <p:sldLayoutId id="2147484075" r:id="rId28"/>
    <p:sldLayoutId id="2147484076" r:id="rId29"/>
    <p:sldLayoutId id="2147484077" r:id="rId30"/>
    <p:sldLayoutId id="2147484078" r:id="rId31"/>
    <p:sldLayoutId id="2147484079" r:id="rId32"/>
    <p:sldLayoutId id="2147484080" r:id="rId33"/>
    <p:sldLayoutId id="2147484081" r:id="rId34"/>
    <p:sldLayoutId id="2147484082" r:id="rId35"/>
    <p:sldLayoutId id="2147484083" r:id="rId36"/>
    <p:sldLayoutId id="2147484084" r:id="rId37"/>
    <p:sldLayoutId id="2147484085" r:id="rId38"/>
    <p:sldLayoutId id="2147484086" r:id="rId39"/>
    <p:sldLayoutId id="2147484087" r:id="rId40"/>
    <p:sldLayoutId id="2147484088" r:id="rId41"/>
    <p:sldLayoutId id="2147484089" r:id="rId42"/>
    <p:sldLayoutId id="2147484090" r:id="rId43"/>
    <p:sldLayoutId id="2147484091" r:id="rId44"/>
    <p:sldLayoutId id="2147484092" r:id="rId45"/>
    <p:sldLayoutId id="2147484093" r:id="rId46"/>
    <p:sldLayoutId id="2147484094" r:id="rId47"/>
    <p:sldLayoutId id="2147484095" r:id="rId48"/>
    <p:sldLayoutId id="2147484096" r:id="rId49"/>
    <p:sldLayoutId id="2147484097" r:id="rId50"/>
    <p:sldLayoutId id="2147484098" r:id="rId51"/>
    <p:sldLayoutId id="2147484099" r:id="rId52"/>
    <p:sldLayoutId id="2147484100" r:id="rId53"/>
    <p:sldLayoutId id="214748410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649996362"/>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 id="2147484127" r:id="rId25"/>
    <p:sldLayoutId id="2147484128" r:id="rId26"/>
    <p:sldLayoutId id="2147484129" r:id="rId27"/>
    <p:sldLayoutId id="2147484130" r:id="rId28"/>
    <p:sldLayoutId id="2147484131" r:id="rId29"/>
    <p:sldLayoutId id="2147484132" r:id="rId30"/>
    <p:sldLayoutId id="2147484133" r:id="rId31"/>
    <p:sldLayoutId id="2147484134" r:id="rId32"/>
    <p:sldLayoutId id="2147484135" r:id="rId33"/>
    <p:sldLayoutId id="2147484136" r:id="rId34"/>
    <p:sldLayoutId id="2147484137" r:id="rId35"/>
    <p:sldLayoutId id="2147484138" r:id="rId36"/>
    <p:sldLayoutId id="2147484139" r:id="rId37"/>
    <p:sldLayoutId id="2147484140" r:id="rId38"/>
    <p:sldLayoutId id="2147484141" r:id="rId39"/>
    <p:sldLayoutId id="2147484142" r:id="rId40"/>
    <p:sldLayoutId id="2147484143" r:id="rId41"/>
    <p:sldLayoutId id="2147484144" r:id="rId42"/>
    <p:sldLayoutId id="2147484145" r:id="rId43"/>
    <p:sldLayoutId id="2147484146" r:id="rId44"/>
    <p:sldLayoutId id="2147484147" r:id="rId45"/>
    <p:sldLayoutId id="2147484148" r:id="rId46"/>
    <p:sldLayoutId id="2147484149" r:id="rId47"/>
    <p:sldLayoutId id="2147484150" r:id="rId48"/>
    <p:sldLayoutId id="2147484151" r:id="rId49"/>
    <p:sldLayoutId id="2147484152" r:id="rId50"/>
    <p:sldLayoutId id="2147484153" r:id="rId51"/>
    <p:sldLayoutId id="2147484154" r:id="rId52"/>
    <p:sldLayoutId id="2147484155" r:id="rId53"/>
    <p:sldLayoutId id="2147484156"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a:r>
              <a:rPr lang="en-CA" sz="1000" dirty="0" smtClean="0">
                <a:solidFill>
                  <a:srgbClr val="FFFFFF"/>
                </a:solidFill>
              </a:rPr>
              <a:t>McLean &amp; Company</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fld id="{FF20F8B6-5AB9-41C4-A82C-4155E8A92B2C}" type="slidenum">
              <a:rPr lang="en-CA" sz="1000" smtClean="0">
                <a:solidFill>
                  <a:srgbClr val="FFFFFF"/>
                </a:solidFill>
              </a:rPr>
              <a:pPr marL="179388"/>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r>
              <a:rPr lang="en-CA" sz="1000" kern="0" dirty="0" smtClean="0">
                <a:solidFill>
                  <a:srgbClr val="FFFFFF"/>
                </a:solidFill>
              </a:rPr>
              <a:t>McLean &amp; Company</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E20A9E85-84ED-4C81-A534-72393FB1F7D8}"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07033625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 id="2147484183" r:id="rId26"/>
    <p:sldLayoutId id="2147484184" r:id="rId27"/>
    <p:sldLayoutId id="2147484185" r:id="rId28"/>
    <p:sldLayoutId id="2147484186" r:id="rId29"/>
    <p:sldLayoutId id="2147484187" r:id="rId30"/>
    <p:sldLayoutId id="2147484188" r:id="rId31"/>
    <p:sldLayoutId id="2147484189" r:id="rId32"/>
    <p:sldLayoutId id="2147484190" r:id="rId33"/>
    <p:sldLayoutId id="2147484191" r:id="rId34"/>
    <p:sldLayoutId id="2147484192" r:id="rId35"/>
    <p:sldLayoutId id="2147484193" r:id="rId36"/>
    <p:sldLayoutId id="2147484194" r:id="rId37"/>
    <p:sldLayoutId id="2147484195" r:id="rId38"/>
    <p:sldLayoutId id="2147484196" r:id="rId39"/>
    <p:sldLayoutId id="2147484197" r:id="rId40"/>
    <p:sldLayoutId id="2147484198" r:id="rId41"/>
    <p:sldLayoutId id="2147484199" r:id="rId42"/>
    <p:sldLayoutId id="2147484200" r:id="rId43"/>
    <p:sldLayoutId id="2147484201" r:id="rId44"/>
    <p:sldLayoutId id="2147484202" r:id="rId45"/>
    <p:sldLayoutId id="2147484203" r:id="rId46"/>
    <p:sldLayoutId id="2147484204" r:id="rId47"/>
    <p:sldLayoutId id="2147484205" r:id="rId48"/>
    <p:sldLayoutId id="2147484206" r:id="rId49"/>
    <p:sldLayoutId id="2147484207" r:id="rId50"/>
    <p:sldLayoutId id="2147484208" r:id="rId51"/>
    <p:sldLayoutId id="2147484209" r:id="rId52"/>
    <p:sldLayoutId id="2147484210" r:id="rId53"/>
    <p:sldLayoutId id="2147484211"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hr.mcleanco.com/research/ss/hone-competency-based-selection-and-interviewing-skills/storyboard-hone-competency-based-selection-and-interviewing-skills?utm_source=SS_Sample&amp;utm_medium=Collateral&amp;utm_campaign=Collater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5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2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hbr.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2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hr.mcleanco.com/research/ss/hone-competency-based-selection-and-interviewing-skills/storyboard-hone-competency-based-selection-and-interviewing-skills?utm_source=SS_Sample&amp;utm_medium=Collateral&amp;utm_campaign=Collateral" TargetMode="External"/><Relationship Id="rId5" Type="http://schemas.openxmlformats.org/officeDocument/2006/relationships/image" Target="../media/image13.png"/><Relationship Id="rId4" Type="http://schemas.openxmlformats.org/officeDocument/2006/relationships/hyperlink" Target="https://hr.mcleanc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81050" y="2812383"/>
            <a:ext cx="7596188" cy="865392"/>
          </a:xfrm>
        </p:spPr>
        <p:txBody>
          <a:bodyPr anchor="b"/>
          <a:lstStyle/>
          <a:p>
            <a:pPr lvl="0"/>
            <a:r>
              <a:rPr lang="en-CA" dirty="0" smtClean="0"/>
              <a:t>Hone Competency-Based Selection and Interviewing Skills</a:t>
            </a:r>
            <a:endParaRPr lang="en-US" dirty="0"/>
          </a:p>
        </p:txBody>
      </p:sp>
      <p:sp>
        <p:nvSpPr>
          <p:cNvPr id="5" name="Tagline"/>
          <p:cNvSpPr>
            <a:spLocks noGrp="1"/>
          </p:cNvSpPr>
          <p:nvPr>
            <p:ph type="body" sz="quarter" idx="16"/>
          </p:nvPr>
        </p:nvSpPr>
        <p:spPr>
          <a:xfrm>
            <a:off x="774700" y="3677775"/>
            <a:ext cx="7467600" cy="508000"/>
          </a:xfrm>
        </p:spPr>
        <p:txBody>
          <a:bodyPr anchor="ctr"/>
          <a:lstStyle/>
          <a:p>
            <a:r>
              <a:rPr lang="en-CA" dirty="0" smtClean="0"/>
              <a:t>Train hiring managers to use structured interviews to reduce the incidence of bad hires.</a:t>
            </a:r>
            <a:endParaRPr lang="en-CA" dirty="0"/>
          </a:p>
        </p:txBody>
      </p:sp>
      <p:grpSp>
        <p:nvGrpSpPr>
          <p:cNvPr id="20" name="Group 19"/>
          <p:cNvGrpSpPr/>
          <p:nvPr/>
        </p:nvGrpSpPr>
        <p:grpSpPr>
          <a:xfrm>
            <a:off x="0" y="5373216"/>
            <a:ext cx="9144000" cy="1484784"/>
            <a:chOff x="0" y="5373216"/>
            <a:chExt cx="9144000" cy="1484784"/>
          </a:xfrm>
        </p:grpSpPr>
        <p:pic>
          <p:nvPicPr>
            <p:cNvPr id="21" name="Picture 20" descr="sample-titlebar-mcoNEW.gif"/>
            <p:cNvPicPr>
              <a:picLocks noChangeAspect="1"/>
            </p:cNvPicPr>
            <p:nvPr/>
          </p:nvPicPr>
          <p:blipFill>
            <a:blip r:embed="rId3" cstate="print"/>
            <a:srcRect l="84650" t="59830"/>
            <a:stretch>
              <a:fillRect/>
            </a:stretch>
          </p:blipFill>
          <p:spPr>
            <a:xfrm>
              <a:off x="7740352" y="6273316"/>
              <a:ext cx="1403648" cy="584684"/>
            </a:xfrm>
            <a:prstGeom prst="rect">
              <a:avLst/>
            </a:prstGeom>
          </p:spPr>
        </p:pic>
        <p:sp>
          <p:nvSpPr>
            <p:cNvPr id="22" name="Rectangle 21"/>
            <p:cNvSpPr/>
            <p:nvPr/>
          </p:nvSpPr>
          <p:spPr>
            <a:xfrm>
              <a:off x="0" y="6273316"/>
              <a:ext cx="7740352" cy="584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rgbClr val="FFFFFF">
                      <a:lumMod val="65000"/>
                    </a:srgbClr>
                  </a:solidFill>
                </a:rPr>
                <a:t>McLean &amp; Company is a research and advisory firm providing practical solutions to human resources challenges via executable research, tools and advice that have a clear and measurable impact on your business. © 1997 - 2016 McLean &amp; Company. McLean &amp; Company is a division of Info-Tech Research Group</a:t>
              </a:r>
              <a:endParaRPr lang="en-CA" sz="800" dirty="0">
                <a:solidFill>
                  <a:srgbClr val="FFFFFF">
                    <a:lumMod val="65000"/>
                  </a:srgbClr>
                </a:solidFill>
              </a:endParaRPr>
            </a:p>
          </p:txBody>
        </p:sp>
        <p:grpSp>
          <p:nvGrpSpPr>
            <p:cNvPr id="23" name="Group 22"/>
            <p:cNvGrpSpPr/>
            <p:nvPr/>
          </p:nvGrpSpPr>
          <p:grpSpPr>
            <a:xfrm>
              <a:off x="0" y="5373216"/>
              <a:ext cx="9144000" cy="852086"/>
              <a:chOff x="8993" y="4257092"/>
              <a:chExt cx="9144000" cy="852086"/>
            </a:xfrm>
          </p:grpSpPr>
          <p:sp>
            <p:nvSpPr>
              <p:cNvPr id="24" name="Rectangle 23">
                <a:hlinkClick r:id="rId4"/>
              </p:cNvPr>
              <p:cNvSpPr/>
              <p:nvPr/>
            </p:nvSpPr>
            <p:spPr>
              <a:xfrm>
                <a:off x="8993" y="4257092"/>
                <a:ext cx="9144000" cy="852086"/>
              </a:xfrm>
              <a:prstGeom prst="rect">
                <a:avLst/>
              </a:prstGeom>
              <a:solidFill>
                <a:srgbClr val="44A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solidFill>
                    <a:srgbClr val="FFFFFF"/>
                  </a:solidFill>
                </a:endParaRPr>
              </a:p>
            </p:txBody>
          </p:sp>
          <p:sp>
            <p:nvSpPr>
              <p:cNvPr id="25" name="TextBox 24"/>
              <p:cNvSpPr txBox="1"/>
              <p:nvPr/>
            </p:nvSpPr>
            <p:spPr>
              <a:xfrm>
                <a:off x="783693" y="4367712"/>
                <a:ext cx="2350391" cy="707886"/>
              </a:xfrm>
              <a:prstGeom prst="rect">
                <a:avLst/>
              </a:prstGeom>
              <a:noFill/>
            </p:spPr>
            <p:txBody>
              <a:bodyPr wrap="square" rtlCol="0">
                <a:spAutoFit/>
              </a:bodyPr>
              <a:lstStyle/>
              <a:p>
                <a:r>
                  <a:rPr lang="en-CA" sz="4000" b="1" dirty="0" smtClean="0">
                    <a:solidFill>
                      <a:srgbClr val="8FCF94"/>
                    </a:solidFill>
                  </a:rPr>
                  <a:t>SAMPL</a:t>
                </a:r>
                <a:r>
                  <a:rPr lang="en-CA" sz="4000" b="1" dirty="0">
                    <a:solidFill>
                      <a:srgbClr val="8FCF94"/>
                    </a:solidFill>
                  </a:rPr>
                  <a:t>E</a:t>
                </a:r>
              </a:p>
            </p:txBody>
          </p:sp>
          <p:sp>
            <p:nvSpPr>
              <p:cNvPr id="26" name="TextBox 25"/>
              <p:cNvSpPr txBox="1"/>
              <p:nvPr/>
            </p:nvSpPr>
            <p:spPr>
              <a:xfrm>
                <a:off x="3743400" y="4552378"/>
                <a:ext cx="3258675" cy="338554"/>
              </a:xfrm>
              <a:prstGeom prst="rect">
                <a:avLst/>
              </a:prstGeom>
              <a:noFill/>
            </p:spPr>
            <p:txBody>
              <a:bodyPr wrap="square" rtlCol="0">
                <a:spAutoFit/>
              </a:bodyPr>
              <a:lstStyle/>
              <a:p>
                <a:pPr algn="l"/>
                <a:r>
                  <a:rPr lang="en-CA" sz="1600" u="sng" dirty="0" smtClean="0">
                    <a:solidFill>
                      <a:srgbClr val="FFFFFF"/>
                    </a:solidFill>
                  </a:rPr>
                  <a:t>Learn about becoming a member</a:t>
                </a:r>
                <a:endParaRPr lang="en-CA" sz="1600" u="sng" dirty="0">
                  <a:solidFill>
                    <a:srgbClr val="FFFFFF"/>
                  </a:solidFill>
                </a:endParaRPr>
              </a:p>
            </p:txBody>
          </p:sp>
        </p:grpSp>
      </p:grpSp>
    </p:spTree>
    <p:extLst>
      <p:ext uri="{BB962C8B-B14F-4D97-AF65-F5344CB8AC3E}">
        <p14:creationId xmlns:p14="http://schemas.microsoft.com/office/powerpoint/2010/main" val="174434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Improve </a:t>
            </a:r>
            <a:r>
              <a:rPr lang="en-US" dirty="0" smtClean="0"/>
              <a:t>competency-based selection </a:t>
            </a:r>
            <a:r>
              <a:rPr lang="en-US" dirty="0"/>
              <a:t>and </a:t>
            </a:r>
            <a:r>
              <a:rPr lang="en-US" dirty="0" smtClean="0"/>
              <a:t>interviewing skills</a:t>
            </a:r>
            <a:endParaRPr lang="en-US" dirty="0"/>
          </a:p>
        </p:txBody>
      </p:sp>
      <p:sp>
        <p:nvSpPr>
          <p:cNvPr id="13" name="Text Placeholder 12"/>
          <p:cNvSpPr>
            <a:spLocks noGrp="1"/>
          </p:cNvSpPr>
          <p:nvPr>
            <p:ph type="body" sz="quarter" idx="16"/>
          </p:nvPr>
        </p:nvSpPr>
        <p:spPr>
          <a:xfrm>
            <a:off x="320039" y="2687613"/>
            <a:ext cx="4023360" cy="2425808"/>
          </a:xfrm>
        </p:spPr>
        <p:txBody>
          <a:bodyPr/>
          <a:lstStyle/>
          <a:p>
            <a:pPr marL="228600" indent="-228600">
              <a:spcBef>
                <a:spcPts val="0"/>
              </a:spcBef>
              <a:spcAft>
                <a:spcPts val="1800"/>
              </a:spcAft>
            </a:pPr>
            <a:r>
              <a:rPr lang="en-CA" dirty="0"/>
              <a:t>HR leaders </a:t>
            </a:r>
            <a:r>
              <a:rPr lang="en-CA" dirty="0" smtClean="0"/>
              <a:t>who oversee talent acquisition.</a:t>
            </a:r>
            <a:endParaRPr lang="en-CA" dirty="0"/>
          </a:p>
          <a:p>
            <a:pPr marL="228600" indent="-228600">
              <a:spcBef>
                <a:spcPts val="0"/>
              </a:spcBef>
              <a:spcAft>
                <a:spcPts val="1800"/>
              </a:spcAft>
            </a:pPr>
            <a:r>
              <a:rPr lang="en-CA" dirty="0"/>
              <a:t>Talent acquisition teams who </a:t>
            </a:r>
            <a:r>
              <a:rPr lang="en-CA" dirty="0" smtClean="0"/>
              <a:t>are accountable for the quality of new hires.</a:t>
            </a:r>
            <a:endParaRPr lang="en-CA" dirty="0"/>
          </a:p>
          <a:p>
            <a:pPr marL="228600" indent="-228600">
              <a:spcBef>
                <a:spcPts val="0"/>
              </a:spcBef>
              <a:spcAft>
                <a:spcPts val="1800"/>
              </a:spcAft>
            </a:pPr>
            <a:r>
              <a:rPr lang="en-CA" dirty="0" smtClean="0"/>
              <a:t>Hiring managers who are responsible for the interviewing process.</a:t>
            </a:r>
            <a:endParaRPr lang="en-CA" dirty="0"/>
          </a:p>
        </p:txBody>
      </p:sp>
      <p:sp>
        <p:nvSpPr>
          <p:cNvPr id="14" name="Text Placeholder 13"/>
          <p:cNvSpPr>
            <a:spLocks noGrp="1"/>
          </p:cNvSpPr>
          <p:nvPr>
            <p:ph type="body" sz="quarter" idx="26"/>
          </p:nvPr>
        </p:nvSpPr>
        <p:spPr>
          <a:xfrm>
            <a:off x="4782312" y="2687613"/>
            <a:ext cx="4041648" cy="3758011"/>
          </a:xfrm>
        </p:spPr>
        <p:txBody>
          <a:bodyPr/>
          <a:lstStyle/>
          <a:p>
            <a:pPr marL="228600" lvl="0" indent="-228600" eaLnBrk="0" hangingPunct="0">
              <a:spcBef>
                <a:spcPts val="0"/>
              </a:spcBef>
              <a:spcAft>
                <a:spcPts val="1800"/>
              </a:spcAft>
              <a:buClr>
                <a:srgbClr val="333333"/>
              </a:buClr>
            </a:pPr>
            <a:r>
              <a:rPr lang="en-CA" dirty="0" smtClean="0">
                <a:solidFill>
                  <a:srgbClr val="333333"/>
                </a:solidFill>
              </a:rPr>
              <a:t>Get support for improving interviewing outcomes.</a:t>
            </a:r>
          </a:p>
          <a:p>
            <a:pPr marL="228600" lvl="0" indent="-228600" eaLnBrk="0" hangingPunct="0">
              <a:spcBef>
                <a:spcPts val="0"/>
              </a:spcBef>
              <a:spcAft>
                <a:spcPts val="1800"/>
              </a:spcAft>
              <a:buClr>
                <a:srgbClr val="333333"/>
              </a:buClr>
            </a:pPr>
            <a:r>
              <a:rPr lang="en-CA" dirty="0" smtClean="0">
                <a:solidFill>
                  <a:srgbClr val="333333"/>
                </a:solidFill>
              </a:rPr>
              <a:t>Define competencies to identify the right candidate.</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Design a guide to structure and calibrate the interview process.</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Make measurable improvements to your team’s interviewing skills.</a:t>
            </a:r>
            <a:endParaRPr lang="en-CA" dirty="0">
              <a:solidFill>
                <a:srgbClr val="333333"/>
              </a:solidFill>
            </a:endParaRPr>
          </a:p>
          <a:p>
            <a:pPr marL="228600" lvl="0" indent="-228600" eaLnBrk="0" hangingPunct="0">
              <a:spcBef>
                <a:spcPts val="0"/>
              </a:spcBef>
              <a:spcAft>
                <a:spcPts val="1800"/>
              </a:spcAft>
              <a:buClr>
                <a:srgbClr val="333333"/>
              </a:buClr>
            </a:pPr>
            <a:r>
              <a:rPr lang="en-CA" dirty="0" smtClean="0">
                <a:solidFill>
                  <a:srgbClr val="333333"/>
                </a:solidFill>
              </a:rPr>
              <a:t>Devise a method to integrate interview answers and make reliable hiring decisions.</a:t>
            </a:r>
          </a:p>
        </p:txBody>
      </p:sp>
      <p:sp>
        <p:nvSpPr>
          <p:cNvPr id="3" name="TextBox 2"/>
          <p:cNvSpPr txBox="1"/>
          <p:nvPr/>
        </p:nvSpPr>
        <p:spPr>
          <a:xfrm>
            <a:off x="323528" y="1340768"/>
            <a:ext cx="8553556" cy="646331"/>
          </a:xfrm>
          <a:prstGeom prst="rect">
            <a:avLst/>
          </a:prstGeom>
          <a:noFill/>
        </p:spPr>
        <p:txBody>
          <a:bodyPr wrap="square" rtlCol="0">
            <a:spAutoFit/>
          </a:bodyPr>
          <a:lstStyle/>
          <a:p>
            <a:pPr fontAlgn="base">
              <a:spcBef>
                <a:spcPct val="0"/>
              </a:spcBef>
              <a:spcAft>
                <a:spcPct val="0"/>
              </a:spcAft>
            </a:pPr>
            <a:r>
              <a:rPr lang="en-US" dirty="0" smtClean="0">
                <a:solidFill>
                  <a:srgbClr val="333333"/>
                </a:solidFill>
              </a:rPr>
              <a:t>A structured interviewing process will reduce the incidence of bad hires</a:t>
            </a:r>
            <a:r>
              <a:rPr lang="en-CA" dirty="0" smtClean="0">
                <a:solidFill>
                  <a:srgbClr val="333333"/>
                </a:solidFill>
              </a:rPr>
              <a:t> and help your organization build a creative workforce that supports innovation</a:t>
            </a:r>
            <a:r>
              <a:rPr lang="en-US" dirty="0" smtClean="0">
                <a:solidFill>
                  <a:srgbClr val="333333"/>
                </a:solidFill>
              </a:rPr>
              <a:t>. </a:t>
            </a:r>
            <a:endParaRPr lang="en-CA" dirty="0">
              <a:solidFill>
                <a:srgbClr val="333333"/>
              </a:solidFill>
            </a:endParaRPr>
          </a:p>
        </p:txBody>
      </p:sp>
      <p:grpSp>
        <p:nvGrpSpPr>
          <p:cNvPr id="6" name="Group 5"/>
          <p:cNvGrpSpPr/>
          <p:nvPr/>
        </p:nvGrpSpPr>
        <p:grpSpPr>
          <a:xfrm>
            <a:off x="0" y="6525344"/>
            <a:ext cx="9144000" cy="351838"/>
            <a:chOff x="0" y="6525344"/>
            <a:chExt cx="9144000" cy="351838"/>
          </a:xfrm>
        </p:grpSpPr>
        <p:sp>
          <p:nvSpPr>
            <p:cNvPr id="7" name="Rectangle 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9" name="Rectangle 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96452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221506" y="1556810"/>
            <a:ext cx="2649949" cy="3176479"/>
          </a:xfrm>
          <a:ln w="3175">
            <a:solidFill>
              <a:schemeClr val="tx1"/>
            </a:solidFill>
          </a:ln>
        </p:spPr>
        <p:txBody>
          <a:bodyPr anchor="ctr"/>
          <a:lstStyle/>
          <a:p>
            <a:pPr marL="228600" indent="-228600">
              <a:spcBef>
                <a:spcPts val="0"/>
              </a:spcBef>
              <a:spcAft>
                <a:spcPts val="600"/>
              </a:spcAft>
              <a:buSzPct val="100000"/>
              <a:buAutoNum type="arabicPeriod"/>
            </a:pPr>
            <a:r>
              <a:rPr lang="en-CA" sz="1400" b="1" dirty="0" smtClean="0"/>
              <a:t>There are no shortcuts to a quality hire.</a:t>
            </a:r>
          </a:p>
          <a:p>
            <a:pPr marL="230400" lvl="1" indent="0">
              <a:spcBef>
                <a:spcPts val="0"/>
              </a:spcBef>
              <a:spcAft>
                <a:spcPts val="600"/>
              </a:spcAft>
              <a:buSzPct val="100000"/>
              <a:buNone/>
            </a:pPr>
            <a:r>
              <a:rPr lang="en-CA" sz="1400" dirty="0" smtClean="0"/>
              <a:t>A structured interview process is the most reliable way to find top talent.</a:t>
            </a:r>
          </a:p>
          <a:p>
            <a:pPr marL="228600" indent="-228600">
              <a:spcBef>
                <a:spcPts val="0"/>
              </a:spcBef>
              <a:spcAft>
                <a:spcPts val="600"/>
              </a:spcAft>
              <a:buSzPct val="100000"/>
              <a:buAutoNum type="arabicPeriod"/>
            </a:pPr>
            <a:r>
              <a:rPr lang="en-CA" sz="1400" b="1" dirty="0" smtClean="0"/>
              <a:t>Stop asking candidates about the color of their personality.</a:t>
            </a:r>
          </a:p>
          <a:p>
            <a:pPr marL="230400" lvl="1" indent="0">
              <a:spcBef>
                <a:spcPts val="0"/>
              </a:spcBef>
              <a:spcAft>
                <a:spcPts val="600"/>
              </a:spcAft>
              <a:buSzPct val="100000"/>
              <a:buNone/>
            </a:pPr>
            <a:r>
              <a:rPr lang="en-CA" sz="1400" dirty="0" smtClean="0"/>
              <a:t>Carefully define the kind of candidate you want, ask questions that matter, and know what counts as a good answer.</a:t>
            </a:r>
          </a:p>
        </p:txBody>
      </p:sp>
      <p:sp>
        <p:nvSpPr>
          <p:cNvPr id="2" name="Title 1"/>
          <p:cNvSpPr>
            <a:spLocks noGrp="1"/>
          </p:cNvSpPr>
          <p:nvPr>
            <p:ph type="title"/>
          </p:nvPr>
        </p:nvSpPr>
        <p:spPr/>
        <p:txBody>
          <a:bodyPr/>
          <a:lstStyle/>
          <a:p>
            <a:pPr marL="85725">
              <a:lnSpc>
                <a:spcPct val="105000"/>
              </a:lnSpc>
              <a:spcBef>
                <a:spcPts val="600"/>
              </a:spcBef>
              <a:spcAft>
                <a:spcPts val="600"/>
              </a:spcAft>
            </a:pPr>
            <a:r>
              <a:rPr lang="en-CA" dirty="0" smtClean="0">
                <a:ea typeface="Times New Roman" panose="02020603050405020304" pitchFamily="18" charset="0"/>
                <a:cs typeface="Times New Roman" panose="02020603050405020304" pitchFamily="18" charset="0"/>
              </a:rPr>
              <a:t>Executive summary</a:t>
            </a:r>
            <a:endParaRPr lang="en-CA" dirty="0">
              <a:ea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0"/>
          </p:nvPr>
        </p:nvSpPr>
        <p:spPr>
          <a:xfrm>
            <a:off x="257174" y="1565277"/>
            <a:ext cx="5872324" cy="1315083"/>
          </a:xfrm>
        </p:spPr>
        <p:txBody>
          <a:bodyPr anchor="ctr"/>
          <a:lstStyle/>
          <a:p>
            <a:pPr>
              <a:spcBef>
                <a:spcPts val="0"/>
              </a:spcBef>
              <a:spcAft>
                <a:spcPts val="500"/>
              </a:spcAft>
              <a:buSzPct val="100000"/>
            </a:pPr>
            <a:r>
              <a:rPr lang="en-CA" sz="1400" b="1" dirty="0"/>
              <a:t>Bad hires are common and costly</a:t>
            </a:r>
            <a:r>
              <a:rPr lang="en-CA" sz="1400" dirty="0"/>
              <a:t>. More than half of new hires fail within the first 18 months. More than </a:t>
            </a:r>
            <a:r>
              <a:rPr lang="en-CA" sz="1400" dirty="0" smtClean="0"/>
              <a:t>two-thirds </a:t>
            </a:r>
            <a:r>
              <a:rPr lang="en-CA" sz="1400" dirty="0"/>
              <a:t>of hiring managers make hiring decisions they come to regret. The average cost of a bad hiring decision can equal 30% of the individual’s first-year potential earnings.* </a:t>
            </a:r>
          </a:p>
        </p:txBody>
      </p:sp>
      <p:sp>
        <p:nvSpPr>
          <p:cNvPr id="4" name="Text Placeholder 3"/>
          <p:cNvSpPr>
            <a:spLocks noGrp="1"/>
          </p:cNvSpPr>
          <p:nvPr>
            <p:ph type="body" sz="quarter" idx="11"/>
          </p:nvPr>
        </p:nvSpPr>
        <p:spPr>
          <a:xfrm>
            <a:off x="247848" y="3415208"/>
            <a:ext cx="5872324" cy="1373102"/>
          </a:xfrm>
        </p:spPr>
        <p:txBody>
          <a:bodyPr/>
          <a:lstStyle/>
          <a:p>
            <a:pPr>
              <a:spcBef>
                <a:spcPts val="0"/>
              </a:spcBef>
              <a:spcAft>
                <a:spcPts val="500"/>
              </a:spcAft>
              <a:buSzPct val="100000"/>
            </a:pPr>
            <a:r>
              <a:rPr lang="en-CA" sz="1400" b="1" dirty="0">
                <a:solidFill>
                  <a:srgbClr val="333333"/>
                </a:solidFill>
              </a:rPr>
              <a:t>Recruiters know</a:t>
            </a:r>
            <a:r>
              <a:rPr lang="en-CA" sz="1400" dirty="0">
                <a:solidFill>
                  <a:srgbClr val="333333"/>
                </a:solidFill>
              </a:rPr>
              <a:t>. Talent acquisition specialists are accountable for quality of hire. They know that a well-structured interview process can improve </a:t>
            </a:r>
            <a:r>
              <a:rPr lang="en-CA" sz="1400" dirty="0" smtClean="0">
                <a:solidFill>
                  <a:srgbClr val="333333"/>
                </a:solidFill>
              </a:rPr>
              <a:t>quality </a:t>
            </a:r>
            <a:r>
              <a:rPr lang="en-CA" sz="1400" dirty="0">
                <a:solidFill>
                  <a:srgbClr val="333333"/>
                </a:solidFill>
              </a:rPr>
              <a:t>of </a:t>
            </a:r>
            <a:r>
              <a:rPr lang="en-CA" sz="1400" dirty="0" smtClean="0">
                <a:solidFill>
                  <a:srgbClr val="333333"/>
                </a:solidFill>
              </a:rPr>
              <a:t>hire. </a:t>
            </a:r>
            <a:endParaRPr lang="en-CA" sz="1400" dirty="0">
              <a:solidFill>
                <a:srgbClr val="333333"/>
              </a:solidFill>
            </a:endParaRPr>
          </a:p>
          <a:p>
            <a:pPr>
              <a:spcBef>
                <a:spcPts val="0"/>
              </a:spcBef>
              <a:spcAft>
                <a:spcPts val="500"/>
              </a:spcAft>
              <a:buSzPct val="100000"/>
            </a:pPr>
            <a:r>
              <a:rPr lang="en-CA" sz="1400" b="1" dirty="0">
                <a:solidFill>
                  <a:srgbClr val="333333"/>
                </a:solidFill>
              </a:rPr>
              <a:t>Hiring managers need training</a:t>
            </a:r>
            <a:r>
              <a:rPr lang="en-CA" sz="1400" dirty="0">
                <a:solidFill>
                  <a:srgbClr val="333333"/>
                </a:solidFill>
              </a:rPr>
              <a:t>. Unfortunately, nearly 45% of talent acquisition specialists said their hiring managers were not strong interviewers. In large organizations, that number climbed to 65%.** </a:t>
            </a:r>
          </a:p>
        </p:txBody>
      </p:sp>
      <p:sp>
        <p:nvSpPr>
          <p:cNvPr id="5" name="Text Placeholder 4"/>
          <p:cNvSpPr>
            <a:spLocks noGrp="1"/>
          </p:cNvSpPr>
          <p:nvPr>
            <p:ph type="body" sz="quarter" idx="12"/>
          </p:nvPr>
        </p:nvSpPr>
        <p:spPr>
          <a:xfrm>
            <a:off x="247848" y="5189682"/>
            <a:ext cx="8623607" cy="1108163"/>
          </a:xfrm>
        </p:spPr>
        <p:txBody>
          <a:bodyPr anchor="ctr"/>
          <a:lstStyle/>
          <a:p>
            <a:pPr>
              <a:spcBef>
                <a:spcPts val="300"/>
              </a:spcBef>
              <a:spcAft>
                <a:spcPts val="300"/>
              </a:spcAft>
            </a:pPr>
            <a:r>
              <a:rPr lang="en-CA" sz="1400" dirty="0" smtClean="0"/>
              <a:t>Put a well-structured interview process </a:t>
            </a:r>
            <a:r>
              <a:rPr lang="en-CA" sz="1400" dirty="0"/>
              <a:t>in place to </a:t>
            </a:r>
            <a:r>
              <a:rPr lang="en-CA" sz="1400" dirty="0" smtClean="0"/>
              <a:t>help hiring mangers:</a:t>
            </a:r>
          </a:p>
          <a:p>
            <a:pPr lvl="1">
              <a:buSzPct val="100000"/>
              <a:buFont typeface="Wingdings" panose="05000000000000000000" pitchFamily="2" charset="2"/>
              <a:buChar char="ü"/>
            </a:pPr>
            <a:r>
              <a:rPr lang="en-CA" sz="1400" dirty="0" smtClean="0"/>
              <a:t>Improve the quality of hire</a:t>
            </a:r>
          </a:p>
          <a:p>
            <a:pPr lvl="1">
              <a:buSzPct val="100000"/>
              <a:buFont typeface="Wingdings" panose="05000000000000000000" pitchFamily="2" charset="2"/>
              <a:buChar char="ü"/>
            </a:pPr>
            <a:r>
              <a:rPr lang="en-CA" sz="1400" dirty="0" smtClean="0"/>
              <a:t>Reduce the cost of bad hires</a:t>
            </a:r>
          </a:p>
          <a:p>
            <a:pPr lvl="1">
              <a:buSzPct val="100000"/>
              <a:buFont typeface="Wingdings" panose="05000000000000000000" pitchFamily="2" charset="2"/>
              <a:buChar char="ü"/>
            </a:pPr>
            <a:r>
              <a:rPr lang="en-CA" sz="1400" dirty="0" smtClean="0"/>
              <a:t>Improve </a:t>
            </a:r>
            <a:r>
              <a:rPr lang="en-CA" sz="1400" dirty="0"/>
              <a:t>the candidate </a:t>
            </a:r>
            <a:r>
              <a:rPr lang="en-CA" sz="1400" dirty="0" smtClean="0"/>
              <a:t>experience</a:t>
            </a:r>
            <a:endParaRPr lang="en-CA" sz="1400" dirty="0"/>
          </a:p>
        </p:txBody>
      </p:sp>
      <p:sp>
        <p:nvSpPr>
          <p:cNvPr id="7" name="TextBox 6"/>
          <p:cNvSpPr txBox="1"/>
          <p:nvPr/>
        </p:nvSpPr>
        <p:spPr>
          <a:xfrm>
            <a:off x="7205658" y="5836180"/>
            <a:ext cx="1606530" cy="461665"/>
          </a:xfrm>
          <a:prstGeom prst="rect">
            <a:avLst/>
          </a:prstGeom>
          <a:noFill/>
        </p:spPr>
        <p:txBody>
          <a:bodyPr wrap="none" rtlCol="0">
            <a:spAutoFit/>
          </a:bodyPr>
          <a:lstStyle/>
          <a:p>
            <a:r>
              <a:rPr lang="en-CA" sz="800" dirty="0" smtClean="0">
                <a:solidFill>
                  <a:srgbClr val="333333">
                    <a:lumMod val="50000"/>
                  </a:srgbClr>
                </a:solidFill>
              </a:rPr>
              <a:t>Sources: </a:t>
            </a:r>
          </a:p>
          <a:p>
            <a:pPr marL="180975" lvl="1"/>
            <a:r>
              <a:rPr lang="en-CA" sz="800" dirty="0" smtClean="0">
                <a:solidFill>
                  <a:srgbClr val="333333">
                    <a:lumMod val="50000"/>
                  </a:srgbClr>
                </a:solidFill>
              </a:rPr>
              <a:t>* Leadership IQ (2012)</a:t>
            </a:r>
          </a:p>
          <a:p>
            <a:pPr marL="180975" lvl="1"/>
            <a:r>
              <a:rPr lang="en-CA" sz="800" dirty="0" smtClean="0">
                <a:solidFill>
                  <a:srgbClr val="333333">
                    <a:lumMod val="50000"/>
                  </a:srgbClr>
                </a:solidFill>
              </a:rPr>
              <a:t>** McQuaig Institute (2014)</a:t>
            </a:r>
            <a:endParaRPr lang="en-CA" sz="800" dirty="0">
              <a:solidFill>
                <a:srgbClr val="333333"/>
              </a:solidFill>
            </a:endParaRPr>
          </a:p>
        </p:txBody>
      </p:sp>
      <p:grpSp>
        <p:nvGrpSpPr>
          <p:cNvPr id="8" name="Group 7"/>
          <p:cNvGrpSpPr/>
          <p:nvPr/>
        </p:nvGrpSpPr>
        <p:grpSpPr>
          <a:xfrm>
            <a:off x="0" y="6525344"/>
            <a:ext cx="9144000" cy="351838"/>
            <a:chOff x="0" y="6525344"/>
            <a:chExt cx="9144000" cy="351838"/>
          </a:xfrm>
        </p:grpSpPr>
        <p:sp>
          <p:nvSpPr>
            <p:cNvPr id="9" name="Rectangle 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 name="Rectangle 1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83884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251520" y="256032"/>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CA" sz="2400" b="0" i="0" u="none" strike="noStrike" kern="1200" cap="none" spc="0" normalizeH="0" baseline="0" noProof="0" dirty="0" smtClean="0">
                <a:ln>
                  <a:noFill/>
                </a:ln>
                <a:solidFill>
                  <a:srgbClr val="333333"/>
                </a:solidFill>
                <a:effectLst/>
                <a:uLnTx/>
                <a:uFillTx/>
                <a:latin typeface="Georgia"/>
                <a:ea typeface="+mj-ea"/>
                <a:cs typeface="+mj-cs"/>
              </a:rPr>
              <a:t>McLean &amp; Company offers various levels of support to best suit your needs</a:t>
            </a:r>
            <a:endParaRPr kumimoji="0" lang="en-CA" sz="2400" b="0" i="0" u="none" strike="noStrike" kern="1200" cap="none" spc="0" normalizeH="0" baseline="0" noProof="0" dirty="0">
              <a:ln>
                <a:noFill/>
              </a:ln>
              <a:solidFill>
                <a:srgbClr val="333333"/>
              </a:solidFill>
              <a:effectLst/>
              <a:uLnTx/>
              <a:uFillTx/>
              <a:latin typeface="Georgia"/>
              <a:ea typeface="+mj-ea"/>
              <a:cs typeface="+mj-cs"/>
            </a:endParaRPr>
          </a:p>
        </p:txBody>
      </p:sp>
      <p:sp>
        <p:nvSpPr>
          <p:cNvPr id="93" name="Rounded Rectangle 92"/>
          <p:cNvSpPr/>
          <p:nvPr/>
        </p:nvSpPr>
        <p:spPr>
          <a:xfrm>
            <a:off x="475146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4" name="Rounded Rectangle 93"/>
          <p:cNvSpPr/>
          <p:nvPr/>
        </p:nvSpPr>
        <p:spPr>
          <a:xfrm>
            <a:off x="36332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5" name="Rectangle 94"/>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cxnSp>
        <p:nvCxnSpPr>
          <p:cNvPr id="96" name="Straight Arrow Connector 95"/>
          <p:cNvCxnSpPr>
            <a:stCxn id="108" idx="2"/>
          </p:cNvCxnSpPr>
          <p:nvPr/>
        </p:nvCxnSpPr>
        <p:spPr>
          <a:xfrm>
            <a:off x="813382" y="2920539"/>
            <a:ext cx="7840761" cy="0"/>
          </a:xfrm>
          <a:prstGeom prst="straightConnector1">
            <a:avLst/>
          </a:prstGeom>
          <a:noFill/>
          <a:ln w="38100" cap="flat" cmpd="sng" algn="ctr">
            <a:solidFill>
              <a:srgbClr val="FFFFFF">
                <a:lumMod val="85000"/>
              </a:srgbClr>
            </a:solidFill>
            <a:prstDash val="sysDot"/>
            <a:tailEnd type="triangle" w="lg" len="med"/>
          </a:ln>
          <a:effectLst/>
        </p:spPr>
      </p:cxnSp>
      <p:grpSp>
        <p:nvGrpSpPr>
          <p:cNvPr id="97" name="Group 96"/>
          <p:cNvGrpSpPr/>
          <p:nvPr/>
        </p:nvGrpSpPr>
        <p:grpSpPr>
          <a:xfrm>
            <a:off x="6932311" y="2025295"/>
            <a:ext cx="1636677" cy="2763778"/>
            <a:chOff x="6637354" y="1574599"/>
            <a:chExt cx="1636677" cy="2763778"/>
          </a:xfrm>
        </p:grpSpPr>
        <p:sp>
          <p:nvSpPr>
            <p:cNvPr id="98" name="Oval 97"/>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9" name="TextBox 98"/>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100" name="TextBox 99"/>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102" name="Group 101"/>
          <p:cNvGrpSpPr/>
          <p:nvPr/>
        </p:nvGrpSpPr>
        <p:grpSpPr>
          <a:xfrm>
            <a:off x="2336968" y="1877373"/>
            <a:ext cx="2129440" cy="2937609"/>
            <a:chOff x="2807522" y="2074912"/>
            <a:chExt cx="2129440" cy="2937609"/>
          </a:xfrm>
        </p:grpSpPr>
        <p:sp>
          <p:nvSpPr>
            <p:cNvPr id="103" name="Oval 102"/>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4" name="TextBox 103"/>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105" name="TextBox 104"/>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107" name="Group 106"/>
          <p:cNvGrpSpPr/>
          <p:nvPr/>
        </p:nvGrpSpPr>
        <p:grpSpPr>
          <a:xfrm>
            <a:off x="369141" y="2025295"/>
            <a:ext cx="1628660" cy="2794213"/>
            <a:chOff x="1266026" y="2731218"/>
            <a:chExt cx="1628660" cy="2794213"/>
          </a:xfrm>
        </p:grpSpPr>
        <p:sp>
          <p:nvSpPr>
            <p:cNvPr id="108" name="Oval 107"/>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09" name="TextBox 108"/>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110" name="TextBox 109"/>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111" name="Picture 1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112" name="Group 111"/>
          <p:cNvGrpSpPr/>
          <p:nvPr/>
        </p:nvGrpSpPr>
        <p:grpSpPr>
          <a:xfrm>
            <a:off x="4957979" y="2025295"/>
            <a:ext cx="1635165" cy="2795710"/>
            <a:chOff x="4834633" y="1938352"/>
            <a:chExt cx="1635165" cy="2795710"/>
          </a:xfrm>
        </p:grpSpPr>
        <p:sp>
          <p:nvSpPr>
            <p:cNvPr id="113" name="Oval 112"/>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114" name="TextBox 113"/>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115" name="TextBox 114"/>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117" name="Rectangle 116"/>
          <p:cNvSpPr/>
          <p:nvPr/>
        </p:nvSpPr>
        <p:spPr>
          <a:xfrm>
            <a:off x="89786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grpSp>
        <p:nvGrpSpPr>
          <p:cNvPr id="28" name="Group 27"/>
          <p:cNvGrpSpPr/>
          <p:nvPr/>
        </p:nvGrpSpPr>
        <p:grpSpPr>
          <a:xfrm>
            <a:off x="0" y="6525344"/>
            <a:ext cx="9144000" cy="351838"/>
            <a:chOff x="0" y="6525344"/>
            <a:chExt cx="9144000" cy="351838"/>
          </a:xfrm>
        </p:grpSpPr>
        <p:sp>
          <p:nvSpPr>
            <p:cNvPr id="29" name="Rectangle 28"/>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1" name="Rectangle 30"/>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69608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n-US" dirty="0" smtClean="0"/>
              <a:t>Use McLean &amp; Company’s practical approach to train for smarter hiring</a:t>
            </a:r>
            <a:endParaRPr lang="en-US" dirty="0"/>
          </a:p>
        </p:txBody>
      </p:sp>
      <p:sp>
        <p:nvSpPr>
          <p:cNvPr id="4" name="Text Placeholder 3"/>
          <p:cNvSpPr>
            <a:spLocks noGrp="1"/>
          </p:cNvSpPr>
          <p:nvPr>
            <p:ph type="body" sz="quarter" idx="19"/>
          </p:nvPr>
        </p:nvSpPr>
        <p:spPr>
          <a:xfrm>
            <a:off x="257176" y="1180605"/>
            <a:ext cx="8620124" cy="657225"/>
          </a:xfrm>
        </p:spPr>
        <p:txBody>
          <a:bodyPr/>
          <a:lstStyle/>
          <a:p>
            <a:pPr marL="0" lvl="1" indent="0" eaLnBrk="0" hangingPunct="0">
              <a:spcBef>
                <a:spcPts val="0"/>
              </a:spcBef>
              <a:buSzPct val="120000"/>
              <a:buNone/>
            </a:pPr>
            <a:r>
              <a:rPr lang="en-US" sz="1800" dirty="0"/>
              <a:t>Start each step in the project </a:t>
            </a:r>
            <a:r>
              <a:rPr lang="en-US" sz="1800" dirty="0" smtClean="0"/>
              <a:t>by </a:t>
            </a:r>
            <a:r>
              <a:rPr lang="en-US" sz="1800" dirty="0"/>
              <a:t>customizing our standard methodology, tools, </a:t>
            </a:r>
            <a:r>
              <a:rPr lang="en-US" sz="1800" dirty="0" smtClean="0"/>
              <a:t>templates, </a:t>
            </a:r>
            <a:r>
              <a:rPr lang="en-US" sz="1800" dirty="0"/>
              <a:t>and </a:t>
            </a:r>
            <a:r>
              <a:rPr lang="en-US" sz="1800" dirty="0" smtClean="0"/>
              <a:t>activities </a:t>
            </a:r>
            <a:r>
              <a:rPr lang="en-US" sz="1800" dirty="0"/>
              <a:t>to </a:t>
            </a:r>
            <a:r>
              <a:rPr lang="en-US" sz="1800" dirty="0" smtClean="0"/>
              <a:t>adapt the </a:t>
            </a:r>
            <a:r>
              <a:rPr lang="en-US" sz="1800" dirty="0"/>
              <a:t>material to your needs</a:t>
            </a:r>
            <a:r>
              <a:rPr lang="en-US" sz="1800" dirty="0" smtClean="0"/>
              <a:t>.</a:t>
            </a:r>
            <a:endParaRPr lang="en-CA" sz="2000" dirty="0"/>
          </a:p>
        </p:txBody>
      </p:sp>
      <p:sp>
        <p:nvSpPr>
          <p:cNvPr id="97" name="Rectangle 96"/>
          <p:cNvSpPr/>
          <p:nvPr/>
        </p:nvSpPr>
        <p:spPr>
          <a:xfrm>
            <a:off x="5659117" y="1869654"/>
            <a:ext cx="2958281" cy="4423828"/>
          </a:xfrm>
          <a:prstGeom prst="rect">
            <a:avLst/>
          </a:prstGeom>
          <a:noFill/>
          <a:ln w="12700" cap="flat" cmpd="sng" algn="ctr">
            <a:noFill/>
            <a:prstDash val="solid"/>
          </a:ln>
          <a:effectLst/>
        </p:spPr>
        <p:txBody>
          <a:bodyPr lIns="91440" tIns="0" rIns="91440" bIns="0" rtlCol="0" anchor="t"/>
          <a:lstStyle/>
          <a:p>
            <a:pPr marL="230400" lvl="1">
              <a:spcAft>
                <a:spcPts val="600"/>
              </a:spcAft>
              <a:buSzPct val="100000"/>
            </a:pPr>
            <a:endParaRPr lang="en-CA" sz="1200" dirty="0" smtClean="0">
              <a:solidFill>
                <a:srgbClr val="333333"/>
              </a:solidFill>
            </a:endParaRPr>
          </a:p>
        </p:txBody>
      </p:sp>
      <p:pic>
        <p:nvPicPr>
          <p:cNvPr id="35" name="Picture 34" descr="insight-sm.wmf"/>
          <p:cNvPicPr>
            <a:picLocks noChangeAspect="1"/>
          </p:cNvPicPr>
          <p:nvPr/>
        </p:nvPicPr>
        <p:blipFill>
          <a:blip r:embed="rId3" cstate="print"/>
          <a:stretch>
            <a:fillRect/>
          </a:stretch>
        </p:blipFill>
        <p:spPr>
          <a:xfrm>
            <a:off x="8550172" y="2069970"/>
            <a:ext cx="240000" cy="180000"/>
          </a:xfrm>
          <a:prstGeom prst="rect">
            <a:avLst/>
          </a:prstGeom>
        </p:spPr>
      </p:pic>
      <p:grpSp>
        <p:nvGrpSpPr>
          <p:cNvPr id="36" name="Group 35"/>
          <p:cNvGrpSpPr>
            <a:grpSpLocks noChangeAspect="1"/>
          </p:cNvGrpSpPr>
          <p:nvPr/>
        </p:nvGrpSpPr>
        <p:grpSpPr>
          <a:xfrm>
            <a:off x="2028944" y="1973483"/>
            <a:ext cx="5070932" cy="4319999"/>
            <a:chOff x="1362441" y="1183243"/>
            <a:chExt cx="6248965" cy="5167090"/>
          </a:xfrm>
        </p:grpSpPr>
        <p:sp>
          <p:nvSpPr>
            <p:cNvPr id="37" name="Left Arrow Callout 36"/>
            <p:cNvSpPr/>
            <p:nvPr/>
          </p:nvSpPr>
          <p:spPr>
            <a:xfrm rot="19359418">
              <a:off x="1362441" y="3396530"/>
              <a:ext cx="2977474" cy="1630750"/>
            </a:xfrm>
            <a:prstGeom prst="leftArrowCallout">
              <a:avLst>
                <a:gd name="adj1" fmla="val 33956"/>
                <a:gd name="adj2" fmla="val 25000"/>
                <a:gd name="adj3" fmla="val 25000"/>
                <a:gd name="adj4" fmla="val 77422"/>
              </a:avLst>
            </a:prstGeom>
            <a:gradFill flip="none" rotWithShape="1">
              <a:gsLst>
                <a:gs pos="0">
                  <a:schemeClr val="tx1"/>
                </a:gs>
                <a:gs pos="100000">
                  <a:schemeClr val="tx1">
                    <a:lumMod val="20000"/>
                    <a:lumOff val="80000"/>
                  </a:schemeClr>
                </a:gs>
              </a:gsLst>
              <a:lin ang="13500000" scaled="1"/>
              <a:tileRect/>
            </a:gradFill>
            <a:ln w="31750" cap="rnd" cmpd="sng">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Left Arrow Callout 37"/>
            <p:cNvSpPr/>
            <p:nvPr/>
          </p:nvSpPr>
          <p:spPr>
            <a:xfrm rot="13959418" flipH="1">
              <a:off x="3716648" y="1008931"/>
              <a:ext cx="1950711" cy="2299336"/>
            </a:xfrm>
            <a:prstGeom prst="leftArrowCallout">
              <a:avLst/>
            </a:prstGeom>
            <a:gradFill flip="none" rotWithShape="1">
              <a:gsLst>
                <a:gs pos="0">
                  <a:schemeClr val="accent1"/>
                </a:gs>
                <a:gs pos="50000">
                  <a:schemeClr val="accent1">
                    <a:lumMod val="60000"/>
                    <a:lumOff val="40000"/>
                  </a:schemeClr>
                </a:gs>
                <a:gs pos="100000">
                  <a:schemeClr val="accent1">
                    <a:lumMod val="20000"/>
                    <a:lumOff val="80000"/>
                  </a:schemeClr>
                </a:gs>
              </a:gsLst>
              <a:lin ang="13500000" scaled="1"/>
              <a:tileRect/>
            </a:gradFill>
            <a:ln w="31750" cap="rnd" cmpd="sng">
              <a:solidFill>
                <a:schemeClr val="accent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9" name="Group 38"/>
            <p:cNvGrpSpPr/>
            <p:nvPr/>
          </p:nvGrpSpPr>
          <p:grpSpPr>
            <a:xfrm>
              <a:off x="2149197" y="1981827"/>
              <a:ext cx="5462209" cy="4368506"/>
              <a:chOff x="2149197" y="1981827"/>
              <a:chExt cx="5462209" cy="4368506"/>
            </a:xfrm>
          </p:grpSpPr>
          <p:sp>
            <p:nvSpPr>
              <p:cNvPr id="40" name="Left Arrow Callout 39"/>
              <p:cNvSpPr/>
              <p:nvPr/>
            </p:nvSpPr>
            <p:spPr>
              <a:xfrm rot="19359418" flipH="1">
                <a:off x="4560261" y="2616233"/>
                <a:ext cx="3051145" cy="1499182"/>
              </a:xfrm>
              <a:prstGeom prst="leftArrowCallout">
                <a:avLst>
                  <a:gd name="adj1" fmla="val 38294"/>
                  <a:gd name="adj2" fmla="val 29127"/>
                  <a:gd name="adj3" fmla="val 36399"/>
                  <a:gd name="adj4" fmla="val 75515"/>
                </a:avLst>
              </a:prstGeom>
              <a:gradFill flip="none" rotWithShape="1">
                <a:gsLst>
                  <a:gs pos="0">
                    <a:schemeClr val="accent2"/>
                  </a:gs>
                  <a:gs pos="50000">
                    <a:schemeClr val="accent2">
                      <a:lumMod val="60000"/>
                      <a:lumOff val="40000"/>
                    </a:schemeClr>
                  </a:gs>
                  <a:gs pos="100000">
                    <a:schemeClr val="accent2">
                      <a:lumMod val="20000"/>
                      <a:lumOff val="80000"/>
                    </a:schemeClr>
                  </a:gs>
                </a:gsLst>
                <a:lin ang="13500000" scaled="1"/>
                <a:tileRect/>
              </a:gradFill>
              <a:ln w="31750" cap="rnd" cmpd="sng">
                <a:solidFill>
                  <a:schemeClr val="accent2"/>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Left Arrow Callout 40"/>
              <p:cNvSpPr/>
              <p:nvPr/>
            </p:nvSpPr>
            <p:spPr>
              <a:xfrm rot="3159418" flipH="1">
                <a:off x="3306934" y="4291957"/>
                <a:ext cx="1817417" cy="2299336"/>
              </a:xfrm>
              <a:prstGeom prst="leftArrowCallout">
                <a:avLst>
                  <a:gd name="adj1" fmla="val 29500"/>
                  <a:gd name="adj2" fmla="val 25000"/>
                  <a:gd name="adj3" fmla="val 25000"/>
                  <a:gd name="adj4" fmla="val 63646"/>
                </a:avLst>
              </a:prstGeom>
              <a:solidFill>
                <a:schemeClr val="accent4">
                  <a:lumMod val="60000"/>
                  <a:lumOff val="40000"/>
                </a:schemeClr>
              </a:solidFill>
              <a:ln w="31750" cap="rnd" cmpd="sng">
                <a:solidFill>
                  <a:schemeClr val="accent4">
                    <a:lumMod val="5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p:cNvSpPr/>
              <p:nvPr/>
            </p:nvSpPr>
            <p:spPr>
              <a:xfrm rot="19398674">
                <a:off x="3914994" y="1994542"/>
                <a:ext cx="1989824" cy="875987"/>
              </a:xfrm>
              <a:prstGeom prst="rect">
                <a:avLst/>
              </a:prstGeom>
              <a:solidFill>
                <a:srgbClr val="FFFF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rot="19359294">
                <a:off x="2149197" y="3370983"/>
                <a:ext cx="1989824" cy="1283533"/>
              </a:xfrm>
              <a:prstGeom prst="rect">
                <a:avLst/>
              </a:prstGeom>
              <a:solidFill>
                <a:srgbClr val="FFFF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Rectangle 47"/>
              <p:cNvSpPr/>
              <p:nvPr/>
            </p:nvSpPr>
            <p:spPr>
              <a:xfrm rot="19366667">
                <a:off x="4837571" y="3037242"/>
                <a:ext cx="1903901" cy="1122432"/>
              </a:xfrm>
              <a:prstGeom prst="rect">
                <a:avLst/>
              </a:prstGeom>
              <a:solidFill>
                <a:srgbClr val="FFFF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Rectangle 48"/>
              <p:cNvSpPr/>
              <p:nvPr/>
            </p:nvSpPr>
            <p:spPr>
              <a:xfrm rot="19366303">
                <a:off x="3021793" y="4741299"/>
                <a:ext cx="1957415" cy="833905"/>
              </a:xfrm>
              <a:prstGeom prst="rect">
                <a:avLst/>
              </a:prstGeom>
              <a:solidFill>
                <a:srgbClr val="FFFFF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3333">
                      <a:lumMod val="50000"/>
                      <a:lumOff val="50000"/>
                    </a:srgbClr>
                  </a:solidFill>
                </a:endParaRPr>
              </a:p>
            </p:txBody>
          </p:sp>
          <p:sp>
            <p:nvSpPr>
              <p:cNvPr id="65" name="Rectangle 64"/>
              <p:cNvSpPr/>
              <p:nvPr/>
            </p:nvSpPr>
            <p:spPr>
              <a:xfrm rot="19386978">
                <a:off x="4071471" y="2402779"/>
                <a:ext cx="1971967"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a:defRPr/>
                </a:pPr>
                <a:r>
                  <a:rPr lang="en-US" sz="1200" b="1" kern="0" dirty="0" smtClean="0">
                    <a:solidFill>
                      <a:srgbClr val="333333"/>
                    </a:solidFill>
                    <a:cs typeface="Arial" pitchFamily="34" charset="0"/>
                  </a:rPr>
                  <a:t>Make the case</a:t>
                </a:r>
                <a:endParaRPr lang="en-US" sz="1200" b="1" kern="0" dirty="0">
                  <a:solidFill>
                    <a:srgbClr val="333333"/>
                  </a:solidFill>
                  <a:cs typeface="Arial" pitchFamily="34" charset="0"/>
                </a:endParaRPr>
              </a:p>
            </p:txBody>
          </p:sp>
          <p:sp>
            <p:nvSpPr>
              <p:cNvPr id="51" name="Rectangle 50"/>
              <p:cNvSpPr/>
              <p:nvPr/>
            </p:nvSpPr>
            <p:spPr>
              <a:xfrm rot="19398913">
                <a:off x="4952147" y="3691241"/>
                <a:ext cx="2031773"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333333"/>
                    </a:solidFill>
                  </a:rPr>
                  <a:t>Build competency profiles</a:t>
                </a:r>
              </a:p>
            </p:txBody>
          </p:sp>
          <p:sp>
            <p:nvSpPr>
              <p:cNvPr id="53" name="Rectangle 52"/>
              <p:cNvSpPr/>
              <p:nvPr/>
            </p:nvSpPr>
            <p:spPr>
              <a:xfrm rot="19395420">
                <a:off x="2383860" y="4164065"/>
                <a:ext cx="2031773"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333333"/>
                    </a:solidFill>
                  </a:rPr>
                  <a:t>Design interview </a:t>
                </a:r>
                <a:r>
                  <a:rPr lang="en-US" sz="1200" b="1" dirty="0" smtClean="0">
                    <a:solidFill>
                      <a:srgbClr val="333333"/>
                    </a:solidFill>
                  </a:rPr>
                  <a:t>processes</a:t>
                </a:r>
                <a:endParaRPr lang="en-US" sz="1200" b="1" dirty="0">
                  <a:solidFill>
                    <a:srgbClr val="333333"/>
                  </a:solidFill>
                </a:endParaRPr>
              </a:p>
            </p:txBody>
          </p:sp>
          <p:sp>
            <p:nvSpPr>
              <p:cNvPr id="54" name="Rectangle 53"/>
              <p:cNvSpPr/>
              <p:nvPr/>
            </p:nvSpPr>
            <p:spPr>
              <a:xfrm rot="19344748">
                <a:off x="3176918" y="5120506"/>
                <a:ext cx="1945070"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rgbClr val="333333"/>
                    </a:solidFill>
                  </a:rPr>
                  <a:t>Train your team</a:t>
                </a:r>
              </a:p>
            </p:txBody>
          </p:sp>
          <p:grpSp>
            <p:nvGrpSpPr>
              <p:cNvPr id="57" name="Group 56"/>
              <p:cNvGrpSpPr/>
              <p:nvPr/>
            </p:nvGrpSpPr>
            <p:grpSpPr>
              <a:xfrm>
                <a:off x="2664855" y="1981827"/>
                <a:ext cx="2379082" cy="3272786"/>
                <a:chOff x="2664855" y="1981827"/>
                <a:chExt cx="2379082" cy="3272786"/>
              </a:xfrm>
            </p:grpSpPr>
            <p:grpSp>
              <p:nvGrpSpPr>
                <p:cNvPr id="61" name="Group 60"/>
                <p:cNvGrpSpPr/>
                <p:nvPr/>
              </p:nvGrpSpPr>
              <p:grpSpPr>
                <a:xfrm>
                  <a:off x="2664855" y="1981827"/>
                  <a:ext cx="2379082" cy="1881377"/>
                  <a:chOff x="2664855" y="1981827"/>
                  <a:chExt cx="2379082" cy="1881377"/>
                </a:xfrm>
              </p:grpSpPr>
              <p:sp>
                <p:nvSpPr>
                  <p:cNvPr id="63" name="TextBox 62"/>
                  <p:cNvSpPr txBox="1"/>
                  <p:nvPr/>
                </p:nvSpPr>
                <p:spPr>
                  <a:xfrm rot="19334131">
                    <a:off x="4450988" y="1981827"/>
                    <a:ext cx="592949" cy="544488"/>
                  </a:xfrm>
                  <a:prstGeom prst="ellipse">
                    <a:avLst/>
                  </a:prstGeom>
                  <a:noFill/>
                  <a:ln>
                    <a:noFill/>
                  </a:ln>
                </p:spPr>
                <p:txBody>
                  <a:bodyPr wrap="none" lIns="0" tIns="0" rIns="0" bIns="0" rtlCol="0">
                    <a:noAutofit/>
                  </a:bodyPr>
                  <a:lstStyle/>
                  <a:p>
                    <a:pPr algn="ctr"/>
                    <a:r>
                      <a:rPr lang="en-US" b="1" dirty="0" smtClean="0">
                        <a:ln w="1270" cmpd="sng">
                          <a:noFill/>
                          <a:prstDash val="solid"/>
                        </a:ln>
                        <a:solidFill>
                          <a:srgbClr val="333333"/>
                        </a:solidFill>
                        <a:effectLst>
                          <a:innerShdw blurRad="114300">
                            <a:srgbClr val="FFFFFF"/>
                          </a:innerShdw>
                        </a:effectLst>
                      </a:rPr>
                      <a:t>Step 1.1</a:t>
                    </a:r>
                    <a:endParaRPr lang="en-US" b="1" dirty="0">
                      <a:ln w="1270" cmpd="sng">
                        <a:noFill/>
                        <a:prstDash val="solid"/>
                      </a:ln>
                      <a:solidFill>
                        <a:srgbClr val="333333"/>
                      </a:solidFill>
                      <a:effectLst>
                        <a:innerShdw blurRad="114300">
                          <a:srgbClr val="FFFFFF"/>
                        </a:innerShdw>
                      </a:effectLst>
                    </a:endParaRPr>
                  </a:p>
                </p:txBody>
              </p:sp>
              <p:sp>
                <p:nvSpPr>
                  <p:cNvPr id="64" name="TextBox 63"/>
                  <p:cNvSpPr txBox="1"/>
                  <p:nvPr/>
                </p:nvSpPr>
                <p:spPr>
                  <a:xfrm rot="19408719">
                    <a:off x="2664855" y="3318716"/>
                    <a:ext cx="592949" cy="544488"/>
                  </a:xfrm>
                  <a:prstGeom prst="ellipse">
                    <a:avLst/>
                  </a:prstGeom>
                  <a:noFill/>
                </p:spPr>
                <p:txBody>
                  <a:bodyPr wrap="none" lIns="0" tIns="0" rIns="0" bIns="0" rtlCol="0">
                    <a:noAutofit/>
                  </a:bodyPr>
                  <a:lstStyle/>
                  <a:p>
                    <a:pPr algn="ctr"/>
                    <a:r>
                      <a:rPr lang="en-US" b="1" dirty="0" smtClean="0">
                        <a:ln w="1270" cmpd="sng">
                          <a:noFill/>
                          <a:prstDash val="solid"/>
                        </a:ln>
                        <a:solidFill>
                          <a:srgbClr val="333333"/>
                        </a:solidFill>
                        <a:effectLst>
                          <a:innerShdw blurRad="114300">
                            <a:srgbClr val="FFFFFF"/>
                          </a:innerShdw>
                        </a:effectLst>
                      </a:rPr>
                      <a:t>Step 2</a:t>
                    </a:r>
                    <a:endParaRPr lang="en-US" b="1" dirty="0">
                      <a:ln w="1270" cmpd="sng">
                        <a:noFill/>
                        <a:prstDash val="solid"/>
                      </a:ln>
                      <a:solidFill>
                        <a:srgbClr val="333333"/>
                      </a:solidFill>
                      <a:effectLst>
                        <a:innerShdw blurRad="114300">
                          <a:srgbClr val="FFFFFF"/>
                        </a:innerShdw>
                      </a:effectLst>
                    </a:endParaRPr>
                  </a:p>
                </p:txBody>
              </p:sp>
            </p:grpSp>
            <p:sp>
              <p:nvSpPr>
                <p:cNvPr id="62" name="TextBox 61"/>
                <p:cNvSpPr txBox="1"/>
                <p:nvPr/>
              </p:nvSpPr>
              <p:spPr>
                <a:xfrm rot="19303581">
                  <a:off x="3616171" y="4710125"/>
                  <a:ext cx="592949" cy="544488"/>
                </a:xfrm>
                <a:prstGeom prst="ellipse">
                  <a:avLst/>
                </a:prstGeom>
                <a:noFill/>
              </p:spPr>
              <p:txBody>
                <a:bodyPr wrap="none" lIns="0" tIns="0" rIns="0" bIns="0" rtlCol="0">
                  <a:noAutofit/>
                </a:bodyPr>
                <a:lstStyle/>
                <a:p>
                  <a:pPr algn="ctr"/>
                  <a:r>
                    <a:rPr lang="en-US" b="1" dirty="0" smtClean="0">
                      <a:ln w="1270" cmpd="sng">
                        <a:noFill/>
                        <a:prstDash val="solid"/>
                      </a:ln>
                      <a:solidFill>
                        <a:srgbClr val="333333"/>
                      </a:solidFill>
                      <a:effectLst>
                        <a:outerShdw blurRad="50800" dist="50800" dir="5400000" algn="ctr" rotWithShape="0">
                          <a:srgbClr val="FFFFFF"/>
                        </a:outerShdw>
                      </a:effectLst>
                    </a:rPr>
                    <a:t>Step 3</a:t>
                  </a:r>
                  <a:endParaRPr lang="en-US" b="1" dirty="0">
                    <a:ln w="1270" cmpd="sng">
                      <a:noFill/>
                      <a:prstDash val="solid"/>
                    </a:ln>
                    <a:solidFill>
                      <a:srgbClr val="333333"/>
                    </a:solidFill>
                    <a:effectLst>
                      <a:outerShdw blurRad="50800" dist="50800" dir="5400000" algn="ctr" rotWithShape="0">
                        <a:srgbClr val="FFFFFF"/>
                      </a:outerShdw>
                    </a:effectLst>
                  </a:endParaRPr>
                </a:p>
              </p:txBody>
            </p:sp>
          </p:grpSp>
          <p:sp>
            <p:nvSpPr>
              <p:cNvPr id="60" name="TextBox 59"/>
              <p:cNvSpPr txBox="1"/>
              <p:nvPr/>
            </p:nvSpPr>
            <p:spPr>
              <a:xfrm rot="19357858">
                <a:off x="5390760" y="3086738"/>
                <a:ext cx="592949" cy="544488"/>
              </a:xfrm>
              <a:prstGeom prst="ellipse">
                <a:avLst/>
              </a:prstGeom>
              <a:noFill/>
            </p:spPr>
            <p:txBody>
              <a:bodyPr wrap="none" lIns="0" tIns="0" rIns="0" bIns="0" rtlCol="0">
                <a:noAutofit/>
              </a:bodyPr>
              <a:lstStyle/>
              <a:p>
                <a:pPr algn="ctr"/>
                <a:r>
                  <a:rPr lang="en-US" b="1" dirty="0" smtClean="0">
                    <a:ln w="1270" cmpd="sng">
                      <a:noFill/>
                      <a:prstDash val="solid"/>
                    </a:ln>
                    <a:solidFill>
                      <a:srgbClr val="333333"/>
                    </a:solidFill>
                    <a:effectLst>
                      <a:innerShdw blurRad="114300">
                        <a:srgbClr val="FFFFFF"/>
                      </a:innerShdw>
                    </a:effectLst>
                  </a:rPr>
                  <a:t>Step 1.2</a:t>
                </a:r>
                <a:endParaRPr lang="en-US" b="1" dirty="0">
                  <a:ln w="1270" cmpd="sng">
                    <a:noFill/>
                    <a:prstDash val="solid"/>
                  </a:ln>
                  <a:solidFill>
                    <a:srgbClr val="333333"/>
                  </a:solidFill>
                  <a:effectLst>
                    <a:innerShdw blurRad="114300">
                      <a:srgbClr val="FFFFFF"/>
                    </a:innerShdw>
                  </a:effectLst>
                </a:endParaRPr>
              </a:p>
            </p:txBody>
          </p:sp>
        </p:grpSp>
      </p:grpSp>
      <p:grpSp>
        <p:nvGrpSpPr>
          <p:cNvPr id="26" name="Group 25"/>
          <p:cNvGrpSpPr/>
          <p:nvPr/>
        </p:nvGrpSpPr>
        <p:grpSpPr>
          <a:xfrm>
            <a:off x="0" y="6525344"/>
            <a:ext cx="9144000" cy="351838"/>
            <a:chOff x="0" y="6525344"/>
            <a:chExt cx="9144000" cy="351838"/>
          </a:xfrm>
        </p:grpSpPr>
        <p:sp>
          <p:nvSpPr>
            <p:cNvPr id="27" name="Rectangle 26"/>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29" name="Rectangle 28"/>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390990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p:cNvSpPr txBox="1">
            <a:spLocks/>
          </p:cNvSpPr>
          <p:nvPr/>
        </p:nvSpPr>
        <p:spPr>
          <a:xfrm>
            <a:off x="5308374" y="2132855"/>
            <a:ext cx="3292493" cy="1336239"/>
          </a:xfrm>
          <a:prstGeom prst="rect">
            <a:avLst/>
          </a:prstGeom>
        </p:spPr>
        <p:txBody>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accent1"/>
                </a:solidFill>
              </a:rPr>
              <a:t>Sample Slides</a:t>
            </a:r>
            <a:endParaRPr lang="en-US" sz="4400" dirty="0">
              <a:solidFill>
                <a:schemeClr val="accent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 y="-24276"/>
            <a:ext cx="4847956" cy="6548400"/>
          </a:xfrm>
          <a:prstGeom prst="rect">
            <a:avLst/>
          </a:prstGeom>
        </p:spPr>
      </p:pic>
      <p:grpSp>
        <p:nvGrpSpPr>
          <p:cNvPr id="4" name="Group 3"/>
          <p:cNvGrpSpPr/>
          <p:nvPr/>
        </p:nvGrpSpPr>
        <p:grpSpPr>
          <a:xfrm>
            <a:off x="0" y="6525344"/>
            <a:ext cx="9144000" cy="351838"/>
            <a:chOff x="0" y="6525344"/>
            <a:chExt cx="9144000" cy="351838"/>
          </a:xfrm>
        </p:grpSpPr>
        <p:sp>
          <p:nvSpPr>
            <p:cNvPr id="5" name="Rectangle 4"/>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7" name="Rectangle 6"/>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45271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interviewers lack the necessary skills to do the job well</a:t>
            </a:r>
            <a:endParaRPr lang="en-US" dirty="0"/>
          </a:p>
        </p:txBody>
      </p:sp>
      <p:sp>
        <p:nvSpPr>
          <p:cNvPr id="3" name="Rectangle 2"/>
          <p:cNvSpPr/>
          <p:nvPr/>
        </p:nvSpPr>
        <p:spPr>
          <a:xfrm>
            <a:off x="287524" y="1393031"/>
            <a:ext cx="3166251" cy="307777"/>
          </a:xfrm>
          <a:prstGeom prst="rect">
            <a:avLst/>
          </a:prstGeom>
        </p:spPr>
        <p:txBody>
          <a:bodyPr wrap="none">
            <a:spAutoFit/>
          </a:bodyPr>
          <a:lstStyle/>
          <a:p>
            <a:r>
              <a:rPr lang="en-US" sz="1400" b="1" dirty="0" smtClean="0">
                <a:solidFill>
                  <a:srgbClr val="333333"/>
                </a:solidFill>
              </a:rPr>
              <a:t>Most interviewers are not effective.</a:t>
            </a:r>
            <a:endParaRPr lang="en-US" sz="1400" dirty="0">
              <a:solidFill>
                <a:srgbClr val="333333"/>
              </a:solidFill>
            </a:endParaRPr>
          </a:p>
        </p:txBody>
      </p:sp>
      <p:sp>
        <p:nvSpPr>
          <p:cNvPr id="4" name="Rectangle 3"/>
          <p:cNvSpPr/>
          <p:nvPr/>
        </p:nvSpPr>
        <p:spPr>
          <a:xfrm>
            <a:off x="287524" y="2923780"/>
            <a:ext cx="8499718" cy="307777"/>
          </a:xfrm>
          <a:prstGeom prst="rect">
            <a:avLst/>
          </a:prstGeom>
        </p:spPr>
        <p:txBody>
          <a:bodyPr wrap="square">
            <a:spAutoFit/>
          </a:bodyPr>
          <a:lstStyle/>
          <a:p>
            <a:r>
              <a:rPr lang="en-US" sz="1400" b="1" dirty="0" smtClean="0">
                <a:solidFill>
                  <a:srgbClr val="333333"/>
                </a:solidFill>
              </a:rPr>
              <a:t>Most hiring managers don’t make developing interviewing skills a priority. </a:t>
            </a:r>
            <a:endParaRPr lang="en-US" sz="1400" dirty="0">
              <a:solidFill>
                <a:srgbClr val="333333"/>
              </a:solidFill>
            </a:endParaRPr>
          </a:p>
        </p:txBody>
      </p:sp>
      <p:sp>
        <p:nvSpPr>
          <p:cNvPr id="5" name="Rectangle 4"/>
          <p:cNvSpPr/>
          <p:nvPr/>
        </p:nvSpPr>
        <p:spPr>
          <a:xfrm>
            <a:off x="287524" y="4329100"/>
            <a:ext cx="8625780" cy="307777"/>
          </a:xfrm>
          <a:prstGeom prst="rect">
            <a:avLst/>
          </a:prstGeom>
        </p:spPr>
        <p:txBody>
          <a:bodyPr wrap="square">
            <a:spAutoFit/>
          </a:bodyPr>
          <a:lstStyle/>
          <a:p>
            <a:r>
              <a:rPr lang="en-US" sz="1400" b="1" dirty="0" smtClean="0">
                <a:solidFill>
                  <a:srgbClr val="333333"/>
                </a:solidFill>
              </a:rPr>
              <a:t>Even those interviewers who are good at interviewing, may not be good enough. </a:t>
            </a:r>
            <a:endParaRPr lang="en-US" sz="1400" dirty="0">
              <a:solidFill>
                <a:srgbClr val="333333"/>
              </a:solidFill>
            </a:endParaRPr>
          </a:p>
        </p:txBody>
      </p:sp>
      <p:sp>
        <p:nvSpPr>
          <p:cNvPr id="6" name="Rectangle 5"/>
          <p:cNvSpPr/>
          <p:nvPr/>
        </p:nvSpPr>
        <p:spPr>
          <a:xfrm>
            <a:off x="359532" y="1693257"/>
            <a:ext cx="7956884" cy="1015663"/>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marL="137160" indent="-137160">
              <a:buFont typeface="Arial" pitchFamily="34" charset="0"/>
              <a:buChar char="•"/>
            </a:pPr>
            <a:r>
              <a:rPr lang="en-US" sz="1200" dirty="0" smtClean="0">
                <a:solidFill>
                  <a:srgbClr val="333333"/>
                </a:solidFill>
              </a:rPr>
              <a:t>A well-known </a:t>
            </a:r>
            <a:r>
              <a:rPr lang="en-US" sz="1200" dirty="0" smtClean="0">
                <a:solidFill>
                  <a:srgbClr val="333333"/>
                </a:solidFill>
                <a:hlinkClick r:id="rId3"/>
              </a:rPr>
              <a:t>Harvard University study</a:t>
            </a:r>
            <a:r>
              <a:rPr lang="en-US" sz="1200" dirty="0" smtClean="0">
                <a:solidFill>
                  <a:srgbClr val="333333"/>
                </a:solidFill>
              </a:rPr>
              <a:t> indicates that 80% of employee turnover is due to hiring mistakes.</a:t>
            </a:r>
          </a:p>
          <a:p>
            <a:pPr marL="137160" indent="-137160">
              <a:buFont typeface="Arial" pitchFamily="34" charset="0"/>
              <a:buChar char="•"/>
            </a:pPr>
            <a:r>
              <a:rPr lang="en-US" sz="1200" dirty="0" smtClean="0">
                <a:solidFill>
                  <a:srgbClr val="333333"/>
                </a:solidFill>
              </a:rPr>
              <a:t>Approximately </a:t>
            </a:r>
            <a:r>
              <a:rPr lang="en-US" sz="1200" b="1" dirty="0" smtClean="0">
                <a:solidFill>
                  <a:srgbClr val="333333"/>
                </a:solidFill>
              </a:rPr>
              <a:t>76% of managers and HR representatives that </a:t>
            </a:r>
            <a:r>
              <a:rPr lang="en-CA" sz="1200" b="1" dirty="0" smtClean="0">
                <a:solidFill>
                  <a:srgbClr val="333333"/>
                </a:solidFill>
              </a:rPr>
              <a:t>McLean &amp; Company</a:t>
            </a:r>
            <a:r>
              <a:rPr lang="en-US" sz="1200" b="1" dirty="0" smtClean="0">
                <a:solidFill>
                  <a:srgbClr val="333333"/>
                </a:solidFill>
              </a:rPr>
              <a:t> interviewed agreed that the majority of interviewers are not very effective</a:t>
            </a:r>
            <a:r>
              <a:rPr lang="en-US" sz="1200" dirty="0" smtClean="0">
                <a:solidFill>
                  <a:srgbClr val="333333"/>
                </a:solidFill>
              </a:rPr>
              <a:t>.</a:t>
            </a:r>
            <a:r>
              <a:rPr lang="en-US" sz="1200" b="1" dirty="0" smtClean="0">
                <a:solidFill>
                  <a:srgbClr val="333333"/>
                </a:solidFill>
              </a:rPr>
              <a:t> </a:t>
            </a:r>
          </a:p>
          <a:p>
            <a:pPr marL="137160" indent="-137160">
              <a:buFont typeface="Arial" pitchFamily="34" charset="0"/>
              <a:buChar char="•"/>
            </a:pPr>
            <a:r>
              <a:rPr lang="en-US" sz="1200" dirty="0" smtClean="0">
                <a:solidFill>
                  <a:srgbClr val="333333"/>
                </a:solidFill>
              </a:rPr>
              <a:t>Geoff Smart and Randy Street, the authors of </a:t>
            </a:r>
            <a:r>
              <a:rPr lang="en-US" sz="1200" i="1" dirty="0" smtClean="0">
                <a:solidFill>
                  <a:srgbClr val="333333"/>
                </a:solidFill>
              </a:rPr>
              <a:t>Who</a:t>
            </a:r>
            <a:r>
              <a:rPr lang="en-US" sz="1200" dirty="0" smtClean="0">
                <a:solidFill>
                  <a:srgbClr val="333333"/>
                </a:solidFill>
              </a:rPr>
              <a:t>, state that the estimated </a:t>
            </a:r>
            <a:r>
              <a:rPr lang="en-US" sz="1200" b="1" dirty="0" smtClean="0">
                <a:solidFill>
                  <a:srgbClr val="333333"/>
                </a:solidFill>
              </a:rPr>
              <a:t>hiring success rate for the typical manager is only 50%</a:t>
            </a:r>
            <a:r>
              <a:rPr lang="en-US" sz="1200" dirty="0" smtClean="0">
                <a:solidFill>
                  <a:srgbClr val="333333"/>
                </a:solidFill>
              </a:rPr>
              <a:t>.</a:t>
            </a:r>
            <a:r>
              <a:rPr lang="en-US" sz="1200" b="1" dirty="0" smtClean="0">
                <a:solidFill>
                  <a:srgbClr val="333333"/>
                </a:solidFill>
              </a:rPr>
              <a:t> </a:t>
            </a:r>
            <a:endParaRPr lang="en-US" sz="1200" b="1" dirty="0">
              <a:solidFill>
                <a:srgbClr val="333333"/>
              </a:solidFill>
            </a:endParaRPr>
          </a:p>
        </p:txBody>
      </p:sp>
      <p:sp>
        <p:nvSpPr>
          <p:cNvPr id="7" name="Rectangle 6"/>
          <p:cNvSpPr/>
          <p:nvPr/>
        </p:nvSpPr>
        <p:spPr>
          <a:xfrm>
            <a:off x="359532" y="3218384"/>
            <a:ext cx="7956884" cy="830997"/>
          </a:xfrm>
          <a:prstGeom prst="rect">
            <a:avLst/>
          </a:prstGeom>
          <a:solidFill>
            <a:schemeClr val="tx2">
              <a:lumMod val="85000"/>
            </a:schemeClr>
          </a:solidFill>
          <a:effectLst>
            <a:outerShdw blurRad="50800" dist="38100" dir="2700000" algn="tl" rotWithShape="0">
              <a:prstClr val="black">
                <a:alpha val="40000"/>
              </a:prstClr>
            </a:outerShdw>
          </a:effectLst>
        </p:spPr>
        <p:txBody>
          <a:bodyPr wrap="square">
            <a:spAutoFit/>
          </a:bodyPr>
          <a:lstStyle/>
          <a:p>
            <a:pPr marL="137160" indent="-137160">
              <a:buFont typeface="Arial" pitchFamily="34" charset="0"/>
              <a:buChar char="•"/>
            </a:pPr>
            <a:r>
              <a:rPr lang="en-US" sz="1200" dirty="0" smtClean="0">
                <a:solidFill>
                  <a:srgbClr val="333333"/>
                </a:solidFill>
              </a:rPr>
              <a:t>Interviewing is often considered an extra task in addition to an employee’s day-to-day responsibilities, and these other responsibilities take precedence. </a:t>
            </a:r>
          </a:p>
          <a:p>
            <a:pPr marL="137160" indent="-137160">
              <a:buFont typeface="Arial" pitchFamily="34" charset="0"/>
              <a:buChar char="•"/>
            </a:pPr>
            <a:r>
              <a:rPr lang="en-US" sz="1200" dirty="0" smtClean="0">
                <a:solidFill>
                  <a:srgbClr val="333333"/>
                </a:solidFill>
              </a:rPr>
              <a:t>It takes time to effectively design, prepare for, and conduct an interview. </a:t>
            </a:r>
          </a:p>
          <a:p>
            <a:pPr marL="137160" indent="-137160">
              <a:buFont typeface="Arial" pitchFamily="34" charset="0"/>
              <a:buChar char="•"/>
            </a:pPr>
            <a:r>
              <a:rPr lang="en-US" sz="1200" dirty="0" smtClean="0">
                <a:solidFill>
                  <a:srgbClr val="333333"/>
                </a:solidFill>
              </a:rPr>
              <a:t>Employees would rather spend this time on tasks they consider to be an immediate priority.</a:t>
            </a:r>
            <a:endParaRPr lang="en-US" sz="1200" dirty="0">
              <a:solidFill>
                <a:srgbClr val="333333"/>
              </a:solidFill>
            </a:endParaRPr>
          </a:p>
        </p:txBody>
      </p:sp>
      <p:sp>
        <p:nvSpPr>
          <p:cNvPr id="8" name="Rectangle 7"/>
          <p:cNvSpPr/>
          <p:nvPr/>
        </p:nvSpPr>
        <p:spPr>
          <a:xfrm>
            <a:off x="359532" y="4627478"/>
            <a:ext cx="7956884" cy="1015663"/>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a:spAutoFit/>
          </a:bodyPr>
          <a:lstStyle/>
          <a:p>
            <a:pPr marL="137160" indent="-137160">
              <a:buFont typeface="Arial" pitchFamily="34" charset="0"/>
              <a:buChar char="•"/>
            </a:pPr>
            <a:r>
              <a:rPr lang="en-US" sz="1200" dirty="0" smtClean="0">
                <a:solidFill>
                  <a:srgbClr val="333333"/>
                </a:solidFill>
              </a:rPr>
              <a:t>Even a </a:t>
            </a:r>
            <a:r>
              <a:rPr lang="en-US" sz="1200" i="1" dirty="0" smtClean="0">
                <a:solidFill>
                  <a:srgbClr val="333333"/>
                </a:solidFill>
              </a:rPr>
              <a:t>good</a:t>
            </a:r>
            <a:r>
              <a:rPr lang="en-US" sz="1200" dirty="0" smtClean="0">
                <a:solidFill>
                  <a:srgbClr val="333333"/>
                </a:solidFill>
              </a:rPr>
              <a:t> interviewer can be fooled by a </a:t>
            </a:r>
            <a:r>
              <a:rPr lang="en-US" sz="1200" i="1" dirty="0" smtClean="0">
                <a:solidFill>
                  <a:srgbClr val="333333"/>
                </a:solidFill>
              </a:rPr>
              <a:t>great </a:t>
            </a:r>
            <a:r>
              <a:rPr lang="en-US" sz="1200" dirty="0" smtClean="0">
                <a:solidFill>
                  <a:srgbClr val="333333"/>
                </a:solidFill>
              </a:rPr>
              <a:t>interviewee.</a:t>
            </a:r>
            <a:r>
              <a:rPr lang="en-US" sz="1200" b="1" i="1" dirty="0" smtClean="0">
                <a:solidFill>
                  <a:srgbClr val="333333"/>
                </a:solidFill>
              </a:rPr>
              <a:t> </a:t>
            </a:r>
            <a:endParaRPr lang="en-US" sz="1200" dirty="0" smtClean="0">
              <a:solidFill>
                <a:srgbClr val="333333"/>
              </a:solidFill>
            </a:endParaRPr>
          </a:p>
          <a:p>
            <a:pPr marL="137160" indent="-137160">
              <a:buFont typeface="Arial" pitchFamily="34" charset="0"/>
              <a:buChar char="•"/>
            </a:pPr>
            <a:r>
              <a:rPr lang="en-US" sz="1200" dirty="0" smtClean="0">
                <a:solidFill>
                  <a:srgbClr val="333333"/>
                </a:solidFill>
              </a:rPr>
              <a:t>Some interviewees talk the talk, but don’t follow through with action. They have great interviewing abilities but lack the skills required to be successful in the specific position for which they are interviewing. </a:t>
            </a:r>
          </a:p>
          <a:p>
            <a:pPr marL="137160" indent="-137160">
              <a:buFont typeface="Arial" pitchFamily="34" charset="0"/>
              <a:buChar char="•"/>
            </a:pPr>
            <a:r>
              <a:rPr lang="en-US" sz="1200" dirty="0" smtClean="0">
                <a:solidFill>
                  <a:srgbClr val="333333"/>
                </a:solidFill>
              </a:rPr>
              <a:t>Even if the interviewer is well trained and prepared to conduct a strong interview, they can get caught up with an interviewee that seems very impressive on the surface, and end up making a bad hire.</a:t>
            </a:r>
            <a:endParaRPr lang="en-US" sz="1200" dirty="0">
              <a:solidFill>
                <a:srgbClr val="333333"/>
              </a:solidFill>
            </a:endParaRPr>
          </a:p>
        </p:txBody>
      </p:sp>
      <p:grpSp>
        <p:nvGrpSpPr>
          <p:cNvPr id="9" name="Group 8"/>
          <p:cNvGrpSpPr/>
          <p:nvPr/>
        </p:nvGrpSpPr>
        <p:grpSpPr>
          <a:xfrm>
            <a:off x="0" y="6525344"/>
            <a:ext cx="9144000" cy="351838"/>
            <a:chOff x="0" y="6525344"/>
            <a:chExt cx="9144000" cy="351838"/>
          </a:xfrm>
        </p:grpSpPr>
        <p:sp>
          <p:nvSpPr>
            <p:cNvPr id="10" name="Rectangle 9"/>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2" name="Rectangle 11"/>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13933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60648"/>
            <a:ext cx="8703945" cy="864096"/>
          </a:xfrm>
        </p:spPr>
        <p:txBody>
          <a:bodyPr/>
          <a:lstStyle/>
          <a:p>
            <a:r>
              <a:rPr lang="en-CA" dirty="0" smtClean="0"/>
              <a:t>Structured interviews are more reliable than unstructured ones</a:t>
            </a:r>
            <a:endParaRPr lang="en-CA" dirty="0"/>
          </a:p>
        </p:txBody>
      </p:sp>
      <p:graphicFrame>
        <p:nvGraphicFramePr>
          <p:cNvPr id="4" name="Table 3"/>
          <p:cNvGraphicFramePr>
            <a:graphicFrameLocks noGrp="1"/>
          </p:cNvGraphicFramePr>
          <p:nvPr>
            <p:extLst/>
          </p:nvPr>
        </p:nvGraphicFramePr>
        <p:xfrm>
          <a:off x="465001" y="1227664"/>
          <a:ext cx="5216608" cy="5212080"/>
        </p:xfrm>
        <a:graphic>
          <a:graphicData uri="http://schemas.openxmlformats.org/drawingml/2006/table">
            <a:tbl>
              <a:tblPr firstRow="1" bandRow="1">
                <a:effectLst>
                  <a:outerShdw blurRad="50800" dist="38100" dir="2700000" algn="tl" rotWithShape="0">
                    <a:prstClr val="black">
                      <a:alpha val="40000"/>
                    </a:prstClr>
                  </a:outerShdw>
                </a:effectLst>
                <a:tableStyleId>{8A107856-5554-42FB-B03E-39F5DBC370BA}</a:tableStyleId>
              </a:tblPr>
              <a:tblGrid>
                <a:gridCol w="1291880"/>
                <a:gridCol w="208280"/>
                <a:gridCol w="2157440"/>
                <a:gridCol w="208280"/>
                <a:gridCol w="1350728"/>
              </a:tblGrid>
              <a:tr h="370840">
                <a:tc>
                  <a:txBody>
                    <a:bodyPr/>
                    <a:lstStyle/>
                    <a:p>
                      <a:pPr algn="ctr" defTabSz="893763"/>
                      <a:r>
                        <a:rPr lang="en-CA" sz="1200" dirty="0" smtClean="0"/>
                        <a:t>Structured</a:t>
                      </a:r>
                      <a:r>
                        <a:rPr lang="en-CA" sz="1200" baseline="0" dirty="0" smtClean="0"/>
                        <a:t> Interview</a:t>
                      </a: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Features Common to the Selection Process</a:t>
                      </a: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Unstructured</a:t>
                      </a:r>
                      <a:r>
                        <a:rPr lang="en-CA" sz="1200" baseline="0" dirty="0" smtClean="0"/>
                        <a:t> Interview</a:t>
                      </a: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r>
              <a:tr h="0">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CA" sz="1200" dirty="0" smtClean="0">
                          <a:solidFill>
                            <a:schemeClr val="bg1"/>
                          </a:solidFill>
                        </a:rPr>
                        <a:t>Build job analyses</a:t>
                      </a:r>
                      <a:r>
                        <a:rPr lang="en-CA" sz="1200" baseline="0" dirty="0" smtClean="0">
                          <a:solidFill>
                            <a:schemeClr val="bg1"/>
                          </a:solidFill>
                        </a:rPr>
                        <a:t> that</a:t>
                      </a:r>
                      <a:r>
                        <a:rPr lang="en-CA" sz="1200" dirty="0" smtClean="0">
                          <a:solidFill>
                            <a:schemeClr val="bg1"/>
                          </a:solidFill>
                        </a:rPr>
                        <a:t> identify KSAs*.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A7D5C"/>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Decide what competencies </a:t>
                      </a:r>
                      <a:r>
                        <a:rPr lang="en-CA" sz="1200" baseline="0" dirty="0" smtClean="0"/>
                        <a:t>are required in the job.</a:t>
                      </a: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200" dirty="0" smtClean="0">
                          <a:solidFill>
                            <a:schemeClr val="bg1"/>
                          </a:solidFill>
                        </a:rPr>
                        <a:t>Draw on personal beliefs</a:t>
                      </a:r>
                      <a:r>
                        <a:rPr lang="en-CA" sz="1200" baseline="0" dirty="0" smtClean="0">
                          <a:solidFill>
                            <a:schemeClr val="bg1"/>
                          </a:solidFill>
                        </a:rPr>
                        <a:t> of interviewers.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24130"/>
                    </a:solidFill>
                  </a:tcPr>
                </a:tc>
              </a:tr>
              <a:tr h="0">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CA" sz="1200" dirty="0" smtClean="0">
                          <a:solidFill>
                            <a:schemeClr val="bg1"/>
                          </a:solidFill>
                        </a:rPr>
                        <a:t>Process standardized: find evidence </a:t>
                      </a:r>
                      <a:r>
                        <a:rPr lang="en-CA" sz="1200" baseline="0" dirty="0" smtClean="0">
                          <a:solidFill>
                            <a:schemeClr val="bg1"/>
                          </a:solidFill>
                        </a:rPr>
                        <a:t>of KSAs.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A7D5C"/>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Gather information on applicant competencies.</a:t>
                      </a: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200" dirty="0" smtClean="0">
                          <a:solidFill>
                            <a:schemeClr val="bg1"/>
                          </a:solidFill>
                        </a:rPr>
                        <a:t>Process unstandardized: search guided </a:t>
                      </a:r>
                      <a:r>
                        <a:rPr lang="en-CA" sz="1200" baseline="0" dirty="0" smtClean="0">
                          <a:solidFill>
                            <a:schemeClr val="bg1"/>
                          </a:solidFill>
                        </a:rPr>
                        <a:t>by impressions.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24130"/>
                    </a:solidFill>
                  </a:tcPr>
                </a:tc>
              </a:tr>
              <a:tr h="0">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CA" sz="1200" baseline="0" dirty="0" smtClean="0">
                          <a:solidFill>
                            <a:schemeClr val="bg1"/>
                          </a:solidFill>
                        </a:rPr>
                        <a:t>Score each KSA quantitatively.</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A7D5C"/>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Judge applicants on competencies.</a:t>
                      </a: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200" dirty="0" smtClean="0">
                          <a:solidFill>
                            <a:schemeClr val="bg1"/>
                          </a:solidFill>
                        </a:rPr>
                        <a:t>Categorize</a:t>
                      </a:r>
                      <a:r>
                        <a:rPr lang="en-CA" sz="1200" baseline="0" dirty="0" smtClean="0">
                          <a:solidFill>
                            <a:schemeClr val="bg1"/>
                          </a:solidFill>
                        </a:rPr>
                        <a:t> general traits.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24130"/>
                    </a:solidFill>
                  </a:tcPr>
                </a:tc>
              </a:tr>
              <a:tr h="0">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CA" sz="1200" dirty="0" smtClean="0">
                          <a:solidFill>
                            <a:schemeClr val="bg1"/>
                          </a:solidFill>
                        </a:rPr>
                        <a:t>Choose based on costs and benefits.</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A7D5C"/>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Make selection decisions.</a:t>
                      </a: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200" dirty="0" smtClean="0">
                          <a:solidFill>
                            <a:schemeClr val="bg1"/>
                          </a:solidFill>
                        </a:rPr>
                        <a:t>Choose</a:t>
                      </a:r>
                      <a:r>
                        <a:rPr lang="en-CA" sz="1200" baseline="0" dirty="0" smtClean="0">
                          <a:solidFill>
                            <a:schemeClr val="bg1"/>
                          </a:solidFill>
                        </a:rPr>
                        <a:t> based on i</a:t>
                      </a:r>
                      <a:r>
                        <a:rPr lang="en-CA" sz="1200" dirty="0" smtClean="0">
                          <a:solidFill>
                            <a:schemeClr val="bg1"/>
                          </a:solidFill>
                        </a:rPr>
                        <a:t>ntuitive judgment fit.</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24130"/>
                    </a:solidFill>
                  </a:tcPr>
                </a:tc>
              </a:tr>
              <a:tr h="177800">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CA" sz="1200" dirty="0" smtClean="0">
                          <a:solidFill>
                            <a:schemeClr val="bg1"/>
                          </a:solidFill>
                        </a:rPr>
                        <a:t>Validate hiring decision against job criteria.</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5A7D5C"/>
                    </a:solidFill>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dirty="0" smtClean="0"/>
                        <a:t>Evaluate the interview process on performance</a:t>
                      </a:r>
                      <a:r>
                        <a:rPr lang="en-CA" sz="1200" baseline="0" dirty="0" smtClean="0"/>
                        <a:t> in selecting applicants.</a:t>
                      </a:r>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CA"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200" dirty="0" smtClean="0">
                          <a:solidFill>
                            <a:schemeClr val="bg1"/>
                          </a:solidFill>
                        </a:rPr>
                        <a:t>Validate against  casual study of new hire performance.</a:t>
                      </a:r>
                      <a:endParaRPr lang="en-CA"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24130"/>
                    </a:solidFill>
                  </a:tcPr>
                </a:tc>
              </a:tr>
            </a:tbl>
          </a:graphicData>
        </a:graphic>
      </p:graphicFrame>
      <p:cxnSp>
        <p:nvCxnSpPr>
          <p:cNvPr id="6" name="Straight Arrow Connector 5"/>
          <p:cNvCxnSpPr/>
          <p:nvPr/>
        </p:nvCxnSpPr>
        <p:spPr>
          <a:xfrm>
            <a:off x="1751288" y="2321400"/>
            <a:ext cx="216000" cy="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106670" y="2321400"/>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018125" y="2589057"/>
            <a:ext cx="9427" cy="2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05594" y="3688372"/>
            <a:ext cx="9427" cy="2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41692" y="5359184"/>
            <a:ext cx="9427" cy="2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871411" y="1367787"/>
            <a:ext cx="3005890" cy="3323987"/>
          </a:xfrm>
          <a:prstGeom prst="rect">
            <a:avLst/>
          </a:prstGeom>
        </p:spPr>
        <p:txBody>
          <a:bodyPr wrap="square">
            <a:spAutoFit/>
          </a:bodyPr>
          <a:lstStyle/>
          <a:p>
            <a:r>
              <a:rPr lang="en-CA" sz="1400" dirty="0" smtClean="0">
                <a:solidFill>
                  <a:srgbClr val="333333"/>
                </a:solidFill>
              </a:rPr>
              <a:t>Regardless of the </a:t>
            </a:r>
            <a:r>
              <a:rPr lang="en-CA" sz="1400" dirty="0">
                <a:solidFill>
                  <a:srgbClr val="333333"/>
                </a:solidFill>
              </a:rPr>
              <a:t>interview types or techniques you use, </a:t>
            </a:r>
            <a:r>
              <a:rPr lang="en-CA" sz="1400" dirty="0" smtClean="0">
                <a:solidFill>
                  <a:srgbClr val="333333"/>
                </a:solidFill>
              </a:rPr>
              <a:t>make it as </a:t>
            </a:r>
            <a:r>
              <a:rPr lang="en-CA" sz="1400" dirty="0">
                <a:solidFill>
                  <a:srgbClr val="333333"/>
                </a:solidFill>
              </a:rPr>
              <a:t>structured </a:t>
            </a:r>
            <a:r>
              <a:rPr lang="en-CA" sz="1400" dirty="0" smtClean="0">
                <a:solidFill>
                  <a:srgbClr val="333333"/>
                </a:solidFill>
              </a:rPr>
              <a:t>and consistent as you can. </a:t>
            </a:r>
          </a:p>
          <a:p>
            <a:endParaRPr lang="en-CA" sz="1400" dirty="0" smtClean="0">
              <a:solidFill>
                <a:srgbClr val="333333"/>
              </a:solidFill>
            </a:endParaRPr>
          </a:p>
          <a:p>
            <a:r>
              <a:rPr lang="en-CA" sz="1400" dirty="0" smtClean="0">
                <a:solidFill>
                  <a:srgbClr val="333333"/>
                </a:solidFill>
              </a:rPr>
              <a:t>Structured interviews: </a:t>
            </a:r>
          </a:p>
          <a:p>
            <a:endParaRPr lang="en-CA" sz="1400" dirty="0" smtClean="0">
              <a:solidFill>
                <a:srgbClr val="333333"/>
              </a:solidFill>
            </a:endParaRPr>
          </a:p>
          <a:p>
            <a:pPr marL="449263" indent="-285750">
              <a:buFont typeface="Wingdings" panose="05000000000000000000" pitchFamily="2" charset="2"/>
              <a:buChar char="§"/>
            </a:pPr>
            <a:r>
              <a:rPr lang="en-CA" sz="1400" dirty="0" smtClean="0">
                <a:solidFill>
                  <a:srgbClr val="333333"/>
                </a:solidFill>
              </a:rPr>
              <a:t>Reduce biases </a:t>
            </a:r>
            <a:r>
              <a:rPr lang="en-CA" sz="1400" dirty="0">
                <a:solidFill>
                  <a:srgbClr val="333333"/>
                </a:solidFill>
              </a:rPr>
              <a:t>in information gathering, judgment, and decision </a:t>
            </a:r>
            <a:r>
              <a:rPr lang="en-CA" sz="1400" dirty="0" smtClean="0">
                <a:solidFill>
                  <a:srgbClr val="333333"/>
                </a:solidFill>
              </a:rPr>
              <a:t>making</a:t>
            </a:r>
          </a:p>
          <a:p>
            <a:pPr marL="449263" indent="-285750">
              <a:buFont typeface="Wingdings" panose="05000000000000000000" pitchFamily="2" charset="2"/>
              <a:buChar char="§"/>
            </a:pPr>
            <a:r>
              <a:rPr lang="en-CA" sz="1400" dirty="0" smtClean="0">
                <a:solidFill>
                  <a:srgbClr val="333333"/>
                </a:solidFill>
              </a:rPr>
              <a:t>Provide mechanisms to demonstrate the objectivity of a hiring decision</a:t>
            </a:r>
          </a:p>
          <a:p>
            <a:pPr marL="449263" indent="-285750">
              <a:buFont typeface="Wingdings" panose="05000000000000000000" pitchFamily="2" charset="2"/>
              <a:buChar char="§"/>
            </a:pPr>
            <a:r>
              <a:rPr lang="en-CA" sz="1400" dirty="0" smtClean="0">
                <a:solidFill>
                  <a:srgbClr val="333333"/>
                </a:solidFill>
              </a:rPr>
              <a:t>Lead to better hiring outcomes</a:t>
            </a:r>
          </a:p>
        </p:txBody>
      </p:sp>
      <p:sp>
        <p:nvSpPr>
          <p:cNvPr id="19" name="Text Placeholder 23"/>
          <p:cNvSpPr>
            <a:spLocks noGrp="1"/>
          </p:cNvSpPr>
          <p:nvPr>
            <p:ph type="body" sz="quarter" idx="4294967295"/>
          </p:nvPr>
        </p:nvSpPr>
        <p:spPr>
          <a:xfrm>
            <a:off x="6108569" y="4867286"/>
            <a:ext cx="2768732" cy="1482091"/>
          </a:xfrm>
          <a:prstGeom prst="rect">
            <a:avLst/>
          </a:prstGeom>
        </p:spPr>
        <p:txBody>
          <a:bodyPr/>
          <a:lstStyle/>
          <a:p>
            <a:pPr marL="0" indent="0">
              <a:lnSpc>
                <a:spcPct val="100000"/>
              </a:lnSpc>
              <a:buNone/>
            </a:pPr>
            <a:r>
              <a:rPr lang="en-CA" i="1" dirty="0">
                <a:solidFill>
                  <a:schemeClr val="tx1">
                    <a:lumMod val="50000"/>
                  </a:schemeClr>
                </a:solidFill>
                <a:latin typeface="+mj-lt"/>
              </a:rPr>
              <a:t>You wouldn’t buy a house because you liked the Realtor. Hiring is no different. We need to make an objective decision</a:t>
            </a:r>
            <a:r>
              <a:rPr lang="en-CA" i="1" dirty="0" smtClean="0">
                <a:solidFill>
                  <a:schemeClr val="tx1">
                    <a:lumMod val="50000"/>
                  </a:schemeClr>
                </a:solidFill>
                <a:latin typeface="+mj-lt"/>
              </a:rPr>
              <a:t>.</a:t>
            </a:r>
          </a:p>
          <a:p>
            <a:pPr marL="0" indent="0">
              <a:lnSpc>
                <a:spcPct val="100000"/>
              </a:lnSpc>
              <a:buNone/>
            </a:pPr>
            <a:endParaRPr lang="en-CA" dirty="0" smtClean="0">
              <a:solidFill>
                <a:schemeClr val="tx1">
                  <a:lumMod val="50000"/>
                </a:schemeClr>
              </a:solidFill>
              <a:latin typeface="+mj-lt"/>
            </a:endParaRPr>
          </a:p>
          <a:p>
            <a:pPr marL="361950" lvl="2" indent="0">
              <a:spcBef>
                <a:spcPts val="0"/>
              </a:spcBef>
              <a:buNone/>
            </a:pPr>
            <a:r>
              <a:rPr lang="en-CA" dirty="0" smtClean="0">
                <a:solidFill>
                  <a:schemeClr val="tx1">
                    <a:lumMod val="50000"/>
                  </a:schemeClr>
                </a:solidFill>
              </a:rPr>
              <a:t>- Beverly Flaxington, </a:t>
            </a:r>
            <a:r>
              <a:rPr lang="en-CA" i="0" dirty="0" smtClean="0">
                <a:solidFill>
                  <a:schemeClr val="tx1">
                    <a:lumMod val="50000"/>
                  </a:schemeClr>
                </a:solidFill>
              </a:rPr>
              <a:t>Principal</a:t>
            </a:r>
          </a:p>
          <a:p>
            <a:pPr marL="361950" lvl="2" indent="0">
              <a:spcBef>
                <a:spcPts val="0"/>
              </a:spcBef>
              <a:buNone/>
            </a:pPr>
            <a:r>
              <a:rPr lang="en-CA" dirty="0" smtClean="0">
                <a:solidFill>
                  <a:schemeClr val="tx1">
                    <a:lumMod val="50000"/>
                  </a:schemeClr>
                </a:solidFill>
              </a:rPr>
              <a:t>The Collaborative </a:t>
            </a:r>
            <a:endParaRPr lang="en-CA" dirty="0">
              <a:solidFill>
                <a:schemeClr val="tx1">
                  <a:lumMod val="50000"/>
                </a:schemeClr>
              </a:solidFill>
            </a:endParaRPr>
          </a:p>
        </p:txBody>
      </p:sp>
      <p:pic>
        <p:nvPicPr>
          <p:cNvPr id="20" name="Picture 19" descr="quote2.wmf"/>
          <p:cNvPicPr>
            <a:picLocks noChangeAspect="1"/>
          </p:cNvPicPr>
          <p:nvPr/>
        </p:nvPicPr>
        <p:blipFill>
          <a:blip r:embed="rId2" cstate="print"/>
          <a:stretch>
            <a:fillRect/>
          </a:stretch>
        </p:blipFill>
        <p:spPr>
          <a:xfrm>
            <a:off x="8373469" y="5418453"/>
            <a:ext cx="307032" cy="240501"/>
          </a:xfrm>
          <a:prstGeom prst="rect">
            <a:avLst/>
          </a:prstGeom>
        </p:spPr>
      </p:pic>
      <p:pic>
        <p:nvPicPr>
          <p:cNvPr id="26" name="Picture 25" descr="quote1.wmf"/>
          <p:cNvPicPr>
            <a:picLocks noChangeAspect="1"/>
          </p:cNvPicPr>
          <p:nvPr/>
        </p:nvPicPr>
        <p:blipFill>
          <a:blip r:embed="rId3" cstate="print"/>
          <a:stretch>
            <a:fillRect/>
          </a:stretch>
        </p:blipFill>
        <p:spPr>
          <a:xfrm>
            <a:off x="5801537" y="4867286"/>
            <a:ext cx="307032" cy="240501"/>
          </a:xfrm>
          <a:prstGeom prst="rect">
            <a:avLst/>
          </a:prstGeom>
          <a:solidFill>
            <a:schemeClr val="bg1"/>
          </a:solidFill>
        </p:spPr>
      </p:pic>
      <p:cxnSp>
        <p:nvCxnSpPr>
          <p:cNvPr id="27" name="Straight Arrow Connector 26"/>
          <p:cNvCxnSpPr/>
          <p:nvPr/>
        </p:nvCxnSpPr>
        <p:spPr>
          <a:xfrm>
            <a:off x="1763215" y="3348685"/>
            <a:ext cx="216000" cy="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118597" y="3348685"/>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763215" y="4195722"/>
            <a:ext cx="216000" cy="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118597" y="4195722"/>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751288" y="5042759"/>
            <a:ext cx="216000" cy="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106670" y="5042759"/>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51288" y="6043728"/>
            <a:ext cx="216000" cy="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06670" y="6043728"/>
            <a:ext cx="2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99088" y="4438343"/>
            <a:ext cx="9427" cy="26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55053" y="6270263"/>
            <a:ext cx="3005890" cy="246221"/>
          </a:xfrm>
          <a:prstGeom prst="rect">
            <a:avLst/>
          </a:prstGeom>
          <a:noFill/>
        </p:spPr>
        <p:txBody>
          <a:bodyPr wrap="square" rtlCol="0">
            <a:spAutoFit/>
          </a:bodyPr>
          <a:lstStyle/>
          <a:p>
            <a:r>
              <a:rPr lang="en-CA" sz="1000" dirty="0" smtClean="0">
                <a:solidFill>
                  <a:srgbClr val="333333"/>
                </a:solidFill>
              </a:rPr>
              <a:t>*KSAs: </a:t>
            </a:r>
            <a:r>
              <a:rPr lang="en-CA" sz="1000" dirty="0">
                <a:solidFill>
                  <a:srgbClr val="333333"/>
                </a:solidFill>
              </a:rPr>
              <a:t>K</a:t>
            </a:r>
            <a:r>
              <a:rPr lang="en-CA" sz="1000" dirty="0" smtClean="0">
                <a:solidFill>
                  <a:srgbClr val="333333"/>
                </a:solidFill>
              </a:rPr>
              <a:t>nowledge, Skills, or Abilities</a:t>
            </a:r>
            <a:endParaRPr lang="en-CA" sz="1000" dirty="0">
              <a:solidFill>
                <a:srgbClr val="333333"/>
              </a:solidFill>
            </a:endParaRPr>
          </a:p>
        </p:txBody>
      </p:sp>
      <p:grpSp>
        <p:nvGrpSpPr>
          <p:cNvPr id="23" name="Group 22"/>
          <p:cNvGrpSpPr/>
          <p:nvPr/>
        </p:nvGrpSpPr>
        <p:grpSpPr>
          <a:xfrm>
            <a:off x="0" y="6525344"/>
            <a:ext cx="9144000" cy="351838"/>
            <a:chOff x="0" y="6525344"/>
            <a:chExt cx="9144000" cy="351838"/>
          </a:xfrm>
        </p:grpSpPr>
        <p:sp>
          <p:nvSpPr>
            <p:cNvPr id="36" name="Rectangle 35"/>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37" name="Picture 3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38" name="Rectangle 37"/>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Tree>
    <p:extLst>
      <p:ext uri="{BB962C8B-B14F-4D97-AF65-F5344CB8AC3E}">
        <p14:creationId xmlns:p14="http://schemas.microsoft.com/office/powerpoint/2010/main" val="2704032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Georgia" panose="02040502050405020303" pitchFamily="18" charset="0"/>
              </a:rPr>
              <a:t>McLean &amp; Company Helps HR Professionals To:</a:t>
            </a:r>
            <a:endParaRPr lang="en-CA" dirty="0">
              <a:latin typeface="Georgia" panose="02040502050405020303" pitchFamily="18" charset="0"/>
            </a:endParaRPr>
          </a:p>
        </p:txBody>
      </p:sp>
      <p:pic>
        <p:nvPicPr>
          <p:cNvPr id="30" name="Picture 29" descr="report_thumbnail-mco.png"/>
          <p:cNvPicPr>
            <a:picLocks noChangeAspect="1"/>
          </p:cNvPicPr>
          <p:nvPr/>
        </p:nvPicPr>
        <p:blipFill>
          <a:blip r:embed="rId3" cstate="print"/>
          <a:stretch>
            <a:fillRect/>
          </a:stretch>
        </p:blipFill>
        <p:spPr>
          <a:xfrm>
            <a:off x="6444208" y="1414604"/>
            <a:ext cx="2699792" cy="2352944"/>
          </a:xfrm>
          <a:prstGeom prst="rect">
            <a:avLst/>
          </a:prstGeom>
        </p:spPr>
      </p:pic>
      <p:sp>
        <p:nvSpPr>
          <p:cNvPr id="16" name="Text Placeholder 41"/>
          <p:cNvSpPr txBox="1">
            <a:spLocks/>
          </p:cNvSpPr>
          <p:nvPr/>
        </p:nvSpPr>
        <p:spPr bwMode="auto">
          <a:xfrm>
            <a:off x="1589346" y="5290954"/>
            <a:ext cx="5950125" cy="825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algn="ctr" eaLnBrk="0" hangingPunct="0">
              <a:buClr>
                <a:prstClr val="white"/>
              </a:buClr>
            </a:pPr>
            <a:r>
              <a:rPr lang="en-CA" dirty="0" smtClean="0">
                <a:solidFill>
                  <a:prstClr val="black"/>
                </a:solidFill>
                <a:latin typeface="Arial" panose="020B0604020202020204" pitchFamily="34" charset="0"/>
                <a:cs typeface="Arial" panose="020B0604020202020204" pitchFamily="34" charset="0"/>
              </a:rPr>
              <a:t>"</a:t>
            </a:r>
            <a:r>
              <a:rPr lang="en-CA" dirty="0">
                <a:solidFill>
                  <a:srgbClr val="333333"/>
                </a:solidFill>
              </a:rPr>
              <a:t> Now, more than ever, HR leaders need to help their organizations maximize the value of their people.  McLean &amp; Company offers the tools, diagnostics and programs to drive measurable results</a:t>
            </a:r>
            <a:r>
              <a:rPr lang="en-CA" dirty="0" smtClean="0">
                <a:solidFill>
                  <a:srgbClr val="333333"/>
                </a:solidFill>
              </a:rPr>
              <a:t>.</a:t>
            </a:r>
            <a:r>
              <a:rPr lang="en-CA" dirty="0" smtClean="0">
                <a:solidFill>
                  <a:prstClr val="black"/>
                </a:solidFill>
                <a:latin typeface="Arial" panose="020B0604020202020204" pitchFamily="34" charset="0"/>
                <a:cs typeface="Arial" panose="020B0604020202020204" pitchFamily="34" charset="0"/>
              </a:rPr>
              <a:t>"</a:t>
            </a:r>
          </a:p>
          <a:p>
            <a:pPr lvl="1" algn="ctr" eaLnBrk="0" fontAlgn="base" hangingPunct="0">
              <a:spcAft>
                <a:spcPct val="0"/>
              </a:spcAft>
              <a:buClr>
                <a:srgbClr val="C0504D"/>
              </a:buClr>
              <a:buFont typeface="Arial" pitchFamily="34" charset="0"/>
              <a:buNone/>
              <a:defRPr/>
            </a:pPr>
            <a:r>
              <a:rPr lang="en-CA" dirty="0" smtClean="0">
                <a:solidFill>
                  <a:prstClr val="black"/>
                </a:solidFill>
                <a:cs typeface="Arial" panose="020B0604020202020204" pitchFamily="34" charset="0"/>
              </a:rPr>
              <a:t>– Jennifer Rozon, Vice President, McLean &amp; Company</a:t>
            </a:r>
            <a:endParaRPr lang="en-US" dirty="0" smtClean="0">
              <a:solidFill>
                <a:prstClr val="black"/>
              </a:solidFill>
              <a:cs typeface="Arial" panose="020B0604020202020204" pitchFamily="34" charset="0"/>
            </a:endParaRPr>
          </a:p>
        </p:txBody>
      </p:sp>
      <p:sp>
        <p:nvSpPr>
          <p:cNvPr id="67" name="Text Placeholder 1"/>
          <p:cNvSpPr txBox="1">
            <a:spLocks/>
          </p:cNvSpPr>
          <p:nvPr/>
        </p:nvSpPr>
        <p:spPr bwMode="auto">
          <a:xfrm>
            <a:off x="2134393" y="4157958"/>
            <a:ext cx="4860032"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CA" sz="1400" b="1" dirty="0" smtClean="0">
                <a:solidFill>
                  <a:srgbClr val="333333"/>
                </a:solidFill>
                <a:cs typeface="Arial" panose="020B0604020202020204" pitchFamily="34" charset="0"/>
              </a:rPr>
              <a:t>Sign up to have access to our extensive selection of practical solutions for your HR challenges</a:t>
            </a:r>
            <a:endParaRPr lang="en-CA" sz="1400" b="1" dirty="0">
              <a:solidFill>
                <a:srgbClr val="333333"/>
              </a:solidFill>
              <a:cs typeface="Arial" panose="020B0604020202020204" pitchFamily="34" charset="0"/>
            </a:endParaRPr>
          </a:p>
        </p:txBody>
      </p:sp>
      <p:sp>
        <p:nvSpPr>
          <p:cNvPr id="64" name="Text Placeholder 3"/>
          <p:cNvSpPr>
            <a:spLocks noGrp="1"/>
          </p:cNvSpPr>
          <p:nvPr>
            <p:ph type="body" sz="quarter" idx="16"/>
          </p:nvPr>
        </p:nvSpPr>
        <p:spPr>
          <a:xfrm>
            <a:off x="7092280" y="6147726"/>
            <a:ext cx="1800200" cy="360040"/>
          </a:xfrm>
        </p:spPr>
        <p:txBody>
          <a:bodyPr/>
          <a:lstStyle/>
          <a:p>
            <a:pPr algn="r">
              <a:buNone/>
            </a:pPr>
            <a:r>
              <a:rPr lang="en-CA" sz="1400" b="1" dirty="0" smtClean="0">
                <a:latin typeface="Arial" panose="020B0604020202020204" pitchFamily="34" charset="0"/>
                <a:cs typeface="Arial" panose="020B0604020202020204" pitchFamily="34" charset="0"/>
                <a:hlinkClick r:id="rId4"/>
              </a:rPr>
              <a:t>hr.mcleanco.com</a:t>
            </a:r>
            <a:endParaRPr lang="en-CA" sz="1400" dirty="0">
              <a:latin typeface="Arial" panose="020B0604020202020204" pitchFamily="34" charset="0"/>
              <a:cs typeface="Arial" panose="020B0604020202020204" pitchFamily="34" charset="0"/>
            </a:endParaRPr>
          </a:p>
        </p:txBody>
      </p:sp>
      <p:sp>
        <p:nvSpPr>
          <p:cNvPr id="65" name="Text Placeholder 3"/>
          <p:cNvSpPr>
            <a:spLocks noGrp="1"/>
          </p:cNvSpPr>
          <p:nvPr>
            <p:ph type="body" sz="quarter" idx="16"/>
          </p:nvPr>
        </p:nvSpPr>
        <p:spPr>
          <a:xfrm>
            <a:off x="287524" y="6147726"/>
            <a:ext cx="2375756" cy="326554"/>
          </a:xfrm>
        </p:spPr>
        <p:txBody>
          <a:bodyPr/>
          <a:lstStyle/>
          <a:p>
            <a:pPr>
              <a:buNone/>
            </a:pPr>
            <a:r>
              <a:rPr lang="en-CA" sz="1400" b="1" dirty="0" smtClean="0">
                <a:latin typeface="Arial" panose="020B0604020202020204" pitchFamily="34" charset="0"/>
                <a:cs typeface="Arial" panose="020B0604020202020204" pitchFamily="34" charset="0"/>
              </a:rPr>
              <a:t>Toll Free: </a:t>
            </a:r>
            <a:r>
              <a:rPr lang="en-CA" sz="1400" dirty="0" smtClean="0">
                <a:latin typeface="Arial" panose="020B0604020202020204" pitchFamily="34" charset="0"/>
                <a:cs typeface="Arial" panose="020B0604020202020204" pitchFamily="34" charset="0"/>
              </a:rPr>
              <a:t>1-877-281-0480</a:t>
            </a:r>
            <a:endParaRPr lang="en-CA" sz="1400" dirty="0">
              <a:latin typeface="Arial" panose="020B0604020202020204" pitchFamily="34" charset="0"/>
              <a:cs typeface="Arial" panose="020B0604020202020204" pitchFamily="34" charset="0"/>
            </a:endParaRPr>
          </a:p>
        </p:txBody>
      </p:sp>
      <p:grpSp>
        <p:nvGrpSpPr>
          <p:cNvPr id="66" name="Group 65"/>
          <p:cNvGrpSpPr/>
          <p:nvPr/>
        </p:nvGrpSpPr>
        <p:grpSpPr>
          <a:xfrm>
            <a:off x="396170" y="1343624"/>
            <a:ext cx="5832014" cy="2610086"/>
            <a:chOff x="1115616" y="1412776"/>
            <a:chExt cx="7057418" cy="3243216"/>
          </a:xfrm>
        </p:grpSpPr>
        <p:grpSp>
          <p:nvGrpSpPr>
            <p:cNvPr id="68" name="Group 73"/>
            <p:cNvGrpSpPr/>
            <p:nvPr/>
          </p:nvGrpSpPr>
          <p:grpSpPr>
            <a:xfrm>
              <a:off x="1115616" y="1412776"/>
              <a:ext cx="7057418" cy="3243216"/>
              <a:chOff x="644107" y="2498653"/>
              <a:chExt cx="7855151" cy="2937957"/>
            </a:xfrm>
          </p:grpSpPr>
          <p:grpSp>
            <p:nvGrpSpPr>
              <p:cNvPr id="75" name="Group 38"/>
              <p:cNvGrpSpPr/>
              <p:nvPr/>
            </p:nvGrpSpPr>
            <p:grpSpPr>
              <a:xfrm>
                <a:off x="644107" y="2498653"/>
                <a:ext cx="3874553" cy="816221"/>
                <a:chOff x="644107" y="1330751"/>
                <a:chExt cx="3874553" cy="816221"/>
              </a:xfrm>
            </p:grpSpPr>
            <p:sp>
              <p:nvSpPr>
                <p:cNvPr id="109" name="Rounded Rectangle 108"/>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0" name="Rounded Rectangle 109"/>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11" name="Isosceles Triangle 110"/>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6" name="TextBox 75"/>
              <p:cNvSpPr txBox="1"/>
              <p:nvPr/>
            </p:nvSpPr>
            <p:spPr>
              <a:xfrm>
                <a:off x="1445581" y="2659055"/>
                <a:ext cx="2757005"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Empower management to apply HR best practices</a:t>
                </a:r>
              </a:p>
            </p:txBody>
          </p:sp>
          <p:cxnSp>
            <p:nvCxnSpPr>
              <p:cNvPr id="77" name="Straight Connector 76"/>
              <p:cNvCxnSpPr/>
              <p:nvPr/>
            </p:nvCxnSpPr>
            <p:spPr>
              <a:xfrm flipV="1">
                <a:off x="4572000" y="2582616"/>
                <a:ext cx="0" cy="2746157"/>
              </a:xfrm>
              <a:prstGeom prst="line">
                <a:avLst/>
              </a:prstGeom>
              <a:noFill/>
              <a:ln w="19050" cap="flat" cmpd="sng" algn="ctr">
                <a:solidFill>
                  <a:sysClr val="window" lastClr="FFFFFF">
                    <a:lumMod val="75000"/>
                  </a:sysClr>
                </a:solidFill>
                <a:prstDash val="sysDot"/>
                <a:headEnd type="diamond"/>
                <a:tailEnd type="diamond"/>
              </a:ln>
              <a:effectLst/>
            </p:spPr>
          </p:cxnSp>
          <p:grpSp>
            <p:nvGrpSpPr>
              <p:cNvPr id="78" name="Group 47"/>
              <p:cNvGrpSpPr/>
              <p:nvPr/>
            </p:nvGrpSpPr>
            <p:grpSpPr>
              <a:xfrm>
                <a:off x="644107" y="3555573"/>
                <a:ext cx="3874553" cy="816221"/>
                <a:chOff x="644107" y="1330751"/>
                <a:chExt cx="3874553" cy="816221"/>
              </a:xfrm>
            </p:grpSpPr>
            <p:sp>
              <p:nvSpPr>
                <p:cNvPr id="106" name="Rounded Rectangle 105"/>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7" name="Rounded Rectangle 106"/>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8" name="Isosceles Triangle 107"/>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79" name="TextBox 78"/>
              <p:cNvSpPr txBox="1"/>
              <p:nvPr/>
            </p:nvSpPr>
            <p:spPr>
              <a:xfrm>
                <a:off x="1408569" y="3606339"/>
                <a:ext cx="2837151" cy="623590"/>
              </a:xfrm>
              <a:prstGeom prst="rect">
                <a:avLst/>
              </a:prstGeom>
              <a:noFill/>
            </p:spPr>
            <p:txBody>
              <a:bodyPr wrap="square" lIns="0" tIns="0" rIns="0" bIns="0" rtlCol="0" anchor="ctr">
                <a:spAutoFit/>
              </a:bodyPr>
              <a:lstStyle/>
              <a:p>
                <a:pPr>
                  <a:defRPr/>
                </a:pPr>
                <a:r>
                  <a:rPr lang="fr-FR" sz="1200" i="1" kern="0" dirty="0" smtClean="0">
                    <a:solidFill>
                      <a:prstClr val="white"/>
                    </a:solidFill>
                  </a:rPr>
                  <a:t>Develop effective talent acquisition &amp; retention strategies</a:t>
                </a:r>
              </a:p>
            </p:txBody>
          </p:sp>
          <p:grpSp>
            <p:nvGrpSpPr>
              <p:cNvPr id="80" name="Group 55"/>
              <p:cNvGrpSpPr/>
              <p:nvPr/>
            </p:nvGrpSpPr>
            <p:grpSpPr>
              <a:xfrm>
                <a:off x="644107" y="4620389"/>
                <a:ext cx="3874553" cy="816221"/>
                <a:chOff x="644107" y="1330751"/>
                <a:chExt cx="3874553" cy="816221"/>
              </a:xfrm>
            </p:grpSpPr>
            <p:sp>
              <p:nvSpPr>
                <p:cNvPr id="103" name="Rounded Rectangle 102"/>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4" name="Rounded Rectangle 103"/>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5" name="Isosceles Triangle 104"/>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1" name="TextBox 80"/>
              <p:cNvSpPr txBox="1"/>
              <p:nvPr/>
            </p:nvSpPr>
            <p:spPr>
              <a:xfrm>
                <a:off x="1365435" y="4793743"/>
                <a:ext cx="2575400" cy="415726"/>
              </a:xfrm>
              <a:prstGeom prst="rect">
                <a:avLst/>
              </a:prstGeom>
              <a:noFill/>
            </p:spPr>
            <p:txBody>
              <a:bodyPr wrap="square" lIns="0" tIns="0" rIns="0" bIns="0" rtlCol="0" anchor="ctr">
                <a:spAutoFit/>
              </a:bodyPr>
              <a:lstStyle/>
              <a:p>
                <a:pPr>
                  <a:defRPr/>
                </a:pPr>
                <a:r>
                  <a:rPr lang="en-US" sz="1200" i="1" kern="0" dirty="0" smtClean="0">
                    <a:solidFill>
                      <a:prstClr val="white"/>
                    </a:solidFill>
                  </a:rPr>
                  <a:t>Build a high performance culture</a:t>
                </a:r>
              </a:p>
            </p:txBody>
          </p:sp>
          <p:grpSp>
            <p:nvGrpSpPr>
              <p:cNvPr id="82" name="Group 73"/>
              <p:cNvGrpSpPr/>
              <p:nvPr/>
            </p:nvGrpSpPr>
            <p:grpSpPr>
              <a:xfrm flipH="1">
                <a:off x="4624705" y="2498653"/>
                <a:ext cx="3874553" cy="816221"/>
                <a:chOff x="644107" y="1330751"/>
                <a:chExt cx="3874553" cy="816221"/>
              </a:xfrm>
            </p:grpSpPr>
            <p:sp>
              <p:nvSpPr>
                <p:cNvPr id="100" name="Rounded Rectangle 99"/>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1" name="Rounded Rectangle 100"/>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102" name="Isosceles Triangle 101"/>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3" name="TextBox 82"/>
              <p:cNvSpPr txBox="1"/>
              <p:nvPr/>
            </p:nvSpPr>
            <p:spPr>
              <a:xfrm flipH="1">
                <a:off x="4986014" y="2666584"/>
                <a:ext cx="2965454"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Maintain a progressive set of HR policies &amp; procedures</a:t>
                </a:r>
                <a:endParaRPr lang="en-US" sz="1200" i="1" kern="0" dirty="0" smtClean="0">
                  <a:solidFill>
                    <a:prstClr val="white"/>
                  </a:solidFill>
                </a:endParaRPr>
              </a:p>
            </p:txBody>
          </p:sp>
          <p:grpSp>
            <p:nvGrpSpPr>
              <p:cNvPr id="84" name="Group 81"/>
              <p:cNvGrpSpPr/>
              <p:nvPr/>
            </p:nvGrpSpPr>
            <p:grpSpPr>
              <a:xfrm flipH="1">
                <a:off x="4624705" y="3555573"/>
                <a:ext cx="3874553" cy="816221"/>
                <a:chOff x="644107" y="1330751"/>
                <a:chExt cx="3874553" cy="816221"/>
              </a:xfrm>
            </p:grpSpPr>
            <p:sp>
              <p:nvSpPr>
                <p:cNvPr id="97" name="Rounded Rectangle 96"/>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8" name="Rounded Rectangle 97"/>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9" name="Isosceles Triangle 98"/>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5" name="TextBox 84"/>
              <p:cNvSpPr txBox="1"/>
              <p:nvPr/>
            </p:nvSpPr>
            <p:spPr>
              <a:xfrm flipH="1">
                <a:off x="4930240" y="3725332"/>
                <a:ext cx="2937697"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Demonstrate the business impact of HR</a:t>
                </a:r>
                <a:endParaRPr lang="en-US" sz="1200" i="1" kern="0" dirty="0" smtClean="0">
                  <a:solidFill>
                    <a:prstClr val="white"/>
                  </a:solidFill>
                </a:endParaRPr>
              </a:p>
            </p:txBody>
          </p:sp>
          <p:grpSp>
            <p:nvGrpSpPr>
              <p:cNvPr id="86" name="Group 89"/>
              <p:cNvGrpSpPr/>
              <p:nvPr/>
            </p:nvGrpSpPr>
            <p:grpSpPr>
              <a:xfrm flipH="1">
                <a:off x="4624705" y="4620389"/>
                <a:ext cx="3874553" cy="816221"/>
                <a:chOff x="644107" y="1330751"/>
                <a:chExt cx="3874553" cy="816221"/>
              </a:xfrm>
            </p:grpSpPr>
            <p:sp>
              <p:nvSpPr>
                <p:cNvPr id="94" name="Rounded Rectangle 93"/>
                <p:cNvSpPr/>
                <p:nvPr/>
              </p:nvSpPr>
              <p:spPr>
                <a:xfrm>
                  <a:off x="644107" y="1384863"/>
                  <a:ext cx="3725972" cy="762109"/>
                </a:xfrm>
                <a:prstGeom prst="roundRect">
                  <a:avLst>
                    <a:gd name="adj" fmla="val 50000"/>
                  </a:avLst>
                </a:prstGeom>
                <a:solidFill>
                  <a:srgbClr val="4F81BD">
                    <a:lumMod val="50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5" name="Rounded Rectangle 94"/>
                <p:cNvSpPr/>
                <p:nvPr/>
              </p:nvSpPr>
              <p:spPr>
                <a:xfrm>
                  <a:off x="644107" y="1330751"/>
                  <a:ext cx="3725972" cy="762109"/>
                </a:xfrm>
                <a:prstGeom prst="roundRect">
                  <a:avLst>
                    <a:gd name="adj" fmla="val 50000"/>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sp>
              <p:nvSpPr>
                <p:cNvPr id="96" name="Isosceles Triangle 95"/>
                <p:cNvSpPr/>
                <p:nvPr/>
              </p:nvSpPr>
              <p:spPr>
                <a:xfrm rot="5400000">
                  <a:off x="4322531" y="1607670"/>
                  <a:ext cx="183987" cy="208271"/>
                </a:xfrm>
                <a:prstGeom prst="triangle">
                  <a:avLst/>
                </a:prstGeom>
                <a:solidFill>
                  <a:srgbClr val="4F81BD">
                    <a:lumMod val="75000"/>
                  </a:srgbClr>
                </a:solidFill>
                <a:ln w="25400" cap="flat" cmpd="sng" algn="ctr">
                  <a:noFill/>
                  <a:prstDash val="solid"/>
                </a:ln>
                <a:effectLst/>
              </p:spPr>
              <p:txBody>
                <a:bodyPr rtlCol="0" anchor="ctr"/>
                <a:lstStyle/>
                <a:p>
                  <a:pPr algn="ctr">
                    <a:defRPr/>
                  </a:pPr>
                  <a:endParaRPr lang="en-US" kern="0" smtClean="0">
                    <a:solidFill>
                      <a:prstClr val="white"/>
                    </a:solidFill>
                    <a:latin typeface="Calibri"/>
                  </a:endParaRPr>
                </a:p>
              </p:txBody>
            </p:sp>
          </p:grpSp>
          <p:sp>
            <p:nvSpPr>
              <p:cNvPr id="87" name="TextBox 86"/>
              <p:cNvSpPr txBox="1"/>
              <p:nvPr/>
            </p:nvSpPr>
            <p:spPr>
              <a:xfrm flipH="1">
                <a:off x="4970295" y="4769019"/>
                <a:ext cx="3205896" cy="415726"/>
              </a:xfrm>
              <a:prstGeom prst="rect">
                <a:avLst/>
              </a:prstGeom>
              <a:noFill/>
            </p:spPr>
            <p:txBody>
              <a:bodyPr wrap="square" lIns="0" tIns="0" rIns="0" bIns="0" rtlCol="0" anchor="ctr">
                <a:spAutoFit/>
              </a:bodyPr>
              <a:lstStyle/>
              <a:p>
                <a:pPr>
                  <a:defRPr/>
                </a:pPr>
                <a:r>
                  <a:rPr lang="en-CA" sz="1200" i="1" kern="0" dirty="0" smtClean="0">
                    <a:solidFill>
                      <a:prstClr val="white"/>
                    </a:solidFill>
                  </a:rPr>
                  <a:t>Stay abreast of HR trends &amp; technologies</a:t>
                </a:r>
                <a:endParaRPr lang="en-US" sz="1200" i="1" kern="0" dirty="0" smtClean="0">
                  <a:solidFill>
                    <a:prstClr val="white"/>
                  </a:solidFill>
                </a:endParaRPr>
              </a:p>
            </p:txBody>
          </p:sp>
          <p:sp>
            <p:nvSpPr>
              <p:cNvPr id="88" name="Oval 87"/>
              <p:cNvSpPr>
                <a:spLocks noChangeAspect="1"/>
              </p:cNvSpPr>
              <p:nvPr/>
            </p:nvSpPr>
            <p:spPr>
              <a:xfrm>
                <a:off x="735191"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C0504D"/>
                  </a:solidFill>
                  <a:latin typeface="FontAwesome" pitchFamily="2" charset="0"/>
                </a:endParaRPr>
              </a:p>
            </p:txBody>
          </p:sp>
          <p:sp>
            <p:nvSpPr>
              <p:cNvPr id="89" name="Oval 88"/>
              <p:cNvSpPr>
                <a:spLocks noChangeAspect="1"/>
              </p:cNvSpPr>
              <p:nvPr/>
            </p:nvSpPr>
            <p:spPr>
              <a:xfrm>
                <a:off x="735191"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9BBB59"/>
                  </a:solidFill>
                  <a:latin typeface="FontAwesome" pitchFamily="2" charset="0"/>
                </a:endParaRPr>
              </a:p>
            </p:txBody>
          </p:sp>
          <p:sp>
            <p:nvSpPr>
              <p:cNvPr id="90" name="Oval 89"/>
              <p:cNvSpPr>
                <a:spLocks noChangeAspect="1"/>
              </p:cNvSpPr>
              <p:nvPr/>
            </p:nvSpPr>
            <p:spPr>
              <a:xfrm flipH="1">
                <a:off x="7840715" y="365539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BACC6"/>
                  </a:solidFill>
                  <a:latin typeface="FontAwesome" pitchFamily="2" charset="0"/>
                </a:endParaRPr>
              </a:p>
            </p:txBody>
          </p:sp>
          <p:sp>
            <p:nvSpPr>
              <p:cNvPr id="91" name="Oval 90"/>
              <p:cNvSpPr>
                <a:spLocks noChangeAspect="1"/>
              </p:cNvSpPr>
              <p:nvPr/>
            </p:nvSpPr>
            <p:spPr>
              <a:xfrm>
                <a:off x="735191"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4F81BD"/>
                  </a:solidFill>
                  <a:latin typeface="FontAwesome" pitchFamily="2" charset="0"/>
                </a:endParaRPr>
              </a:p>
            </p:txBody>
          </p:sp>
          <p:sp>
            <p:nvSpPr>
              <p:cNvPr id="92" name="Oval 91"/>
              <p:cNvSpPr>
                <a:spLocks noChangeAspect="1"/>
              </p:cNvSpPr>
              <p:nvPr/>
            </p:nvSpPr>
            <p:spPr>
              <a:xfrm flipH="1">
                <a:off x="7840715" y="4720213"/>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sz="1600" b="1" kern="0" smtClean="0">
                  <a:solidFill>
                    <a:srgbClr val="F79646"/>
                  </a:solidFill>
                  <a:latin typeface="FontAwesome" pitchFamily="2" charset="0"/>
                </a:endParaRPr>
              </a:p>
            </p:txBody>
          </p:sp>
          <p:sp>
            <p:nvSpPr>
              <p:cNvPr id="93" name="Oval 92"/>
              <p:cNvSpPr>
                <a:spLocks noChangeAspect="1"/>
              </p:cNvSpPr>
              <p:nvPr/>
            </p:nvSpPr>
            <p:spPr>
              <a:xfrm flipH="1">
                <a:off x="7840715" y="2598477"/>
                <a:ext cx="579038" cy="562460"/>
              </a:xfrm>
              <a:prstGeom prst="ellipse">
                <a:avLst/>
              </a:prstGeom>
              <a:solidFill>
                <a:sysClr val="window" lastClr="FFFFFF"/>
              </a:solidFill>
              <a:ln w="25400" cap="flat" cmpd="sng" algn="ctr">
                <a:noFill/>
                <a:prstDash val="solid"/>
              </a:ln>
              <a:effectLst/>
            </p:spPr>
            <p:txBody>
              <a:bodyPr lIns="0" tIns="0" rIns="0" bIns="0" rtlCol="0" anchor="ctr"/>
              <a:lstStyle/>
              <a:p>
                <a:pPr algn="ctr">
                  <a:defRPr/>
                </a:pPr>
                <a:endParaRPr lang="en-US" b="1" kern="0" smtClean="0">
                  <a:solidFill>
                    <a:srgbClr val="8064A2"/>
                  </a:solidFill>
                  <a:latin typeface="FontAwesome" pitchFamily="2" charset="0"/>
                </a:endParaRPr>
              </a:p>
            </p:txBody>
          </p:sp>
        </p:grpSp>
        <p:sp>
          <p:nvSpPr>
            <p:cNvPr id="69" name="TextBox 68"/>
            <p:cNvSpPr txBox="1"/>
            <p:nvPr/>
          </p:nvSpPr>
          <p:spPr>
            <a:xfrm>
              <a:off x="1170577" y="1534600"/>
              <a:ext cx="407109" cy="584775"/>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0" name="TextBox 69"/>
            <p:cNvSpPr txBox="1"/>
            <p:nvPr/>
          </p:nvSpPr>
          <p:spPr>
            <a:xfrm>
              <a:off x="7562663" y="386660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1" name="TextBox 70"/>
            <p:cNvSpPr txBox="1"/>
            <p:nvPr/>
          </p:nvSpPr>
          <p:spPr>
            <a:xfrm>
              <a:off x="7562663" y="1520783"/>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2" name="TextBox 71"/>
            <p:cNvSpPr txBox="1"/>
            <p:nvPr/>
          </p:nvSpPr>
          <p:spPr>
            <a:xfrm>
              <a:off x="7554351" y="2689537"/>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3" name="TextBox 72"/>
            <p:cNvSpPr txBox="1"/>
            <p:nvPr/>
          </p:nvSpPr>
          <p:spPr>
            <a:xfrm>
              <a:off x="1178891" y="3855482"/>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sp>
          <p:nvSpPr>
            <p:cNvPr id="74" name="TextBox 73"/>
            <p:cNvSpPr txBox="1"/>
            <p:nvPr/>
          </p:nvSpPr>
          <p:spPr>
            <a:xfrm>
              <a:off x="1170577" y="2697850"/>
              <a:ext cx="407109" cy="726624"/>
            </a:xfrm>
            <a:prstGeom prst="rect">
              <a:avLst/>
            </a:prstGeom>
            <a:noFill/>
          </p:spPr>
          <p:txBody>
            <a:bodyPr wrap="square" rtlCol="0">
              <a:spAutoFit/>
            </a:bodyPr>
            <a:lstStyle/>
            <a:p>
              <a:pPr>
                <a:defRPr/>
              </a:pPr>
              <a:r>
                <a:rPr lang="en-US" sz="3200" kern="0" dirty="0" smtClean="0">
                  <a:solidFill>
                    <a:srgbClr val="0070C0"/>
                  </a:solidFill>
                  <a:latin typeface="Calibri"/>
                  <a:sym typeface="Wingdings"/>
                </a:rPr>
                <a:t></a:t>
              </a:r>
              <a:endParaRPr lang="en-CA" sz="3200" kern="0" dirty="0" smtClean="0">
                <a:solidFill>
                  <a:srgbClr val="0070C0"/>
                </a:solidFill>
                <a:latin typeface="Calibri"/>
              </a:endParaRPr>
            </a:p>
          </p:txBody>
        </p:sp>
      </p:grpSp>
      <p:grpSp>
        <p:nvGrpSpPr>
          <p:cNvPr id="112" name="Group 111"/>
          <p:cNvGrpSpPr/>
          <p:nvPr/>
        </p:nvGrpSpPr>
        <p:grpSpPr>
          <a:xfrm>
            <a:off x="0" y="6525344"/>
            <a:ext cx="9144000" cy="351838"/>
            <a:chOff x="0" y="6525344"/>
            <a:chExt cx="9144000" cy="351838"/>
          </a:xfrm>
        </p:grpSpPr>
        <p:sp>
          <p:nvSpPr>
            <p:cNvPr id="113" name="Rectangle 112"/>
            <p:cNvSpPr/>
            <p:nvPr userDrawn="1"/>
          </p:nvSpPr>
          <p:spPr>
            <a:xfrm>
              <a:off x="0" y="6525344"/>
              <a:ext cx="9144000"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defRPr/>
              </a:pPr>
              <a:endParaRPr lang="en-CA" sz="1000" kern="0" dirty="0" smtClean="0">
                <a:solidFill>
                  <a:srgbClr val="FFFFFF"/>
                </a:solidFill>
              </a:endParaRPr>
            </a:p>
          </p:txBody>
        </p:sp>
        <p:pic>
          <p:nvPicPr>
            <p:cNvPr id="114" name="Picture 1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54021" y="6531532"/>
              <a:ext cx="838459" cy="345650"/>
            </a:xfrm>
            <a:prstGeom prst="rect">
              <a:avLst/>
            </a:prstGeom>
          </p:spPr>
        </p:pic>
        <p:sp>
          <p:nvSpPr>
            <p:cNvPr id="115" name="Rectangle 114"/>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rPr>
                <a:t>SAMPLE</a:t>
              </a:r>
              <a:endParaRPr lang="en-CA" b="1" dirty="0">
                <a:solidFill>
                  <a:srgbClr val="FFFFFF">
                    <a:lumMod val="85000"/>
                  </a:srgbClr>
                </a:solidFill>
              </a:endParaRPr>
            </a:p>
          </p:txBody>
        </p:sp>
      </p:grpSp>
      <p:sp>
        <p:nvSpPr>
          <p:cNvPr id="58" name="Rounded Rectangle 57">
            <a:hlinkClick r:id="rId6"/>
          </p:cNvPr>
          <p:cNvSpPr/>
          <p:nvPr/>
        </p:nvSpPr>
        <p:spPr>
          <a:xfrm>
            <a:off x="2447764" y="4735006"/>
            <a:ext cx="4112047" cy="432048"/>
          </a:xfrm>
          <a:prstGeom prst="roundRect">
            <a:avLst>
              <a:gd name="adj" fmla="val 50000"/>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243F54"/>
                </a:solidFill>
                <a:ea typeface="Verdana" pitchFamily="34" charset="0"/>
                <a:cs typeface="Arial" pitchFamily="34" charset="0"/>
              </a:rPr>
              <a:t>Learn About Becoming a Member</a:t>
            </a:r>
            <a:endParaRPr lang="en-CA" b="1" dirty="0">
              <a:solidFill>
                <a:srgbClr val="243F54"/>
              </a:solidFill>
              <a:ea typeface="Verdana" pitchFamily="34" charset="0"/>
              <a:cs typeface="Arial" pitchFamily="34" charset="0"/>
            </a:endParaRPr>
          </a:p>
        </p:txBody>
      </p:sp>
    </p:spTree>
    <p:extLst>
      <p:ext uri="{BB962C8B-B14F-4D97-AF65-F5344CB8AC3E}">
        <p14:creationId xmlns:p14="http://schemas.microsoft.com/office/powerpoint/2010/main" val="3958385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42642993ea083953592e6bc2e2c3e47a2fcf0d3"/>
  <p:tag name="ISPRING_RESOURCE_PATHS_HASH_2" val="7c9975b7695338c845e8cd3148096204f7871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heme/theme1.xml><?xml version="1.0" encoding="utf-8"?>
<a:theme xmlns:a="http://schemas.openxmlformats.org/drawingml/2006/main" name="1_Theme1">
  <a:themeElements>
    <a:clrScheme name="Custom 4">
      <a:dk1>
        <a:srgbClr val="333333"/>
      </a:dk1>
      <a:lt1>
        <a:srgbClr val="FFFFFF"/>
      </a:lt1>
      <a:dk2>
        <a:srgbClr val="FFFFFF"/>
      </a:dk2>
      <a:lt2>
        <a:srgbClr val="FFFFFF"/>
      </a:lt2>
      <a:accent1>
        <a:srgbClr val="243F54"/>
      </a:accent1>
      <a:accent2>
        <a:srgbClr val="998F57"/>
      </a:accent2>
      <a:accent3>
        <a:srgbClr val="CECECE"/>
      </a:accent3>
      <a:accent4>
        <a:srgbClr val="ADB7C3"/>
      </a:accent4>
      <a:accent5>
        <a:srgbClr val="5D5936"/>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0.xml><?xml version="1.0" encoding="utf-8"?>
<a:theme xmlns:a="http://schemas.openxmlformats.org/drawingml/2006/main" name="7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1.xml><?xml version="1.0" encoding="utf-8"?>
<a:theme xmlns:a="http://schemas.openxmlformats.org/drawingml/2006/main" name="8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2.xml><?xml version="1.0" encoding="utf-8"?>
<a:theme xmlns:a="http://schemas.openxmlformats.org/drawingml/2006/main" name="9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3.xml><?xml version="1.0" encoding="utf-8"?>
<a:theme xmlns:a="http://schemas.openxmlformats.org/drawingml/2006/main" name="10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4.xml><?xml version="1.0" encoding="utf-8"?>
<a:theme xmlns:a="http://schemas.openxmlformats.org/drawingml/2006/main" name="1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5.xml><?xml version="1.0" encoding="utf-8"?>
<a:theme xmlns:a="http://schemas.openxmlformats.org/drawingml/2006/main" name="1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6.xml><?xml version="1.0" encoding="utf-8"?>
<a:theme xmlns:a="http://schemas.openxmlformats.org/drawingml/2006/main" name="1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marL="109538" fontAlgn="base">
          <a:spcBef>
            <a:spcPts val="600"/>
          </a:spcBef>
          <a:spcAft>
            <a:spcPts val="600"/>
          </a:spcAft>
          <a:buClr>
            <a:srgbClr val="333333"/>
          </a:buClr>
          <a:buSzPct val="120000"/>
          <a:defRPr sz="1200" dirty="0" smtClean="0">
            <a:solidFill>
              <a:srgbClr val="33333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17.xml><?xml version="1.0" encoding="utf-8"?>
<a:theme xmlns:a="http://schemas.openxmlformats.org/drawingml/2006/main" name="2_Theme1">
  <a:themeElements>
    <a:clrScheme name="Custom 4">
      <a:dk1>
        <a:srgbClr val="333333"/>
      </a:dk1>
      <a:lt1>
        <a:srgbClr val="FFFFFF"/>
      </a:lt1>
      <a:dk2>
        <a:srgbClr val="FFFFFF"/>
      </a:dk2>
      <a:lt2>
        <a:srgbClr val="FFFFFF"/>
      </a:lt2>
      <a:accent1>
        <a:srgbClr val="243F54"/>
      </a:accent1>
      <a:accent2>
        <a:srgbClr val="998F57"/>
      </a:accent2>
      <a:accent3>
        <a:srgbClr val="CECECE"/>
      </a:accent3>
      <a:accent4>
        <a:srgbClr val="ADB7C3"/>
      </a:accent4>
      <a:accent5>
        <a:srgbClr val="5D5936"/>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8.xml><?xml version="1.0" encoding="utf-8"?>
<a:theme xmlns:a="http://schemas.openxmlformats.org/drawingml/2006/main" name="3_Theme1">
  <a:themeElements>
    <a:clrScheme name="Custom 4">
      <a:dk1>
        <a:srgbClr val="333333"/>
      </a:dk1>
      <a:lt1>
        <a:srgbClr val="FFFFFF"/>
      </a:lt1>
      <a:dk2>
        <a:srgbClr val="FFFFFF"/>
      </a:dk2>
      <a:lt2>
        <a:srgbClr val="FFFFFF"/>
      </a:lt2>
      <a:accent1>
        <a:srgbClr val="243F54"/>
      </a:accent1>
      <a:accent2>
        <a:srgbClr val="998F57"/>
      </a:accent2>
      <a:accent3>
        <a:srgbClr val="CECECE"/>
      </a:accent3>
      <a:accent4>
        <a:srgbClr val="ADB7C3"/>
      </a:accent4>
      <a:accent5>
        <a:srgbClr val="5D5936"/>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4.xml><?xml version="1.0" encoding="utf-8"?>
<a:theme xmlns:a="http://schemas.openxmlformats.org/drawingml/2006/main" name="1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5.xml><?xml version="1.0" encoding="utf-8"?>
<a:theme xmlns:a="http://schemas.openxmlformats.org/drawingml/2006/main" name="2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6.xml><?xml version="1.0" encoding="utf-8"?>
<a:theme xmlns:a="http://schemas.openxmlformats.org/drawingml/2006/main" name="3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7.xml><?xml version="1.0" encoding="utf-8"?>
<a:theme xmlns:a="http://schemas.openxmlformats.org/drawingml/2006/main" name="4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8.xml><?xml version="1.0" encoding="utf-8"?>
<a:theme xmlns:a="http://schemas.openxmlformats.org/drawingml/2006/main" name="5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9.xml><?xml version="1.0" encoding="utf-8"?>
<a:theme xmlns:a="http://schemas.openxmlformats.org/drawingml/2006/main" name="6_old colours">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ld colours" id="{ED77D64A-2CFE-4B6C-A0D2-152FE8B7C9A3}" vid="{54CC1259-EBAF-48F3-949F-E3E531F17043}"/>
    </a:ext>
  </a:extLst>
</a:theme>
</file>

<file path=ppt/theme/themeOverride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10.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2.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3.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4.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5.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6.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7.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8.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ppt/theme/themeOverride9.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themeOverride>
</file>

<file path=docProps/app.xml><?xml version="1.0" encoding="utf-8"?>
<Properties xmlns="http://schemas.openxmlformats.org/officeDocument/2006/extended-properties" xmlns:vt="http://schemas.openxmlformats.org/officeDocument/2006/docPropsVTypes">
  <Template/>
  <TotalTime>0</TotalTime>
  <Words>1213</Words>
  <Application>Microsoft Office PowerPoint</Application>
  <PresentationFormat>On-screen Show (4:3)</PresentationFormat>
  <Paragraphs>129</Paragraphs>
  <Slides>9</Slides>
  <Notes>7</Notes>
  <HiddenSlides>0</HiddenSlides>
  <MMClips>0</MMClips>
  <ScaleCrop>false</ScaleCrop>
  <HeadingPairs>
    <vt:vector size="8" baseType="variant">
      <vt:variant>
        <vt:lpstr>Fonts Used</vt:lpstr>
      </vt:variant>
      <vt:variant>
        <vt:i4>8</vt:i4>
      </vt:variant>
      <vt:variant>
        <vt:lpstr>Theme</vt:lpstr>
      </vt:variant>
      <vt:variant>
        <vt:i4>18</vt:i4>
      </vt:variant>
      <vt:variant>
        <vt:lpstr>Slide Titles</vt:lpstr>
      </vt:variant>
      <vt:variant>
        <vt:i4>9</vt:i4>
      </vt:variant>
      <vt:variant>
        <vt:lpstr>Custom Shows</vt:lpstr>
      </vt:variant>
      <vt:variant>
        <vt:i4>1</vt:i4>
      </vt:variant>
    </vt:vector>
  </HeadingPairs>
  <TitlesOfParts>
    <vt:vector size="36" baseType="lpstr">
      <vt:lpstr>Arial</vt:lpstr>
      <vt:lpstr>Calibri</vt:lpstr>
      <vt:lpstr>FontAwesome</vt:lpstr>
      <vt:lpstr>Georgia</vt:lpstr>
      <vt:lpstr>Open Sans</vt:lpstr>
      <vt:lpstr>Times New Roman</vt:lpstr>
      <vt:lpstr>Verdana</vt:lpstr>
      <vt:lpstr>Wingdings</vt:lpstr>
      <vt:lpstr>1_Theme1</vt:lpstr>
      <vt:lpstr>1_Office Theme</vt:lpstr>
      <vt:lpstr>old colours</vt:lpstr>
      <vt:lpstr>1_old colours</vt:lpstr>
      <vt:lpstr>2_old colours</vt:lpstr>
      <vt:lpstr>3_old colours</vt:lpstr>
      <vt:lpstr>4_old colours</vt:lpstr>
      <vt:lpstr>5_old colours</vt:lpstr>
      <vt:lpstr>6_old colours</vt:lpstr>
      <vt:lpstr>7_old colours</vt:lpstr>
      <vt:lpstr>8_old colours</vt:lpstr>
      <vt:lpstr>9_old colours</vt:lpstr>
      <vt:lpstr>10_old colours</vt:lpstr>
      <vt:lpstr>11_old colours</vt:lpstr>
      <vt:lpstr>12_old colours</vt:lpstr>
      <vt:lpstr>13_old colours</vt:lpstr>
      <vt:lpstr>2_Theme1</vt:lpstr>
      <vt:lpstr>3_Theme1</vt:lpstr>
      <vt:lpstr>PowerPoint Presentation</vt:lpstr>
      <vt:lpstr>Improve competency-based selection and interviewing skills</vt:lpstr>
      <vt:lpstr>Executive summary</vt:lpstr>
      <vt:lpstr>PowerPoint Presentation</vt:lpstr>
      <vt:lpstr>Use McLean &amp; Company’s practical approach to train for smarter hiring</vt:lpstr>
      <vt:lpstr>PowerPoint Presentation</vt:lpstr>
      <vt:lpstr>Most interviewers lack the necessary skills to do the job well</vt:lpstr>
      <vt:lpstr>Structured interviews are more reliable than unstructured ones</vt:lpstr>
      <vt:lpstr>McLean &amp; Company Helps HR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2016-11-23T20:12:21Z</dcterms:created>
  <dcterms:modified xsi:type="dcterms:W3CDTF">2016-11-23T20:12:28Z</dcterms:modified>
</cp:coreProperties>
</file>