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3.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theme/theme4.xml" ContentType="application/vnd.openxmlformats-officedocument.theme+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theme/theme5.xml" ContentType="application/vnd.openxmlformats-officedocument.theme+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theme/theme6.xml" ContentType="application/vnd.openxmlformats-officedocument.theme+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theme/theme7.xml" ContentType="application/vnd.openxmlformats-officedocument.theme+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theme/theme8.xml" ContentType="application/vnd.openxmlformats-officedocument.theme+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theme/theme9.xml" ContentType="application/vnd.openxmlformats-officedocument.theme+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theme/theme10.xml" ContentType="application/vnd.openxmlformats-officedocument.theme+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slideLayouts/slideLayout485.xml" ContentType="application/vnd.openxmlformats-officedocument.presentationml.slideLayout+xml"/>
  <Override PartName="/ppt/theme/theme11.xml" ContentType="application/vnd.openxmlformats-officedocument.theme+xml"/>
  <Override PartName="/ppt/theme/themeOverride1.xml" ContentType="application/vnd.openxmlformats-officedocument.themeOverride+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slideLayouts/slideLayout501.xml" ContentType="application/vnd.openxmlformats-officedocument.presentationml.slideLayout+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slideLayouts/slideLayout507.xml" ContentType="application/vnd.openxmlformats-officedocument.presentationml.slideLayout+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slideLayouts/slideLayout512.xml" ContentType="application/vnd.openxmlformats-officedocument.presentationml.slideLayout+xml"/>
  <Override PartName="/ppt/slideLayouts/slideLayout513.xml" ContentType="application/vnd.openxmlformats-officedocument.presentationml.slideLayout+xml"/>
  <Override PartName="/ppt/slideLayouts/slideLayout514.xml" ContentType="application/vnd.openxmlformats-officedocument.presentationml.slideLayout+xml"/>
  <Override PartName="/ppt/slideLayouts/slideLayout515.xml" ContentType="application/vnd.openxmlformats-officedocument.presentationml.slideLayout+xml"/>
  <Override PartName="/ppt/slideLayouts/slideLayout516.xml" ContentType="application/vnd.openxmlformats-officedocument.presentationml.slideLayout+xml"/>
  <Override PartName="/ppt/slideLayouts/slideLayout517.xml" ContentType="application/vnd.openxmlformats-officedocument.presentationml.slideLayout+xml"/>
  <Override PartName="/ppt/slideLayouts/slideLayout518.xml" ContentType="application/vnd.openxmlformats-officedocument.presentationml.slideLayout+xml"/>
  <Override PartName="/ppt/slideLayouts/slideLayout519.xml" ContentType="application/vnd.openxmlformats-officedocument.presentationml.slideLayout+xml"/>
  <Override PartName="/ppt/slideLayouts/slideLayout520.xml" ContentType="application/vnd.openxmlformats-officedocument.presentationml.slideLayout+xml"/>
  <Override PartName="/ppt/slideLayouts/slideLayout521.xml" ContentType="application/vnd.openxmlformats-officedocument.presentationml.slideLayout+xml"/>
  <Override PartName="/ppt/slideLayouts/slideLayout522.xml" ContentType="application/vnd.openxmlformats-officedocument.presentationml.slideLayout+xml"/>
  <Override PartName="/ppt/slideLayouts/slideLayout523.xml" ContentType="application/vnd.openxmlformats-officedocument.presentationml.slideLayout+xml"/>
  <Override PartName="/ppt/slideLayouts/slideLayout524.xml" ContentType="application/vnd.openxmlformats-officedocument.presentationml.slideLayout+xml"/>
  <Override PartName="/ppt/slideLayouts/slideLayout525.xml" ContentType="application/vnd.openxmlformats-officedocument.presentationml.slideLayout+xml"/>
  <Override PartName="/ppt/slideLayouts/slideLayout526.xml" ContentType="application/vnd.openxmlformats-officedocument.presentationml.slideLayout+xml"/>
  <Override PartName="/ppt/slideLayouts/slideLayout527.xml" ContentType="application/vnd.openxmlformats-officedocument.presentationml.slideLayout+xml"/>
  <Override PartName="/ppt/slideLayouts/slideLayout528.xml" ContentType="application/vnd.openxmlformats-officedocument.presentationml.slideLayout+xml"/>
  <Override PartName="/ppt/slideLayouts/slideLayout529.xml" ContentType="application/vnd.openxmlformats-officedocument.presentationml.slideLayout+xml"/>
  <Override PartName="/ppt/theme/theme12.xml" ContentType="application/vnd.openxmlformats-officedocument.theme+xml"/>
  <Override PartName="/ppt/theme/themeOverride2.xml" ContentType="application/vnd.openxmlformats-officedocument.themeOverride+xml"/>
  <Override PartName="/ppt/slideLayouts/slideLayout530.xml" ContentType="application/vnd.openxmlformats-officedocument.presentationml.slideLayout+xml"/>
  <Override PartName="/ppt/slideLayouts/slideLayout531.xml" ContentType="application/vnd.openxmlformats-officedocument.presentationml.slideLayout+xml"/>
  <Override PartName="/ppt/slideLayouts/slideLayout532.xml" ContentType="application/vnd.openxmlformats-officedocument.presentationml.slideLayout+xml"/>
  <Override PartName="/ppt/slideLayouts/slideLayout533.xml" ContentType="application/vnd.openxmlformats-officedocument.presentationml.slideLayout+xml"/>
  <Override PartName="/ppt/slideLayouts/slideLayout534.xml" ContentType="application/vnd.openxmlformats-officedocument.presentationml.slideLayout+xml"/>
  <Override PartName="/ppt/slideLayouts/slideLayout535.xml" ContentType="application/vnd.openxmlformats-officedocument.presentationml.slideLayout+xml"/>
  <Override PartName="/ppt/slideLayouts/slideLayout536.xml" ContentType="application/vnd.openxmlformats-officedocument.presentationml.slideLayout+xml"/>
  <Override PartName="/ppt/slideLayouts/slideLayout537.xml" ContentType="application/vnd.openxmlformats-officedocument.presentationml.slideLayout+xml"/>
  <Override PartName="/ppt/slideLayouts/slideLayout538.xml" ContentType="application/vnd.openxmlformats-officedocument.presentationml.slideLayout+xml"/>
  <Override PartName="/ppt/slideLayouts/slideLayout539.xml" ContentType="application/vnd.openxmlformats-officedocument.presentationml.slideLayout+xml"/>
  <Override PartName="/ppt/slideLayouts/slideLayout540.xml" ContentType="application/vnd.openxmlformats-officedocument.presentationml.slideLayout+xml"/>
  <Override PartName="/ppt/slideLayouts/slideLayout541.xml" ContentType="application/vnd.openxmlformats-officedocument.presentationml.slideLayout+xml"/>
  <Override PartName="/ppt/slideLayouts/slideLayout542.xml" ContentType="application/vnd.openxmlformats-officedocument.presentationml.slideLayout+xml"/>
  <Override PartName="/ppt/slideLayouts/slideLayout543.xml" ContentType="application/vnd.openxmlformats-officedocument.presentationml.slideLayout+xml"/>
  <Override PartName="/ppt/slideLayouts/slideLayout544.xml" ContentType="application/vnd.openxmlformats-officedocument.presentationml.slideLayout+xml"/>
  <Override PartName="/ppt/slideLayouts/slideLayout545.xml" ContentType="application/vnd.openxmlformats-officedocument.presentationml.slideLayout+xml"/>
  <Override PartName="/ppt/slideLayouts/slideLayout546.xml" ContentType="application/vnd.openxmlformats-officedocument.presentationml.slideLayout+xml"/>
  <Override PartName="/ppt/slideLayouts/slideLayout547.xml" ContentType="application/vnd.openxmlformats-officedocument.presentationml.slideLayout+xml"/>
  <Override PartName="/ppt/slideLayouts/slideLayout548.xml" ContentType="application/vnd.openxmlformats-officedocument.presentationml.slideLayout+xml"/>
  <Override PartName="/ppt/slideLayouts/slideLayout549.xml" ContentType="application/vnd.openxmlformats-officedocument.presentationml.slideLayout+xml"/>
  <Override PartName="/ppt/slideLayouts/slideLayout550.xml" ContentType="application/vnd.openxmlformats-officedocument.presentationml.slideLayout+xml"/>
  <Override PartName="/ppt/slideLayouts/slideLayout551.xml" ContentType="application/vnd.openxmlformats-officedocument.presentationml.slideLayout+xml"/>
  <Override PartName="/ppt/slideLayouts/slideLayout552.xml" ContentType="application/vnd.openxmlformats-officedocument.presentationml.slideLayout+xml"/>
  <Override PartName="/ppt/slideLayouts/slideLayout553.xml" ContentType="application/vnd.openxmlformats-officedocument.presentationml.slideLayout+xml"/>
  <Override PartName="/ppt/slideLayouts/slideLayout554.xml" ContentType="application/vnd.openxmlformats-officedocument.presentationml.slideLayout+xml"/>
  <Override PartName="/ppt/slideLayouts/slideLayout555.xml" ContentType="application/vnd.openxmlformats-officedocument.presentationml.slideLayout+xml"/>
  <Override PartName="/ppt/slideLayouts/slideLayout556.xml" ContentType="application/vnd.openxmlformats-officedocument.presentationml.slideLayout+xml"/>
  <Override PartName="/ppt/slideLayouts/slideLayout557.xml" ContentType="application/vnd.openxmlformats-officedocument.presentationml.slideLayout+xml"/>
  <Override PartName="/ppt/slideLayouts/slideLayout558.xml" ContentType="application/vnd.openxmlformats-officedocument.presentationml.slideLayout+xml"/>
  <Override PartName="/ppt/slideLayouts/slideLayout559.xml" ContentType="application/vnd.openxmlformats-officedocument.presentationml.slideLayout+xml"/>
  <Override PartName="/ppt/slideLayouts/slideLayout560.xml" ContentType="application/vnd.openxmlformats-officedocument.presentationml.slideLayout+xml"/>
  <Override PartName="/ppt/slideLayouts/slideLayout561.xml" ContentType="application/vnd.openxmlformats-officedocument.presentationml.slideLayout+xml"/>
  <Override PartName="/ppt/slideLayouts/slideLayout562.xml" ContentType="application/vnd.openxmlformats-officedocument.presentationml.slideLayout+xml"/>
  <Override PartName="/ppt/slideLayouts/slideLayout563.xml" ContentType="application/vnd.openxmlformats-officedocument.presentationml.slideLayout+xml"/>
  <Override PartName="/ppt/slideLayouts/slideLayout564.xml" ContentType="application/vnd.openxmlformats-officedocument.presentationml.slideLayout+xml"/>
  <Override PartName="/ppt/slideLayouts/slideLayout565.xml" ContentType="application/vnd.openxmlformats-officedocument.presentationml.slideLayout+xml"/>
  <Override PartName="/ppt/slideLayouts/slideLayout566.xml" ContentType="application/vnd.openxmlformats-officedocument.presentationml.slideLayout+xml"/>
  <Override PartName="/ppt/slideLayouts/slideLayout567.xml" ContentType="application/vnd.openxmlformats-officedocument.presentationml.slideLayout+xml"/>
  <Override PartName="/ppt/slideLayouts/slideLayout568.xml" ContentType="application/vnd.openxmlformats-officedocument.presentationml.slideLayout+xml"/>
  <Override PartName="/ppt/slideLayouts/slideLayout569.xml" ContentType="application/vnd.openxmlformats-officedocument.presentationml.slideLayout+xml"/>
  <Override PartName="/ppt/slideLayouts/slideLayout570.xml" ContentType="application/vnd.openxmlformats-officedocument.presentationml.slideLayout+xml"/>
  <Override PartName="/ppt/slideLayouts/slideLayout571.xml" ContentType="application/vnd.openxmlformats-officedocument.presentationml.slideLayout+xml"/>
  <Override PartName="/ppt/slideLayouts/slideLayout572.xml" ContentType="application/vnd.openxmlformats-officedocument.presentationml.slideLayout+xml"/>
  <Override PartName="/ppt/theme/theme13.xml" ContentType="application/vnd.openxmlformats-officedocument.theme+xml"/>
  <Override PartName="/ppt/theme/themeOverride3.xml" ContentType="application/vnd.openxmlformats-officedocument.themeOverride+xml"/>
  <Override PartName="/ppt/slideLayouts/slideLayout573.xml" ContentType="application/vnd.openxmlformats-officedocument.presentationml.slideLayout+xml"/>
  <Override PartName="/ppt/slideLayouts/slideLayout574.xml" ContentType="application/vnd.openxmlformats-officedocument.presentationml.slideLayout+xml"/>
  <Override PartName="/ppt/slideLayouts/slideLayout575.xml" ContentType="application/vnd.openxmlformats-officedocument.presentationml.slideLayout+xml"/>
  <Override PartName="/ppt/slideLayouts/slideLayout576.xml" ContentType="application/vnd.openxmlformats-officedocument.presentationml.slideLayout+xml"/>
  <Override PartName="/ppt/slideLayouts/slideLayout577.xml" ContentType="application/vnd.openxmlformats-officedocument.presentationml.slideLayout+xml"/>
  <Override PartName="/ppt/slideLayouts/slideLayout578.xml" ContentType="application/vnd.openxmlformats-officedocument.presentationml.slideLayout+xml"/>
  <Override PartName="/ppt/slideLayouts/slideLayout579.xml" ContentType="application/vnd.openxmlformats-officedocument.presentationml.slideLayout+xml"/>
  <Override PartName="/ppt/slideLayouts/slideLayout580.xml" ContentType="application/vnd.openxmlformats-officedocument.presentationml.slideLayout+xml"/>
  <Override PartName="/ppt/slideLayouts/slideLayout581.xml" ContentType="application/vnd.openxmlformats-officedocument.presentationml.slideLayout+xml"/>
  <Override PartName="/ppt/slideLayouts/slideLayout582.xml" ContentType="application/vnd.openxmlformats-officedocument.presentationml.slideLayout+xml"/>
  <Override PartName="/ppt/slideLayouts/slideLayout583.xml" ContentType="application/vnd.openxmlformats-officedocument.presentationml.slideLayout+xml"/>
  <Override PartName="/ppt/slideLayouts/slideLayout584.xml" ContentType="application/vnd.openxmlformats-officedocument.presentationml.slideLayout+xml"/>
  <Override PartName="/ppt/slideLayouts/slideLayout585.xml" ContentType="application/vnd.openxmlformats-officedocument.presentationml.slideLayout+xml"/>
  <Override PartName="/ppt/slideLayouts/slideLayout586.xml" ContentType="application/vnd.openxmlformats-officedocument.presentationml.slideLayout+xml"/>
  <Override PartName="/ppt/slideLayouts/slideLayout587.xml" ContentType="application/vnd.openxmlformats-officedocument.presentationml.slideLayout+xml"/>
  <Override PartName="/ppt/slideLayouts/slideLayout588.xml" ContentType="application/vnd.openxmlformats-officedocument.presentationml.slideLayout+xml"/>
  <Override PartName="/ppt/slideLayouts/slideLayout589.xml" ContentType="application/vnd.openxmlformats-officedocument.presentationml.slideLayout+xml"/>
  <Override PartName="/ppt/slideLayouts/slideLayout590.xml" ContentType="application/vnd.openxmlformats-officedocument.presentationml.slideLayout+xml"/>
  <Override PartName="/ppt/slideLayouts/slideLayout591.xml" ContentType="application/vnd.openxmlformats-officedocument.presentationml.slideLayout+xml"/>
  <Override PartName="/ppt/slideLayouts/slideLayout592.xml" ContentType="application/vnd.openxmlformats-officedocument.presentationml.slideLayout+xml"/>
  <Override PartName="/ppt/slideLayouts/slideLayout593.xml" ContentType="application/vnd.openxmlformats-officedocument.presentationml.slideLayout+xml"/>
  <Override PartName="/ppt/slideLayouts/slideLayout594.xml" ContentType="application/vnd.openxmlformats-officedocument.presentationml.slideLayout+xml"/>
  <Override PartName="/ppt/slideLayouts/slideLayout595.xml" ContentType="application/vnd.openxmlformats-officedocument.presentationml.slideLayout+xml"/>
  <Override PartName="/ppt/slideLayouts/slideLayout596.xml" ContentType="application/vnd.openxmlformats-officedocument.presentationml.slideLayout+xml"/>
  <Override PartName="/ppt/slideLayouts/slideLayout597.xml" ContentType="application/vnd.openxmlformats-officedocument.presentationml.slideLayout+xml"/>
  <Override PartName="/ppt/slideLayouts/slideLayout598.xml" ContentType="application/vnd.openxmlformats-officedocument.presentationml.slideLayout+xml"/>
  <Override PartName="/ppt/slideLayouts/slideLayout599.xml" ContentType="application/vnd.openxmlformats-officedocument.presentationml.slideLayout+xml"/>
  <Override PartName="/ppt/slideLayouts/slideLayout600.xml" ContentType="application/vnd.openxmlformats-officedocument.presentationml.slideLayout+xml"/>
  <Override PartName="/ppt/slideLayouts/slideLayout601.xml" ContentType="application/vnd.openxmlformats-officedocument.presentationml.slideLayout+xml"/>
  <Override PartName="/ppt/slideLayouts/slideLayout602.xml" ContentType="application/vnd.openxmlformats-officedocument.presentationml.slideLayout+xml"/>
  <Override PartName="/ppt/slideLayouts/slideLayout603.xml" ContentType="application/vnd.openxmlformats-officedocument.presentationml.slideLayout+xml"/>
  <Override PartName="/ppt/slideLayouts/slideLayout604.xml" ContentType="application/vnd.openxmlformats-officedocument.presentationml.slideLayout+xml"/>
  <Override PartName="/ppt/slideLayouts/slideLayout605.xml" ContentType="application/vnd.openxmlformats-officedocument.presentationml.slideLayout+xml"/>
  <Override PartName="/ppt/slideLayouts/slideLayout606.xml" ContentType="application/vnd.openxmlformats-officedocument.presentationml.slideLayout+xml"/>
  <Override PartName="/ppt/slideLayouts/slideLayout607.xml" ContentType="application/vnd.openxmlformats-officedocument.presentationml.slideLayout+xml"/>
  <Override PartName="/ppt/slideLayouts/slideLayout608.xml" ContentType="application/vnd.openxmlformats-officedocument.presentationml.slideLayout+xml"/>
  <Override PartName="/ppt/slideLayouts/slideLayout609.xml" ContentType="application/vnd.openxmlformats-officedocument.presentationml.slideLayout+xml"/>
  <Override PartName="/ppt/slideLayouts/slideLayout610.xml" ContentType="application/vnd.openxmlformats-officedocument.presentationml.slideLayout+xml"/>
  <Override PartName="/ppt/slideLayouts/slideLayout611.xml" ContentType="application/vnd.openxmlformats-officedocument.presentationml.slideLayout+xml"/>
  <Override PartName="/ppt/slideLayouts/slideLayout612.xml" ContentType="application/vnd.openxmlformats-officedocument.presentationml.slideLayout+xml"/>
  <Override PartName="/ppt/slideLayouts/slideLayout613.xml" ContentType="application/vnd.openxmlformats-officedocument.presentationml.slideLayout+xml"/>
  <Override PartName="/ppt/slideLayouts/slideLayout614.xml" ContentType="application/vnd.openxmlformats-officedocument.presentationml.slideLayout+xml"/>
  <Override PartName="/ppt/slideLayouts/slideLayout615.xml" ContentType="application/vnd.openxmlformats-officedocument.presentationml.slideLayout+xml"/>
  <Override PartName="/ppt/slideLayouts/slideLayout616.xml" ContentType="application/vnd.openxmlformats-officedocument.presentationml.slideLayout+xml"/>
  <Override PartName="/ppt/theme/theme14.xml" ContentType="application/vnd.openxmlformats-officedocument.theme+xml"/>
  <Override PartName="/ppt/theme/themeOverride4.xml" ContentType="application/vnd.openxmlformats-officedocument.themeOverride+xml"/>
  <Override PartName="/ppt/slideLayouts/slideLayout617.xml" ContentType="application/vnd.openxmlformats-officedocument.presentationml.slideLayout+xml"/>
  <Override PartName="/ppt/slideLayouts/slideLayout618.xml" ContentType="application/vnd.openxmlformats-officedocument.presentationml.slideLayout+xml"/>
  <Override PartName="/ppt/slideLayouts/slideLayout619.xml" ContentType="application/vnd.openxmlformats-officedocument.presentationml.slideLayout+xml"/>
  <Override PartName="/ppt/slideLayouts/slideLayout620.xml" ContentType="application/vnd.openxmlformats-officedocument.presentationml.slideLayout+xml"/>
  <Override PartName="/ppt/slideLayouts/slideLayout621.xml" ContentType="application/vnd.openxmlformats-officedocument.presentationml.slideLayout+xml"/>
  <Override PartName="/ppt/slideLayouts/slideLayout622.xml" ContentType="application/vnd.openxmlformats-officedocument.presentationml.slideLayout+xml"/>
  <Override PartName="/ppt/slideLayouts/slideLayout623.xml" ContentType="application/vnd.openxmlformats-officedocument.presentationml.slideLayout+xml"/>
  <Override PartName="/ppt/slideLayouts/slideLayout624.xml" ContentType="application/vnd.openxmlformats-officedocument.presentationml.slideLayout+xml"/>
  <Override PartName="/ppt/slideLayouts/slideLayout625.xml" ContentType="application/vnd.openxmlformats-officedocument.presentationml.slideLayout+xml"/>
  <Override PartName="/ppt/slideLayouts/slideLayout626.xml" ContentType="application/vnd.openxmlformats-officedocument.presentationml.slideLayout+xml"/>
  <Override PartName="/ppt/slideLayouts/slideLayout627.xml" ContentType="application/vnd.openxmlformats-officedocument.presentationml.slideLayout+xml"/>
  <Override PartName="/ppt/slideLayouts/slideLayout628.xml" ContentType="application/vnd.openxmlformats-officedocument.presentationml.slideLayout+xml"/>
  <Override PartName="/ppt/slideLayouts/slideLayout629.xml" ContentType="application/vnd.openxmlformats-officedocument.presentationml.slideLayout+xml"/>
  <Override PartName="/ppt/slideLayouts/slideLayout630.xml" ContentType="application/vnd.openxmlformats-officedocument.presentationml.slideLayout+xml"/>
  <Override PartName="/ppt/slideLayouts/slideLayout631.xml" ContentType="application/vnd.openxmlformats-officedocument.presentationml.slideLayout+xml"/>
  <Override PartName="/ppt/slideLayouts/slideLayout632.xml" ContentType="application/vnd.openxmlformats-officedocument.presentationml.slideLayout+xml"/>
  <Override PartName="/ppt/slideLayouts/slideLayout633.xml" ContentType="application/vnd.openxmlformats-officedocument.presentationml.slideLayout+xml"/>
  <Override PartName="/ppt/slideLayouts/slideLayout634.xml" ContentType="application/vnd.openxmlformats-officedocument.presentationml.slideLayout+xml"/>
  <Override PartName="/ppt/slideLayouts/slideLayout635.xml" ContentType="application/vnd.openxmlformats-officedocument.presentationml.slideLayout+xml"/>
  <Override PartName="/ppt/slideLayouts/slideLayout636.xml" ContentType="application/vnd.openxmlformats-officedocument.presentationml.slideLayout+xml"/>
  <Override PartName="/ppt/slideLayouts/slideLayout637.xml" ContentType="application/vnd.openxmlformats-officedocument.presentationml.slideLayout+xml"/>
  <Override PartName="/ppt/slideLayouts/slideLayout638.xml" ContentType="application/vnd.openxmlformats-officedocument.presentationml.slideLayout+xml"/>
  <Override PartName="/ppt/slideLayouts/slideLayout639.xml" ContentType="application/vnd.openxmlformats-officedocument.presentationml.slideLayout+xml"/>
  <Override PartName="/ppt/slideLayouts/slideLayout640.xml" ContentType="application/vnd.openxmlformats-officedocument.presentationml.slideLayout+xml"/>
  <Override PartName="/ppt/slideLayouts/slideLayout641.xml" ContentType="application/vnd.openxmlformats-officedocument.presentationml.slideLayout+xml"/>
  <Override PartName="/ppt/slideLayouts/slideLayout642.xml" ContentType="application/vnd.openxmlformats-officedocument.presentationml.slideLayout+xml"/>
  <Override PartName="/ppt/slideLayouts/slideLayout643.xml" ContentType="application/vnd.openxmlformats-officedocument.presentationml.slideLayout+xml"/>
  <Override PartName="/ppt/slideLayouts/slideLayout644.xml" ContentType="application/vnd.openxmlformats-officedocument.presentationml.slideLayout+xml"/>
  <Override PartName="/ppt/slideLayouts/slideLayout645.xml" ContentType="application/vnd.openxmlformats-officedocument.presentationml.slideLayout+xml"/>
  <Override PartName="/ppt/slideLayouts/slideLayout646.xml" ContentType="application/vnd.openxmlformats-officedocument.presentationml.slideLayout+xml"/>
  <Override PartName="/ppt/slideLayouts/slideLayout647.xml" ContentType="application/vnd.openxmlformats-officedocument.presentationml.slideLayout+xml"/>
  <Override PartName="/ppt/slideLayouts/slideLayout648.xml" ContentType="application/vnd.openxmlformats-officedocument.presentationml.slideLayout+xml"/>
  <Override PartName="/ppt/slideLayouts/slideLayout649.xml" ContentType="application/vnd.openxmlformats-officedocument.presentationml.slideLayout+xml"/>
  <Override PartName="/ppt/slideLayouts/slideLayout650.xml" ContentType="application/vnd.openxmlformats-officedocument.presentationml.slideLayout+xml"/>
  <Override PartName="/ppt/slideLayouts/slideLayout651.xml" ContentType="application/vnd.openxmlformats-officedocument.presentationml.slideLayout+xml"/>
  <Override PartName="/ppt/slideLayouts/slideLayout652.xml" ContentType="application/vnd.openxmlformats-officedocument.presentationml.slideLayout+xml"/>
  <Override PartName="/ppt/slideLayouts/slideLayout653.xml" ContentType="application/vnd.openxmlformats-officedocument.presentationml.slideLayout+xml"/>
  <Override PartName="/ppt/slideLayouts/slideLayout654.xml" ContentType="application/vnd.openxmlformats-officedocument.presentationml.slideLayout+xml"/>
  <Override PartName="/ppt/slideLayouts/slideLayout655.xml" ContentType="application/vnd.openxmlformats-officedocument.presentationml.slideLayout+xml"/>
  <Override PartName="/ppt/slideLayouts/slideLayout656.xml" ContentType="application/vnd.openxmlformats-officedocument.presentationml.slideLayout+xml"/>
  <Override PartName="/ppt/slideLayouts/slideLayout657.xml" ContentType="application/vnd.openxmlformats-officedocument.presentationml.slideLayout+xml"/>
  <Override PartName="/ppt/slideLayouts/slideLayout658.xml" ContentType="application/vnd.openxmlformats-officedocument.presentationml.slideLayout+xml"/>
  <Override PartName="/ppt/slideLayouts/slideLayout659.xml" ContentType="application/vnd.openxmlformats-officedocument.presentationml.slideLayout+xml"/>
  <Override PartName="/ppt/slideLayouts/slideLayout660.xml" ContentType="application/vnd.openxmlformats-officedocument.presentationml.slideLayout+xml"/>
  <Override PartName="/ppt/theme/theme15.xml" ContentType="application/vnd.openxmlformats-officedocument.theme+xml"/>
  <Override PartName="/ppt/theme/themeOverride5.xml" ContentType="application/vnd.openxmlformats-officedocument.themeOverride+xml"/>
  <Override PartName="/ppt/slideLayouts/slideLayout661.xml" ContentType="application/vnd.openxmlformats-officedocument.presentationml.slideLayout+xml"/>
  <Override PartName="/ppt/slideLayouts/slideLayout662.xml" ContentType="application/vnd.openxmlformats-officedocument.presentationml.slideLayout+xml"/>
  <Override PartName="/ppt/slideLayouts/slideLayout663.xml" ContentType="application/vnd.openxmlformats-officedocument.presentationml.slideLayout+xml"/>
  <Override PartName="/ppt/slideLayouts/slideLayout664.xml" ContentType="application/vnd.openxmlformats-officedocument.presentationml.slideLayout+xml"/>
  <Override PartName="/ppt/slideLayouts/slideLayout665.xml" ContentType="application/vnd.openxmlformats-officedocument.presentationml.slideLayout+xml"/>
  <Override PartName="/ppt/slideLayouts/slideLayout666.xml" ContentType="application/vnd.openxmlformats-officedocument.presentationml.slideLayout+xml"/>
  <Override PartName="/ppt/slideLayouts/slideLayout667.xml" ContentType="application/vnd.openxmlformats-officedocument.presentationml.slideLayout+xml"/>
  <Override PartName="/ppt/slideLayouts/slideLayout668.xml" ContentType="application/vnd.openxmlformats-officedocument.presentationml.slideLayout+xml"/>
  <Override PartName="/ppt/slideLayouts/slideLayout669.xml" ContentType="application/vnd.openxmlformats-officedocument.presentationml.slideLayout+xml"/>
  <Override PartName="/ppt/slideLayouts/slideLayout670.xml" ContentType="application/vnd.openxmlformats-officedocument.presentationml.slideLayout+xml"/>
  <Override PartName="/ppt/slideLayouts/slideLayout671.xml" ContentType="application/vnd.openxmlformats-officedocument.presentationml.slideLayout+xml"/>
  <Override PartName="/ppt/slideLayouts/slideLayout672.xml" ContentType="application/vnd.openxmlformats-officedocument.presentationml.slideLayout+xml"/>
  <Override PartName="/ppt/slideLayouts/slideLayout673.xml" ContentType="application/vnd.openxmlformats-officedocument.presentationml.slideLayout+xml"/>
  <Override PartName="/ppt/slideLayouts/slideLayout674.xml" ContentType="application/vnd.openxmlformats-officedocument.presentationml.slideLayout+xml"/>
  <Override PartName="/ppt/slideLayouts/slideLayout675.xml" ContentType="application/vnd.openxmlformats-officedocument.presentationml.slideLayout+xml"/>
  <Override PartName="/ppt/slideLayouts/slideLayout676.xml" ContentType="application/vnd.openxmlformats-officedocument.presentationml.slideLayout+xml"/>
  <Override PartName="/ppt/slideLayouts/slideLayout677.xml" ContentType="application/vnd.openxmlformats-officedocument.presentationml.slideLayout+xml"/>
  <Override PartName="/ppt/slideLayouts/slideLayout678.xml" ContentType="application/vnd.openxmlformats-officedocument.presentationml.slideLayout+xml"/>
  <Override PartName="/ppt/slideLayouts/slideLayout679.xml" ContentType="application/vnd.openxmlformats-officedocument.presentationml.slideLayout+xml"/>
  <Override PartName="/ppt/slideLayouts/slideLayout680.xml" ContentType="application/vnd.openxmlformats-officedocument.presentationml.slideLayout+xml"/>
  <Override PartName="/ppt/slideLayouts/slideLayout681.xml" ContentType="application/vnd.openxmlformats-officedocument.presentationml.slideLayout+xml"/>
  <Override PartName="/ppt/slideLayouts/slideLayout682.xml" ContentType="application/vnd.openxmlformats-officedocument.presentationml.slideLayout+xml"/>
  <Override PartName="/ppt/slideLayouts/slideLayout683.xml" ContentType="application/vnd.openxmlformats-officedocument.presentationml.slideLayout+xml"/>
  <Override PartName="/ppt/slideLayouts/slideLayout684.xml" ContentType="application/vnd.openxmlformats-officedocument.presentationml.slideLayout+xml"/>
  <Override PartName="/ppt/slideLayouts/slideLayout685.xml" ContentType="application/vnd.openxmlformats-officedocument.presentationml.slideLayout+xml"/>
  <Override PartName="/ppt/slideLayouts/slideLayout686.xml" ContentType="application/vnd.openxmlformats-officedocument.presentationml.slideLayout+xml"/>
  <Override PartName="/ppt/slideLayouts/slideLayout687.xml" ContentType="application/vnd.openxmlformats-officedocument.presentationml.slideLayout+xml"/>
  <Override PartName="/ppt/slideLayouts/slideLayout688.xml" ContentType="application/vnd.openxmlformats-officedocument.presentationml.slideLayout+xml"/>
  <Override PartName="/ppt/slideLayouts/slideLayout689.xml" ContentType="application/vnd.openxmlformats-officedocument.presentationml.slideLayout+xml"/>
  <Override PartName="/ppt/slideLayouts/slideLayout690.xml" ContentType="application/vnd.openxmlformats-officedocument.presentationml.slideLayout+xml"/>
  <Override PartName="/ppt/slideLayouts/slideLayout691.xml" ContentType="application/vnd.openxmlformats-officedocument.presentationml.slideLayout+xml"/>
  <Override PartName="/ppt/slideLayouts/slideLayout692.xml" ContentType="application/vnd.openxmlformats-officedocument.presentationml.slideLayout+xml"/>
  <Override PartName="/ppt/slideLayouts/slideLayout693.xml" ContentType="application/vnd.openxmlformats-officedocument.presentationml.slideLayout+xml"/>
  <Override PartName="/ppt/slideLayouts/slideLayout694.xml" ContentType="application/vnd.openxmlformats-officedocument.presentationml.slideLayout+xml"/>
  <Override PartName="/ppt/slideLayouts/slideLayout695.xml" ContentType="application/vnd.openxmlformats-officedocument.presentationml.slideLayout+xml"/>
  <Override PartName="/ppt/slideLayouts/slideLayout696.xml" ContentType="application/vnd.openxmlformats-officedocument.presentationml.slideLayout+xml"/>
  <Override PartName="/ppt/slideLayouts/slideLayout697.xml" ContentType="application/vnd.openxmlformats-officedocument.presentationml.slideLayout+xml"/>
  <Override PartName="/ppt/slideLayouts/slideLayout698.xml" ContentType="application/vnd.openxmlformats-officedocument.presentationml.slideLayout+xml"/>
  <Override PartName="/ppt/slideLayouts/slideLayout699.xml" ContentType="application/vnd.openxmlformats-officedocument.presentationml.slideLayout+xml"/>
  <Override PartName="/ppt/slideLayouts/slideLayout700.xml" ContentType="application/vnd.openxmlformats-officedocument.presentationml.slideLayout+xml"/>
  <Override PartName="/ppt/slideLayouts/slideLayout701.xml" ContentType="application/vnd.openxmlformats-officedocument.presentationml.slideLayout+xml"/>
  <Override PartName="/ppt/slideLayouts/slideLayout702.xml" ContentType="application/vnd.openxmlformats-officedocument.presentationml.slideLayout+xml"/>
  <Override PartName="/ppt/slideLayouts/slideLayout703.xml" ContentType="application/vnd.openxmlformats-officedocument.presentationml.slideLayout+xml"/>
  <Override PartName="/ppt/slideLayouts/slideLayout704.xml" ContentType="application/vnd.openxmlformats-officedocument.presentationml.slideLayout+xml"/>
  <Override PartName="/ppt/theme/theme16.xml" ContentType="application/vnd.openxmlformats-officedocument.theme+xml"/>
  <Override PartName="/ppt/theme/themeOverride6.xml" ContentType="application/vnd.openxmlformats-officedocument.themeOverride+xml"/>
  <Override PartName="/ppt/slideLayouts/slideLayout705.xml" ContentType="application/vnd.openxmlformats-officedocument.presentationml.slideLayout+xml"/>
  <Override PartName="/ppt/slideLayouts/slideLayout706.xml" ContentType="application/vnd.openxmlformats-officedocument.presentationml.slideLayout+xml"/>
  <Override PartName="/ppt/slideLayouts/slideLayout707.xml" ContentType="application/vnd.openxmlformats-officedocument.presentationml.slideLayout+xml"/>
  <Override PartName="/ppt/slideLayouts/slideLayout708.xml" ContentType="application/vnd.openxmlformats-officedocument.presentationml.slideLayout+xml"/>
  <Override PartName="/ppt/slideLayouts/slideLayout709.xml" ContentType="application/vnd.openxmlformats-officedocument.presentationml.slideLayout+xml"/>
  <Override PartName="/ppt/slideLayouts/slideLayout710.xml" ContentType="application/vnd.openxmlformats-officedocument.presentationml.slideLayout+xml"/>
  <Override PartName="/ppt/slideLayouts/slideLayout711.xml" ContentType="application/vnd.openxmlformats-officedocument.presentationml.slideLayout+xml"/>
  <Override PartName="/ppt/slideLayouts/slideLayout712.xml" ContentType="application/vnd.openxmlformats-officedocument.presentationml.slideLayout+xml"/>
  <Override PartName="/ppt/slideLayouts/slideLayout713.xml" ContentType="application/vnd.openxmlformats-officedocument.presentationml.slideLayout+xml"/>
  <Override PartName="/ppt/slideLayouts/slideLayout714.xml" ContentType="application/vnd.openxmlformats-officedocument.presentationml.slideLayout+xml"/>
  <Override PartName="/ppt/slideLayouts/slideLayout715.xml" ContentType="application/vnd.openxmlformats-officedocument.presentationml.slideLayout+xml"/>
  <Override PartName="/ppt/slideLayouts/slideLayout716.xml" ContentType="application/vnd.openxmlformats-officedocument.presentationml.slideLayout+xml"/>
  <Override PartName="/ppt/slideLayouts/slideLayout717.xml" ContentType="application/vnd.openxmlformats-officedocument.presentationml.slideLayout+xml"/>
  <Override PartName="/ppt/slideLayouts/slideLayout718.xml" ContentType="application/vnd.openxmlformats-officedocument.presentationml.slideLayout+xml"/>
  <Override PartName="/ppt/slideLayouts/slideLayout719.xml" ContentType="application/vnd.openxmlformats-officedocument.presentationml.slideLayout+xml"/>
  <Override PartName="/ppt/slideLayouts/slideLayout720.xml" ContentType="application/vnd.openxmlformats-officedocument.presentationml.slideLayout+xml"/>
  <Override PartName="/ppt/slideLayouts/slideLayout721.xml" ContentType="application/vnd.openxmlformats-officedocument.presentationml.slideLayout+xml"/>
  <Override PartName="/ppt/slideLayouts/slideLayout722.xml" ContentType="application/vnd.openxmlformats-officedocument.presentationml.slideLayout+xml"/>
  <Override PartName="/ppt/slideLayouts/slideLayout723.xml" ContentType="application/vnd.openxmlformats-officedocument.presentationml.slideLayout+xml"/>
  <Override PartName="/ppt/slideLayouts/slideLayout724.xml" ContentType="application/vnd.openxmlformats-officedocument.presentationml.slideLayout+xml"/>
  <Override PartName="/ppt/slideLayouts/slideLayout725.xml" ContentType="application/vnd.openxmlformats-officedocument.presentationml.slideLayout+xml"/>
  <Override PartName="/ppt/slideLayouts/slideLayout726.xml" ContentType="application/vnd.openxmlformats-officedocument.presentationml.slideLayout+xml"/>
  <Override PartName="/ppt/slideLayouts/slideLayout727.xml" ContentType="application/vnd.openxmlformats-officedocument.presentationml.slideLayout+xml"/>
  <Override PartName="/ppt/slideLayouts/slideLayout728.xml" ContentType="application/vnd.openxmlformats-officedocument.presentationml.slideLayout+xml"/>
  <Override PartName="/ppt/slideLayouts/slideLayout729.xml" ContentType="application/vnd.openxmlformats-officedocument.presentationml.slideLayout+xml"/>
  <Override PartName="/ppt/slideLayouts/slideLayout730.xml" ContentType="application/vnd.openxmlformats-officedocument.presentationml.slideLayout+xml"/>
  <Override PartName="/ppt/slideLayouts/slideLayout731.xml" ContentType="application/vnd.openxmlformats-officedocument.presentationml.slideLayout+xml"/>
  <Override PartName="/ppt/slideLayouts/slideLayout732.xml" ContentType="application/vnd.openxmlformats-officedocument.presentationml.slideLayout+xml"/>
  <Override PartName="/ppt/slideLayouts/slideLayout733.xml" ContentType="application/vnd.openxmlformats-officedocument.presentationml.slideLayout+xml"/>
  <Override PartName="/ppt/slideLayouts/slideLayout734.xml" ContentType="application/vnd.openxmlformats-officedocument.presentationml.slideLayout+xml"/>
  <Override PartName="/ppt/theme/theme17.xml" ContentType="application/vnd.openxmlformats-officedocument.theme+xml"/>
  <Override PartName="/ppt/slideLayouts/slideLayout735.xml" ContentType="application/vnd.openxmlformats-officedocument.presentationml.slideLayout+xml"/>
  <Override PartName="/ppt/slideLayouts/slideLayout736.xml" ContentType="application/vnd.openxmlformats-officedocument.presentationml.slideLayout+xml"/>
  <Override PartName="/ppt/slideLayouts/slideLayout737.xml" ContentType="application/vnd.openxmlformats-officedocument.presentationml.slideLayout+xml"/>
  <Override PartName="/ppt/slideLayouts/slideLayout738.xml" ContentType="application/vnd.openxmlformats-officedocument.presentationml.slideLayout+xml"/>
  <Override PartName="/ppt/slideLayouts/slideLayout739.xml" ContentType="application/vnd.openxmlformats-officedocument.presentationml.slideLayout+xml"/>
  <Override PartName="/ppt/slideLayouts/slideLayout740.xml" ContentType="application/vnd.openxmlformats-officedocument.presentationml.slideLayout+xml"/>
  <Override PartName="/ppt/slideLayouts/slideLayout741.xml" ContentType="application/vnd.openxmlformats-officedocument.presentationml.slideLayout+xml"/>
  <Override PartName="/ppt/slideLayouts/slideLayout742.xml" ContentType="application/vnd.openxmlformats-officedocument.presentationml.slideLayout+xml"/>
  <Override PartName="/ppt/slideLayouts/slideLayout743.xml" ContentType="application/vnd.openxmlformats-officedocument.presentationml.slideLayout+xml"/>
  <Override PartName="/ppt/slideLayouts/slideLayout744.xml" ContentType="application/vnd.openxmlformats-officedocument.presentationml.slideLayout+xml"/>
  <Override PartName="/ppt/slideLayouts/slideLayout745.xml" ContentType="application/vnd.openxmlformats-officedocument.presentationml.slideLayout+xml"/>
  <Override PartName="/ppt/slideLayouts/slideLayout746.xml" ContentType="application/vnd.openxmlformats-officedocument.presentationml.slideLayout+xml"/>
  <Override PartName="/ppt/slideLayouts/slideLayout747.xml" ContentType="application/vnd.openxmlformats-officedocument.presentationml.slideLayout+xml"/>
  <Override PartName="/ppt/slideLayouts/slideLayout748.xml" ContentType="application/vnd.openxmlformats-officedocument.presentationml.slideLayout+xml"/>
  <Override PartName="/ppt/slideLayouts/slideLayout749.xml" ContentType="application/vnd.openxmlformats-officedocument.presentationml.slideLayout+xml"/>
  <Override PartName="/ppt/slideLayouts/slideLayout750.xml" ContentType="application/vnd.openxmlformats-officedocument.presentationml.slideLayout+xml"/>
  <Override PartName="/ppt/slideLayouts/slideLayout751.xml" ContentType="application/vnd.openxmlformats-officedocument.presentationml.slideLayout+xml"/>
  <Override PartName="/ppt/slideLayouts/slideLayout752.xml" ContentType="application/vnd.openxmlformats-officedocument.presentationml.slideLayout+xml"/>
  <Override PartName="/ppt/slideLayouts/slideLayout753.xml" ContentType="application/vnd.openxmlformats-officedocument.presentationml.slideLayout+xml"/>
  <Override PartName="/ppt/slideLayouts/slideLayout754.xml" ContentType="application/vnd.openxmlformats-officedocument.presentationml.slideLayout+xml"/>
  <Override PartName="/ppt/slideLayouts/slideLayout755.xml" ContentType="application/vnd.openxmlformats-officedocument.presentationml.slideLayout+xml"/>
  <Override PartName="/ppt/slideLayouts/slideLayout756.xml" ContentType="application/vnd.openxmlformats-officedocument.presentationml.slideLayout+xml"/>
  <Override PartName="/ppt/slideLayouts/slideLayout757.xml" ContentType="application/vnd.openxmlformats-officedocument.presentationml.slideLayout+xml"/>
  <Override PartName="/ppt/slideLayouts/slideLayout758.xml" ContentType="application/vnd.openxmlformats-officedocument.presentationml.slideLayout+xml"/>
  <Override PartName="/ppt/slideLayouts/slideLayout759.xml" ContentType="application/vnd.openxmlformats-officedocument.presentationml.slideLayout+xml"/>
  <Override PartName="/ppt/slideLayouts/slideLayout760.xml" ContentType="application/vnd.openxmlformats-officedocument.presentationml.slideLayout+xml"/>
  <Override PartName="/ppt/slideLayouts/slideLayout761.xml" ContentType="application/vnd.openxmlformats-officedocument.presentationml.slideLayout+xml"/>
  <Override PartName="/ppt/slideLayouts/slideLayout762.xml" ContentType="application/vnd.openxmlformats-officedocument.presentationml.slideLayout+xml"/>
  <Override PartName="/ppt/slideLayouts/slideLayout763.xml" ContentType="application/vnd.openxmlformats-officedocument.presentationml.slideLayout+xml"/>
  <Override PartName="/ppt/slideLayouts/slideLayout764.xml" ContentType="application/vnd.openxmlformats-officedocument.presentationml.slideLayout+xml"/>
  <Override PartName="/ppt/theme/theme18.xml" ContentType="application/vnd.openxmlformats-officedocument.theme+xml"/>
  <Override PartName="/ppt/slideLayouts/slideLayout765.xml" ContentType="application/vnd.openxmlformats-officedocument.presentationml.slideLayout+xml"/>
  <Override PartName="/ppt/slideLayouts/slideLayout766.xml" ContentType="application/vnd.openxmlformats-officedocument.presentationml.slideLayout+xml"/>
  <Override PartName="/ppt/slideLayouts/slideLayout767.xml" ContentType="application/vnd.openxmlformats-officedocument.presentationml.slideLayout+xml"/>
  <Override PartName="/ppt/slideLayouts/slideLayout768.xml" ContentType="application/vnd.openxmlformats-officedocument.presentationml.slideLayout+xml"/>
  <Override PartName="/ppt/slideLayouts/slideLayout769.xml" ContentType="application/vnd.openxmlformats-officedocument.presentationml.slideLayout+xml"/>
  <Override PartName="/ppt/slideLayouts/slideLayout770.xml" ContentType="application/vnd.openxmlformats-officedocument.presentationml.slideLayout+xml"/>
  <Override PartName="/ppt/slideLayouts/slideLayout771.xml" ContentType="application/vnd.openxmlformats-officedocument.presentationml.slideLayout+xml"/>
  <Override PartName="/ppt/slideLayouts/slideLayout772.xml" ContentType="application/vnd.openxmlformats-officedocument.presentationml.slideLayout+xml"/>
  <Override PartName="/ppt/slideLayouts/slideLayout773.xml" ContentType="application/vnd.openxmlformats-officedocument.presentationml.slideLayout+xml"/>
  <Override PartName="/ppt/slideLayouts/slideLayout774.xml" ContentType="application/vnd.openxmlformats-officedocument.presentationml.slideLayout+xml"/>
  <Override PartName="/ppt/slideLayouts/slideLayout775.xml" ContentType="application/vnd.openxmlformats-officedocument.presentationml.slideLayout+xml"/>
  <Override PartName="/ppt/slideLayouts/slideLayout776.xml" ContentType="application/vnd.openxmlformats-officedocument.presentationml.slideLayout+xml"/>
  <Override PartName="/ppt/slideLayouts/slideLayout777.xml" ContentType="application/vnd.openxmlformats-officedocument.presentationml.slideLayout+xml"/>
  <Override PartName="/ppt/slideLayouts/slideLayout778.xml" ContentType="application/vnd.openxmlformats-officedocument.presentationml.slideLayout+xml"/>
  <Override PartName="/ppt/slideLayouts/slideLayout779.xml" ContentType="application/vnd.openxmlformats-officedocument.presentationml.slideLayout+xml"/>
  <Override PartName="/ppt/slideLayouts/slideLayout780.xml" ContentType="application/vnd.openxmlformats-officedocument.presentationml.slideLayout+xml"/>
  <Override PartName="/ppt/slideLayouts/slideLayout781.xml" ContentType="application/vnd.openxmlformats-officedocument.presentationml.slideLayout+xml"/>
  <Override PartName="/ppt/slideLayouts/slideLayout782.xml" ContentType="application/vnd.openxmlformats-officedocument.presentationml.slideLayout+xml"/>
  <Override PartName="/ppt/slideLayouts/slideLayout783.xml" ContentType="application/vnd.openxmlformats-officedocument.presentationml.slideLayout+xml"/>
  <Override PartName="/ppt/slideLayouts/slideLayout784.xml" ContentType="application/vnd.openxmlformats-officedocument.presentationml.slideLayout+xml"/>
  <Override PartName="/ppt/slideLayouts/slideLayout785.xml" ContentType="application/vnd.openxmlformats-officedocument.presentationml.slideLayout+xml"/>
  <Override PartName="/ppt/slideLayouts/slideLayout786.xml" ContentType="application/vnd.openxmlformats-officedocument.presentationml.slideLayout+xml"/>
  <Override PartName="/ppt/slideLayouts/slideLayout787.xml" ContentType="application/vnd.openxmlformats-officedocument.presentationml.slideLayout+xml"/>
  <Override PartName="/ppt/slideLayouts/slideLayout788.xml" ContentType="application/vnd.openxmlformats-officedocument.presentationml.slideLayout+xml"/>
  <Override PartName="/ppt/slideLayouts/slideLayout789.xml" ContentType="application/vnd.openxmlformats-officedocument.presentationml.slideLayout+xml"/>
  <Override PartName="/ppt/slideLayouts/slideLayout790.xml" ContentType="application/vnd.openxmlformats-officedocument.presentationml.slideLayout+xml"/>
  <Override PartName="/ppt/slideLayouts/slideLayout791.xml" ContentType="application/vnd.openxmlformats-officedocument.presentationml.slideLayout+xml"/>
  <Override PartName="/ppt/slideLayouts/slideLayout792.xml" ContentType="application/vnd.openxmlformats-officedocument.presentationml.slideLayout+xml"/>
  <Override PartName="/ppt/slideLayouts/slideLayout793.xml" ContentType="application/vnd.openxmlformats-officedocument.presentationml.slideLayout+xml"/>
  <Override PartName="/ppt/slideLayouts/slideLayout794.xml" ContentType="application/vnd.openxmlformats-officedocument.presentationml.slideLayout+xml"/>
  <Override PartName="/ppt/theme/theme19.xml" ContentType="application/vnd.openxmlformats-officedocument.theme+xml"/>
  <Override PartName="/ppt/slideLayouts/slideLayout795.xml" ContentType="application/vnd.openxmlformats-officedocument.presentationml.slideLayout+xml"/>
  <Override PartName="/ppt/slideLayouts/slideLayout796.xml" ContentType="application/vnd.openxmlformats-officedocument.presentationml.slideLayout+xml"/>
  <Override PartName="/ppt/slideLayouts/slideLayout797.xml" ContentType="application/vnd.openxmlformats-officedocument.presentationml.slideLayout+xml"/>
  <Override PartName="/ppt/slideLayouts/slideLayout798.xml" ContentType="application/vnd.openxmlformats-officedocument.presentationml.slideLayout+xml"/>
  <Override PartName="/ppt/slideLayouts/slideLayout799.xml" ContentType="application/vnd.openxmlformats-officedocument.presentationml.slideLayout+xml"/>
  <Override PartName="/ppt/slideLayouts/slideLayout800.xml" ContentType="application/vnd.openxmlformats-officedocument.presentationml.slideLayout+xml"/>
  <Override PartName="/ppt/slideLayouts/slideLayout801.xml" ContentType="application/vnd.openxmlformats-officedocument.presentationml.slideLayout+xml"/>
  <Override PartName="/ppt/slideLayouts/slideLayout802.xml" ContentType="application/vnd.openxmlformats-officedocument.presentationml.slideLayout+xml"/>
  <Override PartName="/ppt/slideLayouts/slideLayout803.xml" ContentType="application/vnd.openxmlformats-officedocument.presentationml.slideLayout+xml"/>
  <Override PartName="/ppt/slideLayouts/slideLayout804.xml" ContentType="application/vnd.openxmlformats-officedocument.presentationml.slideLayout+xml"/>
  <Override PartName="/ppt/slideLayouts/slideLayout805.xml" ContentType="application/vnd.openxmlformats-officedocument.presentationml.slideLayout+xml"/>
  <Override PartName="/ppt/slideLayouts/slideLayout806.xml" ContentType="application/vnd.openxmlformats-officedocument.presentationml.slideLayout+xml"/>
  <Override PartName="/ppt/slideLayouts/slideLayout807.xml" ContentType="application/vnd.openxmlformats-officedocument.presentationml.slideLayout+xml"/>
  <Override PartName="/ppt/slideLayouts/slideLayout808.xml" ContentType="application/vnd.openxmlformats-officedocument.presentationml.slideLayout+xml"/>
  <Override PartName="/ppt/slideLayouts/slideLayout809.xml" ContentType="application/vnd.openxmlformats-officedocument.presentationml.slideLayout+xml"/>
  <Override PartName="/ppt/slideLayouts/slideLayout810.xml" ContentType="application/vnd.openxmlformats-officedocument.presentationml.slideLayout+xml"/>
  <Override PartName="/ppt/slideLayouts/slideLayout811.xml" ContentType="application/vnd.openxmlformats-officedocument.presentationml.slideLayout+xml"/>
  <Override PartName="/ppt/slideLayouts/slideLayout812.xml" ContentType="application/vnd.openxmlformats-officedocument.presentationml.slideLayout+xml"/>
  <Override PartName="/ppt/slideLayouts/slideLayout813.xml" ContentType="application/vnd.openxmlformats-officedocument.presentationml.slideLayout+xml"/>
  <Override PartName="/ppt/slideLayouts/slideLayout814.xml" ContentType="application/vnd.openxmlformats-officedocument.presentationml.slideLayout+xml"/>
  <Override PartName="/ppt/slideLayouts/slideLayout815.xml" ContentType="application/vnd.openxmlformats-officedocument.presentationml.slideLayout+xml"/>
  <Override PartName="/ppt/slideLayouts/slideLayout816.xml" ContentType="application/vnd.openxmlformats-officedocument.presentationml.slideLayout+xml"/>
  <Override PartName="/ppt/slideLayouts/slideLayout817.xml" ContentType="application/vnd.openxmlformats-officedocument.presentationml.slideLayout+xml"/>
  <Override PartName="/ppt/slideLayouts/slideLayout818.xml" ContentType="application/vnd.openxmlformats-officedocument.presentationml.slideLayout+xml"/>
  <Override PartName="/ppt/slideLayouts/slideLayout819.xml" ContentType="application/vnd.openxmlformats-officedocument.presentationml.slideLayout+xml"/>
  <Override PartName="/ppt/slideLayouts/slideLayout820.xml" ContentType="application/vnd.openxmlformats-officedocument.presentationml.slideLayout+xml"/>
  <Override PartName="/ppt/slideLayouts/slideLayout821.xml" ContentType="application/vnd.openxmlformats-officedocument.presentationml.slideLayout+xml"/>
  <Override PartName="/ppt/slideLayouts/slideLayout822.xml" ContentType="application/vnd.openxmlformats-officedocument.presentationml.slideLayout+xml"/>
  <Override PartName="/ppt/slideLayouts/slideLayout823.xml" ContentType="application/vnd.openxmlformats-officedocument.presentationml.slideLayout+xml"/>
  <Override PartName="/ppt/slideLayouts/slideLayout824.xml" ContentType="application/vnd.openxmlformats-officedocument.presentationml.slideLayout+xml"/>
  <Override PartName="/ppt/theme/theme20.xml" ContentType="application/vnd.openxmlformats-officedocument.theme+xml"/>
  <Override PartName="/ppt/slideLayouts/slideLayout825.xml" ContentType="application/vnd.openxmlformats-officedocument.presentationml.slideLayout+xml"/>
  <Override PartName="/ppt/slideLayouts/slideLayout826.xml" ContentType="application/vnd.openxmlformats-officedocument.presentationml.slideLayout+xml"/>
  <Override PartName="/ppt/slideLayouts/slideLayout827.xml" ContentType="application/vnd.openxmlformats-officedocument.presentationml.slideLayout+xml"/>
  <Override PartName="/ppt/slideLayouts/slideLayout828.xml" ContentType="application/vnd.openxmlformats-officedocument.presentationml.slideLayout+xml"/>
  <Override PartName="/ppt/slideLayouts/slideLayout829.xml" ContentType="application/vnd.openxmlformats-officedocument.presentationml.slideLayout+xml"/>
  <Override PartName="/ppt/slideLayouts/slideLayout830.xml" ContentType="application/vnd.openxmlformats-officedocument.presentationml.slideLayout+xml"/>
  <Override PartName="/ppt/slideLayouts/slideLayout831.xml" ContentType="application/vnd.openxmlformats-officedocument.presentationml.slideLayout+xml"/>
  <Override PartName="/ppt/slideLayouts/slideLayout832.xml" ContentType="application/vnd.openxmlformats-officedocument.presentationml.slideLayout+xml"/>
  <Override PartName="/ppt/slideLayouts/slideLayout833.xml" ContentType="application/vnd.openxmlformats-officedocument.presentationml.slideLayout+xml"/>
  <Override PartName="/ppt/slideLayouts/slideLayout834.xml" ContentType="application/vnd.openxmlformats-officedocument.presentationml.slideLayout+xml"/>
  <Override PartName="/ppt/slideLayouts/slideLayout835.xml" ContentType="application/vnd.openxmlformats-officedocument.presentationml.slideLayout+xml"/>
  <Override PartName="/ppt/slideLayouts/slideLayout836.xml" ContentType="application/vnd.openxmlformats-officedocument.presentationml.slideLayout+xml"/>
  <Override PartName="/ppt/slideLayouts/slideLayout837.xml" ContentType="application/vnd.openxmlformats-officedocument.presentationml.slideLayout+xml"/>
  <Override PartName="/ppt/slideLayouts/slideLayout838.xml" ContentType="application/vnd.openxmlformats-officedocument.presentationml.slideLayout+xml"/>
  <Override PartName="/ppt/slideLayouts/slideLayout839.xml" ContentType="application/vnd.openxmlformats-officedocument.presentationml.slideLayout+xml"/>
  <Override PartName="/ppt/slideLayouts/slideLayout840.xml" ContentType="application/vnd.openxmlformats-officedocument.presentationml.slideLayout+xml"/>
  <Override PartName="/ppt/slideLayouts/slideLayout841.xml" ContentType="application/vnd.openxmlformats-officedocument.presentationml.slideLayout+xml"/>
  <Override PartName="/ppt/slideLayouts/slideLayout842.xml" ContentType="application/vnd.openxmlformats-officedocument.presentationml.slideLayout+xml"/>
  <Override PartName="/ppt/slideLayouts/slideLayout843.xml" ContentType="application/vnd.openxmlformats-officedocument.presentationml.slideLayout+xml"/>
  <Override PartName="/ppt/slideLayouts/slideLayout844.xml" ContentType="application/vnd.openxmlformats-officedocument.presentationml.slideLayout+xml"/>
  <Override PartName="/ppt/slideLayouts/slideLayout845.xml" ContentType="application/vnd.openxmlformats-officedocument.presentationml.slideLayout+xml"/>
  <Override PartName="/ppt/slideLayouts/slideLayout846.xml" ContentType="application/vnd.openxmlformats-officedocument.presentationml.slideLayout+xml"/>
  <Override PartName="/ppt/slideLayouts/slideLayout847.xml" ContentType="application/vnd.openxmlformats-officedocument.presentationml.slideLayout+xml"/>
  <Override PartName="/ppt/slideLayouts/slideLayout848.xml" ContentType="application/vnd.openxmlformats-officedocument.presentationml.slideLayout+xml"/>
  <Override PartName="/ppt/slideLayouts/slideLayout849.xml" ContentType="application/vnd.openxmlformats-officedocument.presentationml.slideLayout+xml"/>
  <Override PartName="/ppt/slideLayouts/slideLayout850.xml" ContentType="application/vnd.openxmlformats-officedocument.presentationml.slideLayout+xml"/>
  <Override PartName="/ppt/slideLayouts/slideLayout851.xml" ContentType="application/vnd.openxmlformats-officedocument.presentationml.slideLayout+xml"/>
  <Override PartName="/ppt/slideLayouts/slideLayout852.xml" ContentType="application/vnd.openxmlformats-officedocument.presentationml.slideLayout+xml"/>
  <Override PartName="/ppt/slideLayouts/slideLayout853.xml" ContentType="application/vnd.openxmlformats-officedocument.presentationml.slideLayout+xml"/>
  <Override PartName="/ppt/slideLayouts/slideLayout854.xml" ContentType="application/vnd.openxmlformats-officedocument.presentationml.slideLayout+xml"/>
  <Override PartName="/ppt/theme/theme21.xml" ContentType="application/vnd.openxmlformats-officedocument.theme+xml"/>
  <Override PartName="/ppt/theme/theme22.xml" ContentType="application/vnd.openxmlformats-officedocument.theme+xml"/>
  <Override PartName="/ppt/theme/theme2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3.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26" r:id="rId1"/>
    <p:sldMasterId id="2147483800" r:id="rId2"/>
    <p:sldMasterId id="2147483827" r:id="rId3"/>
    <p:sldMasterId id="2147483882" r:id="rId4"/>
    <p:sldMasterId id="2147483937" r:id="rId5"/>
    <p:sldMasterId id="2147483992" r:id="rId6"/>
    <p:sldMasterId id="2147484047" r:id="rId7"/>
    <p:sldMasterId id="2147484102" r:id="rId8"/>
    <p:sldMasterId id="2147484157" r:id="rId9"/>
    <p:sldMasterId id="2147485118" r:id="rId10"/>
    <p:sldMasterId id="2147485163" r:id="rId11"/>
    <p:sldMasterId id="2147485211" r:id="rId12"/>
    <p:sldMasterId id="2147485256" r:id="rId13"/>
    <p:sldMasterId id="2147485301" r:id="rId14"/>
    <p:sldMasterId id="2147485346" r:id="rId15"/>
    <p:sldMasterId id="2147485391" r:id="rId16"/>
    <p:sldMasterId id="2147486836" r:id="rId17"/>
    <p:sldMasterId id="2147486867" r:id="rId18"/>
    <p:sldMasterId id="2147486898" r:id="rId19"/>
    <p:sldMasterId id="2147486960" r:id="rId20"/>
    <p:sldMasterId id="2147486991" r:id="rId21"/>
  </p:sldMasterIdLst>
  <p:notesMasterIdLst>
    <p:notesMasterId r:id="rId31"/>
  </p:notesMasterIdLst>
  <p:handoutMasterIdLst>
    <p:handoutMasterId r:id="rId32"/>
  </p:handoutMasterIdLst>
  <p:sldIdLst>
    <p:sldId id="256" r:id="rId22"/>
    <p:sldId id="745" r:id="rId23"/>
    <p:sldId id="746" r:id="rId24"/>
    <p:sldId id="261" r:id="rId25"/>
    <p:sldId id="747" r:id="rId26"/>
    <p:sldId id="512" r:id="rId27"/>
    <p:sldId id="750" r:id="rId28"/>
    <p:sldId id="751" r:id="rId29"/>
    <p:sldId id="513" r:id="rId30"/>
  </p:sldIdLst>
  <p:sldSz cx="9144000" cy="6858000" type="screen4x3"/>
  <p:notesSz cx="6950075" cy="9236075"/>
  <p:custShowLst>
    <p:custShow name="Custom Show 1" id="0">
      <p:sldLst/>
    </p:custShow>
  </p:custShowLst>
  <p:custDataLst>
    <p:tags r:id="rId3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2" name="Author" initials="A" lastIdx="1" clrIdx="1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D4DB"/>
    <a:srgbClr val="BFBFBF"/>
    <a:srgbClr val="F2F2F2"/>
    <a:srgbClr val="92B5D0"/>
    <a:srgbClr val="A6A6A6"/>
    <a:srgbClr val="243F54"/>
    <a:srgbClr val="414C59"/>
    <a:srgbClr val="5B90B9"/>
    <a:srgbClr val="78889C"/>
    <a:srgbClr val="4E5B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187" autoAdjust="0"/>
    <p:restoredTop sz="96881" autoAdjust="0"/>
  </p:normalViewPr>
  <p:slideViewPr>
    <p:cSldViewPr snapToGrid="0">
      <p:cViewPr varScale="1">
        <p:scale>
          <a:sx n="116" d="100"/>
          <a:sy n="116" d="100"/>
        </p:scale>
        <p:origin x="2244" y="84"/>
      </p:cViewPr>
      <p:guideLst/>
    </p:cSldViewPr>
  </p:slideViewPr>
  <p:outlineViewPr>
    <p:cViewPr>
      <p:scale>
        <a:sx n="33" d="100"/>
        <a:sy n="33" d="100"/>
      </p:scale>
      <p:origin x="0" y="-15504"/>
    </p:cViewPr>
  </p:outlineViewPr>
  <p:notesTextViewPr>
    <p:cViewPr>
      <p:scale>
        <a:sx n="1" d="1"/>
        <a:sy n="1" d="1"/>
      </p:scale>
      <p:origin x="0" y="0"/>
    </p:cViewPr>
  </p:notesTextViewPr>
  <p:sorterViewPr>
    <p:cViewPr>
      <p:scale>
        <a:sx n="100" d="100"/>
        <a:sy n="100" d="100"/>
      </p:scale>
      <p:origin x="0" y="-8652"/>
    </p:cViewPr>
  </p:sorterViewPr>
  <p:notesViewPr>
    <p:cSldViewPr snapToGrid="0">
      <p:cViewPr varScale="1">
        <p:scale>
          <a:sx n="90" d="100"/>
          <a:sy n="90" d="100"/>
        </p:scale>
        <p:origin x="3696"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5.xml"/><Relationship Id="rId3" Type="http://schemas.openxmlformats.org/officeDocument/2006/relationships/slideMaster" Target="slideMasters/slideMaster3.xml"/><Relationship Id="rId21" Type="http://schemas.openxmlformats.org/officeDocument/2006/relationships/slideMaster" Target="slideMasters/slideMaster21.xml"/><Relationship Id="rId34" Type="http://schemas.openxmlformats.org/officeDocument/2006/relationships/commentAuthors" Target="commentAuthor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4.xml"/><Relationship Id="rId33" Type="http://schemas.openxmlformats.org/officeDocument/2006/relationships/tags" Target="tags/tag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 Target="slides/slide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3.xml"/><Relationship Id="rId32" Type="http://schemas.openxmlformats.org/officeDocument/2006/relationships/handoutMaster" Target="handoutMasters/handoutMaster1.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2.xml"/><Relationship Id="rId28" Type="http://schemas.openxmlformats.org/officeDocument/2006/relationships/slide" Target="slides/slide7.xml"/><Relationship Id="rId36"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1.xml"/><Relationship Id="rId27" Type="http://schemas.openxmlformats.org/officeDocument/2006/relationships/slide" Target="slides/slide6.xml"/><Relationship Id="rId30" Type="http://schemas.openxmlformats.org/officeDocument/2006/relationships/slide" Target="slides/slide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sz="quarter" idx="1"/>
          </p:nvPr>
        </p:nvSpPr>
        <p:spPr>
          <a:xfrm>
            <a:off x="3936768" y="0"/>
            <a:ext cx="3011699" cy="463408"/>
          </a:xfrm>
          <a:prstGeom prst="rect">
            <a:avLst/>
          </a:prstGeom>
        </p:spPr>
        <p:txBody>
          <a:bodyPr vert="horz" lIns="92492" tIns="46246" rIns="92492" bIns="46246" rtlCol="0"/>
          <a:lstStyle>
            <a:lvl1pPr algn="r">
              <a:defRPr sz="1200"/>
            </a:lvl1pPr>
          </a:lstStyle>
          <a:p>
            <a:fld id="{ED006EA4-D462-4253-8FC7-D35175043F19}" type="datetimeFigureOut">
              <a:rPr lang="en-US" smtClean="0"/>
              <a:t>11/23/2016</a:t>
            </a:fld>
            <a:endParaRPr lang="en-US" dirty="0"/>
          </a:p>
        </p:txBody>
      </p:sp>
      <p:sp>
        <p:nvSpPr>
          <p:cNvPr id="4" name="Footer Placeholder 3"/>
          <p:cNvSpPr>
            <a:spLocks noGrp="1"/>
          </p:cNvSpPr>
          <p:nvPr>
            <p:ph type="ftr" sz="quarter" idx="2"/>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6768" y="8772669"/>
            <a:ext cx="3011699" cy="463407"/>
          </a:xfrm>
          <a:prstGeom prst="rect">
            <a:avLst/>
          </a:prstGeom>
        </p:spPr>
        <p:txBody>
          <a:bodyPr vert="horz" lIns="92492" tIns="46246" rIns="92492" bIns="46246" rtlCol="0" anchor="b"/>
          <a:lstStyle>
            <a:lvl1pPr algn="r">
              <a:defRPr sz="1200"/>
            </a:lvl1pPr>
          </a:lstStyle>
          <a:p>
            <a:fld id="{502DA24A-F480-4AA7-ACF1-F7D1E577F358}" type="slidenum">
              <a:rPr lang="en-US" smtClean="0"/>
              <a:t>‹#›</a:t>
            </a:fld>
            <a:endParaRPr lang="en-US" dirty="0"/>
          </a:p>
        </p:txBody>
      </p:sp>
    </p:spTree>
    <p:extLst>
      <p:ext uri="{BB962C8B-B14F-4D97-AF65-F5344CB8AC3E}">
        <p14:creationId xmlns:p14="http://schemas.microsoft.com/office/powerpoint/2010/main" val="14934097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34E1B6C9-DAE3-4E7B-AB3C-9473EC02D78D}" type="datetimeFigureOut">
              <a:rPr lang="en-US" smtClean="0"/>
              <a:t>11/23/2016</a:t>
            </a:fld>
            <a:endParaRPr lang="en-US" dirty="0"/>
          </a:p>
        </p:txBody>
      </p:sp>
      <p:sp>
        <p:nvSpPr>
          <p:cNvPr id="4" name="Slide Image Placeholder 3"/>
          <p:cNvSpPr>
            <a:spLocks noGrp="1" noRot="1" noChangeAspect="1"/>
          </p:cNvSpPr>
          <p:nvPr>
            <p:ph type="sldImg" idx="2"/>
          </p:nvPr>
        </p:nvSpPr>
        <p:spPr>
          <a:xfrm>
            <a:off x="1397000" y="1154113"/>
            <a:ext cx="4156075" cy="3117850"/>
          </a:xfrm>
          <a:prstGeom prst="rect">
            <a:avLst/>
          </a:prstGeom>
          <a:noFill/>
          <a:ln w="12700">
            <a:solidFill>
              <a:prstClr val="black"/>
            </a:solidFill>
          </a:ln>
        </p:spPr>
        <p:txBody>
          <a:bodyPr vert="horz" lIns="92492" tIns="46246" rIns="92492" bIns="46246" rtlCol="0" anchor="ctr"/>
          <a:lstStyle/>
          <a:p>
            <a:endParaRPr lang="en-US" dirty="0"/>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65F1ACBD-245E-4A24-AC78-063168A88622}" type="slidenum">
              <a:rPr lang="en-US" smtClean="0"/>
              <a:t>‹#›</a:t>
            </a:fld>
            <a:endParaRPr lang="en-US" dirty="0"/>
          </a:p>
        </p:txBody>
      </p:sp>
    </p:spTree>
    <p:extLst>
      <p:ext uri="{BB962C8B-B14F-4D97-AF65-F5344CB8AC3E}">
        <p14:creationId xmlns:p14="http://schemas.microsoft.com/office/powerpoint/2010/main" val="14855990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smtClean="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1</a:t>
            </a:fld>
            <a:endParaRPr lang="en-US" dirty="0">
              <a:solidFill>
                <a:srgbClr val="000000"/>
              </a:solidFill>
            </a:endParaRPr>
          </a:p>
        </p:txBody>
      </p:sp>
    </p:spTree>
    <p:extLst>
      <p:ext uri="{BB962C8B-B14F-4D97-AF65-F5344CB8AC3E}">
        <p14:creationId xmlns:p14="http://schemas.microsoft.com/office/powerpoint/2010/main" val="774954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solidFill>
                  <a:srgbClr val="000000"/>
                </a:solidFill>
              </a:rPr>
              <a:pPr/>
              <a:t>2</a:t>
            </a:fld>
            <a:endParaRPr lang="en-US" dirty="0">
              <a:solidFill>
                <a:srgbClr val="000000"/>
              </a:solidFill>
            </a:endParaRPr>
          </a:p>
        </p:txBody>
      </p:sp>
    </p:spTree>
    <p:extLst>
      <p:ext uri="{BB962C8B-B14F-4D97-AF65-F5344CB8AC3E}">
        <p14:creationId xmlns:p14="http://schemas.microsoft.com/office/powerpoint/2010/main" val="20743356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solidFill>
                  <a:srgbClr val="000000"/>
                </a:solidFill>
              </a:rPr>
              <a:pPr/>
              <a:t>3</a:t>
            </a:fld>
            <a:endParaRPr lang="en-US" dirty="0">
              <a:solidFill>
                <a:srgbClr val="000000"/>
              </a:solidFill>
            </a:endParaRPr>
          </a:p>
        </p:txBody>
      </p:sp>
    </p:spTree>
    <p:extLst>
      <p:ext uri="{BB962C8B-B14F-4D97-AF65-F5344CB8AC3E}">
        <p14:creationId xmlns:p14="http://schemas.microsoft.com/office/powerpoint/2010/main" val="20487570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prstClr val="black"/>
                </a:solidFill>
              </a:rPr>
              <a:pPr>
                <a:defRPr/>
              </a:pPr>
              <a:t>4</a:t>
            </a:fld>
            <a:endParaRPr lang="en-US" dirty="0">
              <a:solidFill>
                <a:prstClr val="black"/>
              </a:solidFill>
            </a:endParaRPr>
          </a:p>
        </p:txBody>
      </p:sp>
    </p:spTree>
    <p:extLst>
      <p:ext uri="{BB962C8B-B14F-4D97-AF65-F5344CB8AC3E}">
        <p14:creationId xmlns:p14="http://schemas.microsoft.com/office/powerpoint/2010/main" val="5841827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6</a:t>
            </a:fld>
            <a:endParaRPr lang="en-US" dirty="0"/>
          </a:p>
        </p:txBody>
      </p:sp>
    </p:spTree>
    <p:extLst>
      <p:ext uri="{BB962C8B-B14F-4D97-AF65-F5344CB8AC3E}">
        <p14:creationId xmlns:p14="http://schemas.microsoft.com/office/powerpoint/2010/main" val="122467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7</a:t>
            </a:fld>
            <a:endParaRPr lang="en-US" dirty="0">
              <a:solidFill>
                <a:srgbClr val="000000"/>
              </a:solidFill>
            </a:endParaRPr>
          </a:p>
        </p:txBody>
      </p:sp>
    </p:spTree>
    <p:extLst>
      <p:ext uri="{BB962C8B-B14F-4D97-AF65-F5344CB8AC3E}">
        <p14:creationId xmlns:p14="http://schemas.microsoft.com/office/powerpoint/2010/main" val="13352604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8</a:t>
            </a:fld>
            <a:endParaRPr lang="en-US" dirty="0">
              <a:solidFill>
                <a:srgbClr val="000000"/>
              </a:solidFill>
            </a:endParaRPr>
          </a:p>
        </p:txBody>
      </p:sp>
    </p:spTree>
    <p:extLst>
      <p:ext uri="{BB962C8B-B14F-4D97-AF65-F5344CB8AC3E}">
        <p14:creationId xmlns:p14="http://schemas.microsoft.com/office/powerpoint/2010/main" val="12698688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CA" dirty="0"/>
          </a:p>
        </p:txBody>
      </p:sp>
      <p:sp>
        <p:nvSpPr>
          <p:cNvPr id="4" name="Slide Number Placeholder 3"/>
          <p:cNvSpPr>
            <a:spLocks noGrp="1"/>
          </p:cNvSpPr>
          <p:nvPr>
            <p:ph type="sldNum" sz="quarter" idx="10"/>
          </p:nvPr>
        </p:nvSpPr>
        <p:spPr/>
        <p:txBody>
          <a:bodyPr/>
          <a:lstStyle/>
          <a:p>
            <a:fld id="{D1369405-BDCE-401E-B26C-DA349307111B}" type="slidenum">
              <a:rPr lang="en-CA" smtClean="0">
                <a:solidFill>
                  <a:prstClr val="black"/>
                </a:solidFill>
              </a:rPr>
              <a:pPr/>
              <a:t>9</a:t>
            </a:fld>
            <a:endParaRPr lang="en-CA">
              <a:solidFill>
                <a:prstClr val="black"/>
              </a:solidFill>
            </a:endParaRPr>
          </a:p>
        </p:txBody>
      </p:sp>
    </p:spTree>
    <p:extLst>
      <p:ext uri="{BB962C8B-B14F-4D97-AF65-F5344CB8AC3E}">
        <p14:creationId xmlns:p14="http://schemas.microsoft.com/office/powerpoint/2010/main" val="29480906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image" Target="../media/image6.wmf"/><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Master" Target="../slideMasters/slideMaster1.xml"/><Relationship Id="rId5" Type="http://schemas.openxmlformats.org/officeDocument/2006/relationships/tags" Target="../tags/tag6.xml"/><Relationship Id="rId4" Type="http://schemas.openxmlformats.org/officeDocument/2006/relationships/tags" Target="../tags/tag5.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tags" Target="../tags/tag9.xml"/><Relationship Id="rId7"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GuidedImplementations@infotech.com" TargetMode="External"/><Relationship Id="rId1" Type="http://schemas.openxmlformats.org/officeDocument/2006/relationships/slideMaster" Target="../slideMasters/slideMaster4.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Master" Target="../slideMasters/slideMaster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Master" Target="../slideMasters/slideMaster5.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GuidedImplementations@infotech.com" TargetMode="External"/><Relationship Id="rId1" Type="http://schemas.openxmlformats.org/officeDocument/2006/relationships/slideMaster" Target="../slideMasters/slideMaster5.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Master" Target="../slideMasters/slideMaster6.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3.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Master" Target="../slideMasters/slideMaster6.xml"/></Relationships>
</file>

<file path=ppt/slideLayouts/_rels/slideLayout2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8.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Master" Target="../slideMasters/slideMaster6.xml"/></Relationships>
</file>

<file path=ppt/slideLayouts/_rels/slideLayout2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3.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Master" Target="../slideMasters/slideMaster6.xml"/></Relationships>
</file>

<file path=ppt/slideLayouts/_rels/slideLayout2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GuidedImplementations@infotech.com" TargetMode="External"/><Relationship Id="rId1" Type="http://schemas.openxmlformats.org/officeDocument/2006/relationships/slideMaster" Target="../slideMasters/slideMaster6.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3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7.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9.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7.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7.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7.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Master" Target="../slideMasters/slideMaster7.xml"/></Relationships>
</file>

<file path=ppt/slideLayouts/_rels/slideLayout27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7.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2.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Master" Target="../slideMasters/slideMaster7.xml"/></Relationships>
</file>

<file path=ppt/slideLayouts/_rels/slideLayout28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7.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7.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Master" Target="../slideMasters/slideMaster7.xml"/></Relationships>
</file>

<file path=ppt/slideLayouts/_rels/slideLayout28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GuidedImplementations@infotech.com" TargetMode="External"/><Relationship Id="rId1" Type="http://schemas.openxmlformats.org/officeDocument/2006/relationships/slideMaster" Target="../slideMasters/slideMaster7.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8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3.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Master" Target="../slideMasters/slideMaster8.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8.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8.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1.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Master" Target="../slideMasters/slideMaster8.xml"/></Relationships>
</file>

<file path=ppt/slideLayouts/_rels/slideLayout33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8.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6.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Master" Target="../slideMasters/slideMaster8.xml"/></Relationships>
</file>

<file path=ppt/slideLayouts/_rels/slideLayout33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8.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1.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Master" Target="../slideMasters/slideMaster8.xml"/></Relationships>
</file>

<file path=ppt/slideLayouts/_rels/slideLayout3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GuidedImplementations@infotech.com" TargetMode="External"/><Relationship Id="rId1" Type="http://schemas.openxmlformats.org/officeDocument/2006/relationships/slideMaster" Target="../slideMasters/slideMaster8.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34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9.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47.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Master" Target="../slideMasters/slideMaster9.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7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9.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8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9.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85.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Master" Target="../slideMasters/slideMaster9.xml"/></Relationships>
</file>

<file path=ppt/slideLayouts/_rels/slideLayout38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9.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0.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Master" Target="../slideMasters/slideMaster9.xml"/></Relationships>
</file>

<file path=ppt/slideLayouts/_rels/slideLayout39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9.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95.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Master" Target="../slideMasters/slideMaster9.xml"/></Relationships>
</file>

<file path=ppt/slideLayouts/_rels/slideLayout39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GuidedImplementations@infotech.com" TargetMode="External"/><Relationship Id="rId1" Type="http://schemas.openxmlformats.org/officeDocument/2006/relationships/slideMaster" Target="../slideMasters/slideMaster9.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39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0.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01.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Master" Target="../slideMasters/slideMaster10.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0.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1.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Master" Target="../slideMasters/slideMaster10.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3.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Master" Target="../slideMasters/slideMaster10.xml"/></Relationships>
</file>

<file path=ppt/slideLayouts/_rels/slideLayout43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0.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8.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Master" Target="../slideMasters/slideMaster10.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1.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44.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Master" Target="../slideMasters/slideMaster11.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67.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themeOverride" Target="../theme/themeOverride1.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7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1.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77.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Master" Target="../slideMasters/slideMaster11.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0.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Master" Target="../slideMasters/slideMaster11.xml"/></Relationships>
</file>

<file path=ppt/slideLayouts/_rels/slideLayout48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1.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85.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Master" Target="../slideMasters/slideMaster11.xml"/></Relationships>
</file>

<file path=ppt/slideLayouts/_rels/slideLayout48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2.xml"/></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0.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Master" Target="../slideMasters/slideMaster12.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0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1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13.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themeOverride" Target="../theme/themeOverride2.xml"/></Relationships>
</file>

<file path=ppt/slideLayouts/_rels/slideLayout5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2.xml"/></Relationships>
</file>

<file path=ppt/slideLayouts/_rels/slideLayout5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21.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Master" Target="../slideMasters/slideMaster12.xml"/></Relationships>
</file>

<file path=ppt/slideLayouts/_rels/slideLayout5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23.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Master" Target="../slideMasters/slideMaster12.xml"/></Relationships>
</file>

<file path=ppt/slideLayouts/_rels/slideLayout5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2.xml"/></Relationships>
</file>

<file path=ppt/slideLayouts/_rels/slideLayout5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28.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Master" Target="../slideMasters/slideMaster12.xml"/></Relationships>
</file>

<file path=ppt/slideLayouts/_rels/slideLayout5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3.xml"/></Relationships>
</file>

<file path=ppt/slideLayouts/_rels/slideLayout5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34.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Master" Target="../slideMasters/slideMaster13.xml"/></Relationships>
</file>

<file path=ppt/slideLayouts/_rels/slideLayout5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57.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hemeOverride" Target="../theme/themeOverride3.xml"/></Relationships>
</file>

<file path=ppt/slideLayouts/_rels/slideLayout5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3.xml"/></Relationships>
</file>

<file path=ppt/slideLayouts/_rels/slideLayout5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6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64.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Master" Target="../slideMasters/slideMaster13.xml"/></Relationships>
</file>

<file path=ppt/slideLayouts/_rels/slideLayout56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66.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Master" Target="../slideMasters/slideMaster13.xml"/></Relationships>
</file>

<file path=ppt/slideLayouts/_rels/slideLayout56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3.xml"/></Relationships>
</file>

<file path=ppt/slideLayouts/_rels/slideLayout56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6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71.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Master" Target="../slideMasters/slideMaster13.xml"/></Relationships>
</file>

<file path=ppt/slideLayouts/_rels/slideLayout57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7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4.xml"/></Relationships>
</file>

<file path=ppt/slideLayouts/_rels/slideLayout57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7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7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77.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Master" Target="../slideMasters/slideMaster14.xml"/></Relationships>
</file>

<file path=ppt/slideLayouts/_rels/slideLayout57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7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58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8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8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8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8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8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8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8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8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8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9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9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9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9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9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9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9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9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9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GuidedImplementations@infotech.com" TargetMode="External"/><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00.xml.rels><?xml version="1.0" encoding="UTF-8" standalone="yes"?>
<Relationships xmlns="http://schemas.openxmlformats.org/package/2006/relationships"><Relationship Id="rId2" Type="http://schemas.openxmlformats.org/officeDocument/2006/relationships/slideMaster" Target="../slideMasters/slideMaster14.xml"/><Relationship Id="rId1" Type="http://schemas.openxmlformats.org/officeDocument/2006/relationships/themeOverride" Target="../theme/themeOverride4.xml"/></Relationships>
</file>

<file path=ppt/slideLayouts/_rels/slideLayout60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0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0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0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4.xml"/></Relationships>
</file>

<file path=ppt/slideLayouts/_rels/slideLayout60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0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0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08.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Master" Target="../slideMasters/slideMaster14.xml"/></Relationships>
</file>

<file path=ppt/slideLayouts/_rels/slideLayout60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0.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Master" Target="../slideMasters/slideMaster14.xml"/></Relationships>
</file>

<file path=ppt/slideLayouts/_rels/slideLayout6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4.xml"/></Relationships>
</file>

<file path=ppt/slideLayouts/_rels/slideLayout61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1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1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15.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Master" Target="../slideMasters/slideMaster14.xml"/></Relationships>
</file>

<file path=ppt/slideLayouts/_rels/slideLayout61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5.xml"/></Relationships>
</file>

<file path=ppt/slideLayouts/_rels/slideLayout61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1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Master" Target="../slideMasters/slideMaster3.xml"/></Relationships>
</file>

<file path=ppt/slideLayouts/_rels/slideLayout62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21.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Master" Target="../slideMasters/slideMaster15.xml"/></Relationships>
</file>

<file path=ppt/slideLayouts/_rels/slideLayout62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2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2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2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2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2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2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2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63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3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3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3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3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3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3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3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3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3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4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4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4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44.xml.rels><?xml version="1.0" encoding="UTF-8" standalone="yes"?>
<Relationships xmlns="http://schemas.openxmlformats.org/package/2006/relationships"><Relationship Id="rId2" Type="http://schemas.openxmlformats.org/officeDocument/2006/relationships/slideMaster" Target="../slideMasters/slideMaster15.xml"/><Relationship Id="rId1" Type="http://schemas.openxmlformats.org/officeDocument/2006/relationships/themeOverride" Target="../theme/themeOverride5.xml"/></Relationships>
</file>

<file path=ppt/slideLayouts/_rels/slideLayout64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4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4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5.xml"/></Relationships>
</file>

<file path=ppt/slideLayouts/_rels/slideLayout6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52.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Master" Target="../slideMasters/slideMaster15.xml"/></Relationships>
</file>

<file path=ppt/slideLayouts/_rels/slideLayout6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54.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Master" Target="../slideMasters/slideMaster15.xml"/></Relationships>
</file>

<file path=ppt/slideLayouts/_rels/slideLayout65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5.xml"/></Relationships>
</file>

<file path=ppt/slideLayouts/_rels/slideLayout6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59.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Master" Target="../slideMasters/slideMaster1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6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6.xml"/></Relationships>
</file>

<file path=ppt/slideLayouts/_rels/slideLayout6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65.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Master" Target="../slideMasters/slideMaster16.xml"/></Relationships>
</file>

<file path=ppt/slideLayouts/_rels/slideLayout6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Master" Target="../slideMasters/slideMaster3.xml"/></Relationships>
</file>

<file path=ppt/slideLayouts/_rels/slideLayout6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6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8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8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8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88.xml.rels><?xml version="1.0" encoding="UTF-8" standalone="yes"?>
<Relationships xmlns="http://schemas.openxmlformats.org/package/2006/relationships"><Relationship Id="rId2" Type="http://schemas.openxmlformats.org/officeDocument/2006/relationships/slideMaster" Target="../slideMasters/slideMaster16.xml"/><Relationship Id="rId1" Type="http://schemas.openxmlformats.org/officeDocument/2006/relationships/themeOverride" Target="../theme/themeOverride6.xml"/></Relationships>
</file>

<file path=ppt/slideLayouts/_rels/slideLayout68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9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9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6.xml"/></Relationships>
</file>

<file path=ppt/slideLayouts/_rels/slideLayout69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9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9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96.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Master" Target="../slideMasters/slideMaster16.xml"/></Relationships>
</file>

<file path=ppt/slideLayouts/_rels/slideLayout69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98.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Master" Target="../slideMasters/slideMaster16.xml"/></Relationships>
</file>

<file path=ppt/slideLayouts/_rels/slideLayout69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0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70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70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703.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Master" Target="../slideMasters/slideMaster16.xml"/></Relationships>
</file>

<file path=ppt/slideLayouts/_rels/slideLayout70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70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7.xml"/></Relationships>
</file>

<file path=ppt/slideLayouts/_rels/slideLayout70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70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70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709.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Master" Target="../slideMasters/slideMaster1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71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71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71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71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71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71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71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71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71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Master" Target="../slideMasters/slideMaster3.xml"/></Relationships>
</file>

<file path=ppt/slideLayouts/_rels/slideLayout72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72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72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72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72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72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72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72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72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72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GuidedImplementations@infotech.com" TargetMode="External"/><Relationship Id="rId1" Type="http://schemas.openxmlformats.org/officeDocument/2006/relationships/slideMaster" Target="../slideMasters/slideMaster3.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73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73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73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73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734.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Master" Target="../slideMasters/slideMaster17.xml"/></Relationships>
</file>

<file path=ppt/slideLayouts/_rels/slideLayout73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8.xml"/></Relationships>
</file>

<file path=ppt/slideLayouts/_rels/slideLayout73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73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73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739.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Master" Target="../slideMasters/slideMaster18.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74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74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74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74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74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74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74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74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74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74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75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75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75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75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75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75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75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75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75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76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76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76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764.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Master" Target="../slideMasters/slideMaster18.xml"/></Relationships>
</file>

<file path=ppt/slideLayouts/_rels/slideLayout76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9.xml"/></Relationships>
</file>

<file path=ppt/slideLayouts/_rels/slideLayout76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76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76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769.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Master" Target="../slideMasters/slideMaster1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77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77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77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77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77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77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77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77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77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Master" Target="../slideMasters/slideMaster4.xml"/></Relationships>
</file>

<file path=ppt/slideLayouts/_rels/slideLayout78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78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78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78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78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78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78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78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78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78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79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79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79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794.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Master" Target="../slideMasters/slideMaster19.xml"/></Relationships>
</file>

<file path=ppt/slideLayouts/_rels/slideLayout79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0.xml"/></Relationships>
</file>

<file path=ppt/slideLayouts/_rels/slideLayout79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79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79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799.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Master" Target="../slideMasters/slideMaster2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0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80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80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80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80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80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8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8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8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8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8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8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8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8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8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8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8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8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8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82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82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82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824.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Master" Target="../slideMasters/slideMaster20.xml"/></Relationships>
</file>

<file path=ppt/slideLayouts/_rels/slideLayout8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1.xml"/></Relationships>
</file>

<file path=ppt/slideLayouts/_rels/slideLayout8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8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8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829.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Master" Target="../slideMasters/slideMaster2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8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83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83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83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83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83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83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83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83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84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84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84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84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84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84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84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84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84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85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85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85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854.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Master" Target="../slideMasters/slideMaster2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spTree>
    <p:extLst>
      <p:ext uri="{BB962C8B-B14F-4D97-AF65-F5344CB8AC3E}">
        <p14:creationId xmlns:p14="http://schemas.microsoft.com/office/powerpoint/2010/main" val="211033692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Activity Slide - Whiteboar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7175" y="255588"/>
            <a:ext cx="7763256" cy="877887"/>
          </a:xfrm>
        </p:spPr>
        <p:txBody>
          <a:bodyPr/>
          <a:lstStyle>
            <a:lvl1pPr>
              <a:defRPr baseline="0"/>
            </a:lvl1pPr>
          </a:lstStyle>
          <a:p>
            <a:r>
              <a:rPr lang="en-US" dirty="0" smtClean="0"/>
              <a:t>Activity slide – Whiteboard (Georgia, 24pt)</a:t>
            </a:r>
            <a:endParaRPr lang="en-US" dirty="0"/>
          </a:p>
        </p:txBody>
      </p:sp>
      <p:sp>
        <p:nvSpPr>
          <p:cNvPr id="8" name="Picture Placeholder 7"/>
          <p:cNvSpPr>
            <a:spLocks noGrp="1"/>
          </p:cNvSpPr>
          <p:nvPr>
            <p:ph type="pic" sz="quarter" idx="11" hasCustomPrompt="1"/>
          </p:nvPr>
        </p:nvSpPr>
        <p:spPr>
          <a:xfrm>
            <a:off x="4872227" y="1419476"/>
            <a:ext cx="4005072" cy="3786187"/>
          </a:xfrm>
        </p:spPr>
        <p:txBody>
          <a:bodyPr/>
          <a:lstStyle/>
          <a:p>
            <a:r>
              <a:rPr lang="en-US" dirty="0" smtClean="0"/>
              <a:t>Put a picture, text box, or insight box here.</a:t>
            </a:r>
            <a:endParaRPr lang="en-US" dirty="0"/>
          </a:p>
        </p:txBody>
      </p:sp>
      <p:pic>
        <p:nvPicPr>
          <p:cNvPr id="7" name="Picture 6"/>
          <p:cNvPicPr>
            <a:picLocks noChangeAspect="1"/>
          </p:cNvPicPr>
          <p:nvPr/>
        </p:nvPicPr>
        <p:blipFill rotWithShape="1">
          <a:blip r:embed="rId2"/>
          <a:srcRect l="8531" r="19901" b="39093"/>
          <a:stretch/>
        </p:blipFill>
        <p:spPr>
          <a:xfrm>
            <a:off x="8102202" y="360947"/>
            <a:ext cx="796512" cy="713008"/>
          </a:xfrm>
          <a:prstGeom prst="rect">
            <a:avLst/>
          </a:prstGeom>
        </p:spPr>
      </p:pic>
      <p:cxnSp>
        <p:nvCxnSpPr>
          <p:cNvPr id="9" name="Straight Connector 8"/>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565703" y="1489472"/>
            <a:ext cx="0" cy="367284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2" name="Text Placeholder 5"/>
          <p:cNvSpPr>
            <a:spLocks noGrp="1"/>
          </p:cNvSpPr>
          <p:nvPr>
            <p:ph type="body" sz="quarter" idx="10"/>
          </p:nvPr>
        </p:nvSpPr>
        <p:spPr>
          <a:xfrm>
            <a:off x="257174" y="1419476"/>
            <a:ext cx="4002004" cy="3786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pic>
        <p:nvPicPr>
          <p:cNvPr id="10" name="Picture 9"/>
          <p:cNvPicPr>
            <a:picLocks noChangeAspect="1"/>
          </p:cNvPicPr>
          <p:nvPr userDrawn="1"/>
        </p:nvPicPr>
        <p:blipFill rotWithShape="1">
          <a:blip r:embed="rId2"/>
          <a:srcRect l="8531" r="19901" b="39093"/>
          <a:stretch/>
        </p:blipFill>
        <p:spPr>
          <a:xfrm>
            <a:off x="8102202" y="360947"/>
            <a:ext cx="796512" cy="713008"/>
          </a:xfrm>
          <a:prstGeom prst="rect">
            <a:avLst/>
          </a:prstGeom>
        </p:spPr>
      </p:pic>
    </p:spTree>
    <p:extLst>
      <p:ext uri="{BB962C8B-B14F-4D97-AF65-F5344CB8AC3E}">
        <p14:creationId xmlns:p14="http://schemas.microsoft.com/office/powerpoint/2010/main" val="3685006680"/>
      </p:ext>
    </p:extLst>
  </p:cSld>
  <p:clrMapOvr>
    <a:masterClrMapping/>
  </p:clrMapOvr>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1_Image/Image Equal">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8" name="Content Placeholder 25"/>
          <p:cNvSpPr>
            <a:spLocks noGrp="1"/>
          </p:cNvSpPr>
          <p:nvPr>
            <p:ph sz="quarter" idx="23" hasCustomPrompt="1"/>
          </p:nvPr>
        </p:nvSpPr>
        <p:spPr>
          <a:xfrm>
            <a:off x="260650" y="2019300"/>
            <a:ext cx="4059321"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0"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5" name="Text Placeholder 41"/>
          <p:cNvSpPr>
            <a:spLocks noGrp="1"/>
          </p:cNvSpPr>
          <p:nvPr>
            <p:ph type="body" sz="quarter" idx="18" hasCustomPrompt="1"/>
          </p:nvPr>
        </p:nvSpPr>
        <p:spPr>
          <a:xfrm>
            <a:off x="260650" y="5387083"/>
            <a:ext cx="4059321"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28" name="Text Placeholder 41"/>
          <p:cNvSpPr>
            <a:spLocks noGrp="1"/>
          </p:cNvSpPr>
          <p:nvPr>
            <p:ph type="body" sz="quarter" idx="25" hasCustomPrompt="1"/>
          </p:nvPr>
        </p:nvSpPr>
        <p:spPr>
          <a:xfrm>
            <a:off x="4824029" y="5387083"/>
            <a:ext cx="3996443"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7" name="Group 16"/>
          <p:cNvGrpSpPr/>
          <p:nvPr/>
        </p:nvGrpSpPr>
        <p:grpSpPr>
          <a:xfrm>
            <a:off x="0" y="0"/>
            <a:ext cx="9144000" cy="6876000"/>
            <a:chOff x="0" y="0"/>
            <a:chExt cx="9144000" cy="6876000"/>
          </a:xfrm>
        </p:grpSpPr>
        <p:sp>
          <p:nvSpPr>
            <p:cNvPr id="21" name="Rectangle 20"/>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2" name="Rectangle 21"/>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4" name="Rectangle 23"/>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7" name="Rectangle 26"/>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2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018539366"/>
      </p:ext>
    </p:extLst>
  </p:cSld>
  <p:clrMapOvr>
    <a:masterClrMapping/>
  </p:clrMapOvr>
  <p:hf hdr="0" ftr="0" dt="0"/>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Header / Bod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232756"/>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493859820"/>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p:cSld name="2_Right Blank">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0" name="Text Placeholder 41"/>
          <p:cNvSpPr>
            <a:spLocks noGrp="1"/>
          </p:cNvSpPr>
          <p:nvPr>
            <p:ph type="body" sz="quarter" idx="22" hasCustomPrompt="1"/>
          </p:nvPr>
        </p:nvSpPr>
        <p:spPr>
          <a:xfrm>
            <a:off x="249303" y="5269227"/>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25" name="Text Placeholder 41"/>
          <p:cNvSpPr>
            <a:spLocks noGrp="1"/>
          </p:cNvSpPr>
          <p:nvPr>
            <p:ph type="body" sz="quarter" idx="16" hasCustomPrompt="1"/>
          </p:nvPr>
        </p:nvSpPr>
        <p:spPr>
          <a:xfrm>
            <a:off x="249303" y="1263211"/>
            <a:ext cx="4713222" cy="3830157"/>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defTabSz="895350">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4042561188"/>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p:cSld name="Three Sections">
    <p:spTree>
      <p:nvGrpSpPr>
        <p:cNvPr id="1" name=""/>
        <p:cNvGrpSpPr/>
        <p:nvPr/>
      </p:nvGrpSpPr>
      <p:grpSpPr>
        <a:xfrm>
          <a:off x="0" y="0"/>
          <a:ext cx="0" cy="0"/>
          <a:chOff x="0" y="0"/>
          <a:chExt cx="0" cy="0"/>
        </a:xfrm>
      </p:grpSpPr>
      <p:sp>
        <p:nvSpPr>
          <p:cNvPr id="12" name="Text Placeholder 13"/>
          <p:cNvSpPr>
            <a:spLocks noGrp="1"/>
          </p:cNvSpPr>
          <p:nvPr>
            <p:ph type="body" sz="quarter" idx="12" hasCustomPrompt="1"/>
          </p:nvPr>
        </p:nvSpPr>
        <p:spPr>
          <a:xfrm>
            <a:off x="266219" y="4642215"/>
            <a:ext cx="8613648" cy="320040"/>
          </a:xfr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en-US" sz="1400" b="1" dirty="0" smtClean="0"/>
            </a:lvl1pPr>
          </a:lstStyle>
          <a:p>
            <a:pPr marL="0" lvl="0" defTabSz="914400" eaLnBrk="1" latinLnBrk="0" hangingPunct="1"/>
            <a:r>
              <a:rPr lang="en-US" dirty="0" smtClean="0"/>
              <a:t>Click to replace text (Arial, 14pt)</a:t>
            </a:r>
          </a:p>
        </p:txBody>
      </p:sp>
      <p:sp>
        <p:nvSpPr>
          <p:cNvPr id="11" name="Text Placeholder 13"/>
          <p:cNvSpPr>
            <a:spLocks noGrp="1"/>
          </p:cNvSpPr>
          <p:nvPr>
            <p:ph type="body" sz="quarter" idx="11" hasCustomPrompt="1"/>
          </p:nvPr>
        </p:nvSpPr>
        <p:spPr>
          <a:xfrm>
            <a:off x="266219" y="2931098"/>
            <a:ext cx="8613648" cy="320040"/>
          </a:xfr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en-US" sz="1400" b="1" dirty="0" smtClean="0">
                <a:solidFill>
                  <a:schemeClr val="lt1"/>
                </a:solidFill>
              </a:defRPr>
            </a:lvl1pPr>
          </a:lstStyle>
          <a:p>
            <a:pPr marL="0" lvl="0" defTabSz="914400" eaLnBrk="1" latinLnBrk="0" hangingPunct="1"/>
            <a:r>
              <a:rPr lang="en-US" dirty="0" smtClean="0"/>
              <a:t>Click to replace text (Arial, 14pt)</a:t>
            </a:r>
          </a:p>
        </p:txBody>
      </p:sp>
      <p:sp>
        <p:nvSpPr>
          <p:cNvPr id="14" name="Text Placeholder 13"/>
          <p:cNvSpPr>
            <a:spLocks noGrp="1"/>
          </p:cNvSpPr>
          <p:nvPr>
            <p:ph type="body" sz="quarter" idx="10" hasCustomPrompt="1"/>
          </p:nvPr>
        </p:nvSpPr>
        <p:spPr>
          <a:xfrm>
            <a:off x="266219" y="1226948"/>
            <a:ext cx="8611080" cy="320040"/>
          </a:xfrm>
          <a:solidFill>
            <a:srgbClr val="924E6B"/>
          </a:solidFill>
        </p:spPr>
        <p:txBody>
          <a:bodyPr/>
          <a:lstStyle>
            <a:lvl1pPr marL="0" indent="0">
              <a:buNone/>
              <a:defRPr lang="en-US" sz="1400" b="1" kern="1200" dirty="0" smtClean="0">
                <a:solidFill>
                  <a:schemeClr val="bg1"/>
                </a:solidFill>
                <a:latin typeface="+mn-lt"/>
                <a:ea typeface="+mn-ea"/>
                <a:cs typeface="+mn-cs"/>
              </a:defRPr>
            </a:lvl1pPr>
          </a:lstStyle>
          <a:p>
            <a:pPr lvl="0"/>
            <a:r>
              <a:rPr lang="en-US" dirty="0" smtClean="0"/>
              <a:t>Click to replace text (Arial, 14pt)</a:t>
            </a:r>
          </a:p>
        </p:txBody>
      </p:sp>
      <p:sp>
        <p:nvSpPr>
          <p:cNvPr id="2" name="Title 1"/>
          <p:cNvSpPr>
            <a:spLocks noGrp="1"/>
          </p:cNvSpPr>
          <p:nvPr>
            <p:ph type="title" hasCustomPrompt="1"/>
          </p:nvPr>
        </p:nvSpPr>
        <p:spPr/>
        <p:txBody>
          <a:bodyPr/>
          <a:lstStyle>
            <a:lvl1pPr>
              <a:defRPr baseline="0"/>
            </a:lvl1pPr>
          </a:lstStyle>
          <a:p>
            <a:r>
              <a:rPr lang="en-US" dirty="0" smtClean="0"/>
              <a:t>Three sections (Georgia, 24pt)</a:t>
            </a:r>
            <a:endParaRPr lang="en-US" dirty="0"/>
          </a:p>
        </p:txBody>
      </p:sp>
      <p:sp>
        <p:nvSpPr>
          <p:cNvPr id="13" name="Text Placeholder 12"/>
          <p:cNvSpPr>
            <a:spLocks noGrp="1"/>
          </p:cNvSpPr>
          <p:nvPr>
            <p:ph type="body" sz="quarter" idx="13"/>
          </p:nvPr>
        </p:nvSpPr>
        <p:spPr>
          <a:xfrm>
            <a:off x="266219" y="1546727"/>
            <a:ext cx="8595360" cy="1384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5" name="Text Placeholder 12"/>
          <p:cNvSpPr>
            <a:spLocks noGrp="1"/>
          </p:cNvSpPr>
          <p:nvPr>
            <p:ph type="body" sz="quarter" idx="14"/>
          </p:nvPr>
        </p:nvSpPr>
        <p:spPr>
          <a:xfrm>
            <a:off x="266219" y="3257915"/>
            <a:ext cx="8595360" cy="1384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6" name="Text Placeholder 12"/>
          <p:cNvSpPr>
            <a:spLocks noGrp="1"/>
          </p:cNvSpPr>
          <p:nvPr>
            <p:ph type="body" sz="quarter" idx="15"/>
          </p:nvPr>
        </p:nvSpPr>
        <p:spPr>
          <a:xfrm>
            <a:off x="266219" y="4969032"/>
            <a:ext cx="8595360" cy="13775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3429071852"/>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2_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userDrawn="1">
            <p:ph type="body" sz="quarter" idx="18" hasCustomPrompt="1"/>
          </p:nvPr>
        </p:nvSpPr>
        <p:spPr>
          <a:xfrm>
            <a:off x="687148" y="4295384"/>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3919791" y="4307741"/>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
        <p:nvSpPr>
          <p:cNvPr id="13" name="TextBox 12"/>
          <p:cNvSpPr txBox="1"/>
          <p:nvPr userDrawn="1"/>
        </p:nvSpPr>
        <p:spPr>
          <a:xfrm>
            <a:off x="3919791" y="3976699"/>
            <a:ext cx="269351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What’s in this Section:</a:t>
            </a:r>
          </a:p>
        </p:txBody>
      </p:sp>
      <p:sp>
        <p:nvSpPr>
          <p:cNvPr id="14" name="TextBox 13"/>
          <p:cNvSpPr txBox="1"/>
          <p:nvPr userDrawn="1"/>
        </p:nvSpPr>
        <p:spPr>
          <a:xfrm>
            <a:off x="447639" y="3976700"/>
            <a:ext cx="102557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Sections:</a:t>
            </a:r>
          </a:p>
        </p:txBody>
      </p:sp>
      <p:cxnSp>
        <p:nvCxnSpPr>
          <p:cNvPr id="7" name="Straight Connector 6"/>
          <p:cNvCxnSpPr/>
          <p:nvPr userDrawn="1"/>
        </p:nvCxnSpPr>
        <p:spPr>
          <a:xfrm>
            <a:off x="3749514" y="4311718"/>
            <a:ext cx="0" cy="190613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3749514" y="6217856"/>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3749514" y="4311718"/>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9172577"/>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_Cover">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pic>
        <p:nvPicPr>
          <p:cNvPr id="17" name="Picture 16" descr="footer2012-mco.jpg"/>
          <p:cNvPicPr>
            <a:picLocks noChangeAspect="1"/>
          </p:cNvPicPr>
          <p:nvPr userDrawn="1"/>
        </p:nvPicPr>
        <p:blipFill>
          <a:blip r:embed="rId2" cstate="print"/>
          <a:srcRect l="77956"/>
          <a:stretch>
            <a:fillRect/>
          </a:stretch>
        </p:blipFill>
        <p:spPr>
          <a:xfrm>
            <a:off x="7128284" y="6090047"/>
            <a:ext cx="2015716" cy="767953"/>
          </a:xfrm>
          <a:prstGeom prst="rect">
            <a:avLst/>
          </a:prstGeom>
        </p:spPr>
      </p:pic>
      <p:sp>
        <p:nvSpPr>
          <p:cNvPr id="18" name="Rectangle 17"/>
          <p:cNvSpPr/>
          <p:nvPr userDrawn="1"/>
        </p:nvSpPr>
        <p:spPr>
          <a:xfrm>
            <a:off x="-509" y="6090047"/>
            <a:ext cx="7128284" cy="7679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CA" sz="800" dirty="0" smtClean="0">
                <a:solidFill>
                  <a:srgbClr val="ADB7C3"/>
                </a:solidFill>
              </a:rPr>
              <a:t>McLean &amp; Company is a research and advisory firm that provides practical solutions</a:t>
            </a:r>
            <a:br>
              <a:rPr lang="en-CA" sz="800" dirty="0" smtClean="0">
                <a:solidFill>
                  <a:srgbClr val="ADB7C3"/>
                </a:solidFill>
              </a:rPr>
            </a:br>
            <a:r>
              <a:rPr lang="en-CA" sz="800" dirty="0" smtClean="0">
                <a:solidFill>
                  <a:srgbClr val="ADB7C3"/>
                </a:solidFill>
              </a:rPr>
              <a:t>to human resources challenges with executable research, tools, and advice that will have a</a:t>
            </a:r>
            <a:br>
              <a:rPr lang="en-CA" sz="800" dirty="0" smtClean="0">
                <a:solidFill>
                  <a:srgbClr val="ADB7C3"/>
                </a:solidFill>
              </a:rPr>
            </a:br>
            <a:r>
              <a:rPr lang="en-CA" sz="800" dirty="0" smtClean="0">
                <a:solidFill>
                  <a:srgbClr val="ADB7C3"/>
                </a:solidFill>
              </a:rPr>
              <a:t>clear and measurable impact on your business. © 1997-2014 McLean &amp; Company.</a:t>
            </a:r>
            <a:br>
              <a:rPr lang="en-CA" sz="800" dirty="0" smtClean="0">
                <a:solidFill>
                  <a:srgbClr val="ADB7C3"/>
                </a:solidFill>
              </a:rPr>
            </a:br>
            <a:r>
              <a:rPr lang="en-CA" sz="800" dirty="0" smtClean="0">
                <a:solidFill>
                  <a:srgbClr val="ADB7C3"/>
                </a:solidFill>
              </a:rPr>
              <a:t>McLean &amp; Company is a division of Info-Tech Research Group Inc.</a:t>
            </a:r>
            <a:endParaRPr lang="en-CA" sz="800" dirty="0">
              <a:solidFill>
                <a:srgbClr val="ADB7C3"/>
              </a:solidFill>
            </a:endParaRPr>
          </a:p>
        </p:txBody>
      </p:sp>
    </p:spTree>
    <p:extLst>
      <p:ext uri="{BB962C8B-B14F-4D97-AF65-F5344CB8AC3E}">
        <p14:creationId xmlns:p14="http://schemas.microsoft.com/office/powerpoint/2010/main" val="3316656771"/>
      </p:ext>
    </p:extLst>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3_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userDrawn="1">
            <p:ph type="body" sz="quarter" idx="18" hasCustomPrompt="1"/>
          </p:nvPr>
        </p:nvSpPr>
        <p:spPr>
          <a:xfrm>
            <a:off x="687148" y="4295384"/>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3919791" y="4307741"/>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
        <p:nvSpPr>
          <p:cNvPr id="13" name="TextBox 12"/>
          <p:cNvSpPr txBox="1"/>
          <p:nvPr userDrawn="1"/>
        </p:nvSpPr>
        <p:spPr>
          <a:xfrm>
            <a:off x="3919791" y="3976699"/>
            <a:ext cx="269351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What’s in this Section:</a:t>
            </a:r>
          </a:p>
        </p:txBody>
      </p:sp>
      <p:sp>
        <p:nvSpPr>
          <p:cNvPr id="14" name="TextBox 13"/>
          <p:cNvSpPr txBox="1"/>
          <p:nvPr userDrawn="1"/>
        </p:nvSpPr>
        <p:spPr>
          <a:xfrm>
            <a:off x="447639" y="3976700"/>
            <a:ext cx="102557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Sections:</a:t>
            </a:r>
          </a:p>
        </p:txBody>
      </p:sp>
      <p:cxnSp>
        <p:nvCxnSpPr>
          <p:cNvPr id="7" name="Straight Connector 6"/>
          <p:cNvCxnSpPr/>
          <p:nvPr userDrawn="1"/>
        </p:nvCxnSpPr>
        <p:spPr>
          <a:xfrm>
            <a:off x="3749514" y="4311718"/>
            <a:ext cx="0" cy="190613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3749514" y="6217856"/>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3749514" y="4311718"/>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2022025"/>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2_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4053025329"/>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1_Activity Title Page">
    <p:spTree>
      <p:nvGrpSpPr>
        <p:cNvPr id="1" name=""/>
        <p:cNvGrpSpPr/>
        <p:nvPr/>
      </p:nvGrpSpPr>
      <p:grpSpPr>
        <a:xfrm>
          <a:off x="0" y="0"/>
          <a:ext cx="0" cy="0"/>
          <a:chOff x="0" y="0"/>
          <a:chExt cx="0" cy="0"/>
        </a:xfrm>
      </p:grpSpPr>
      <p:sp>
        <p:nvSpPr>
          <p:cNvPr id="23" name="Pentagon 22"/>
          <p:cNvSpPr/>
          <p:nvPr userDrawn="1"/>
        </p:nvSpPr>
        <p:spPr>
          <a:xfrm>
            <a:off x="0" y="411616"/>
            <a:ext cx="863588" cy="538410"/>
          </a:xfrm>
          <a:prstGeom prst="homePlate">
            <a:avLst>
              <a:gd name="adj" fmla="val 37631"/>
            </a:avLst>
          </a:prstGeom>
          <a:solidFill>
            <a:srgbClr val="C777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Title 1"/>
          <p:cNvSpPr>
            <a:spLocks noGrp="1"/>
          </p:cNvSpPr>
          <p:nvPr>
            <p:ph type="title" hasCustomPrompt="1"/>
          </p:nvPr>
        </p:nvSpPr>
        <p:spPr>
          <a:xfrm>
            <a:off x="863588" y="260648"/>
            <a:ext cx="8013712" cy="864096"/>
          </a:xfrm>
          <a:noFill/>
        </p:spPr>
        <p:txBody>
          <a:bodyPr/>
          <a:lstStyle>
            <a:lvl1pPr algn="l">
              <a:lnSpc>
                <a:spcPts val="2600"/>
              </a:lnSpc>
              <a:defRPr sz="2400" b="0" baseline="0">
                <a:solidFill>
                  <a:schemeClr val="tx1"/>
                </a:solidFill>
              </a:defRPr>
            </a:lvl1pPr>
          </a:lstStyle>
          <a:p>
            <a:r>
              <a:rPr lang="en-US" dirty="0" smtClean="0"/>
              <a:t>Page Header (Georgia, 24pt) </a:t>
            </a:r>
            <a:endParaRPr lang="en-CA" dirty="0"/>
          </a:p>
        </p:txBody>
      </p:sp>
      <p:sp>
        <p:nvSpPr>
          <p:cNvPr id="21" name="Text Placeholder 20"/>
          <p:cNvSpPr>
            <a:spLocks noGrp="1"/>
          </p:cNvSpPr>
          <p:nvPr>
            <p:ph type="body" sz="quarter" idx="10" hasCustomPrompt="1"/>
          </p:nvPr>
        </p:nvSpPr>
        <p:spPr>
          <a:xfrm>
            <a:off x="0" y="245442"/>
            <a:ext cx="641268" cy="891556"/>
          </a:xfrm>
        </p:spPr>
        <p:txBody>
          <a:bodyPr anchor="ctr"/>
          <a:lstStyle>
            <a:lvl1pPr algn="ctr">
              <a:buNone/>
              <a:defRPr sz="2000" b="1">
                <a:solidFill>
                  <a:schemeClr val="bg1"/>
                </a:solidFill>
              </a:defRPr>
            </a:lvl1pPr>
          </a:lstStyle>
          <a:p>
            <a:pPr lvl="0"/>
            <a:r>
              <a:rPr lang="en-US" dirty="0" smtClean="0"/>
              <a:t>#</a:t>
            </a:r>
            <a:endParaRPr lang="en-US" dirty="0"/>
          </a:p>
        </p:txBody>
      </p:sp>
    </p:spTree>
    <p:extLst>
      <p:ext uri="{BB962C8B-B14F-4D97-AF65-F5344CB8AC3E}">
        <p14:creationId xmlns:p14="http://schemas.microsoft.com/office/powerpoint/2010/main" val="2823879987"/>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1_Executive Summar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Executive Summary (Georgia, 24pt)</a:t>
            </a:r>
            <a:endParaRPr lang="en-US" dirty="0"/>
          </a:p>
        </p:txBody>
      </p:sp>
      <p:sp>
        <p:nvSpPr>
          <p:cNvPr id="20" name="Text Placeholder 19"/>
          <p:cNvSpPr>
            <a:spLocks noGrp="1"/>
          </p:cNvSpPr>
          <p:nvPr userDrawn="1">
            <p:ph type="body" sz="quarter" idx="10"/>
          </p:nvPr>
        </p:nvSpPr>
        <p:spPr>
          <a:xfrm>
            <a:off x="255869" y="1535364"/>
            <a:ext cx="5248656" cy="107899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1" name="Text Placeholder 19"/>
          <p:cNvSpPr>
            <a:spLocks noGrp="1"/>
          </p:cNvSpPr>
          <p:nvPr userDrawn="1">
            <p:ph type="body" sz="quarter" idx="11"/>
          </p:nvPr>
        </p:nvSpPr>
        <p:spPr>
          <a:xfrm>
            <a:off x="255869" y="3116879"/>
            <a:ext cx="5248656" cy="107698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2" name="Text Placeholder 19"/>
          <p:cNvSpPr>
            <a:spLocks noGrp="1"/>
          </p:cNvSpPr>
          <p:nvPr userDrawn="1">
            <p:ph type="body" sz="quarter" idx="12"/>
          </p:nvPr>
        </p:nvSpPr>
        <p:spPr>
          <a:xfrm>
            <a:off x="264818" y="4512653"/>
            <a:ext cx="8613648" cy="18084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cxnSp>
        <p:nvCxnSpPr>
          <p:cNvPr id="27" name="Straight Connector 26"/>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9" name="Text Placeholder 28"/>
          <p:cNvSpPr>
            <a:spLocks noGrp="1"/>
          </p:cNvSpPr>
          <p:nvPr>
            <p:ph type="body" sz="quarter" idx="13"/>
          </p:nvPr>
        </p:nvSpPr>
        <p:spPr>
          <a:xfrm>
            <a:off x="5740416" y="1527747"/>
            <a:ext cx="3148013" cy="2523241"/>
          </a:xfrm>
          <a:ln w="19050">
            <a:solidFill>
              <a:schemeClr val="bg1">
                <a:lumMod val="75000"/>
              </a:schemeClr>
            </a:solidFill>
          </a:ln>
        </p:spPr>
        <p:txBody>
          <a:bodyPr/>
          <a:lstStyle>
            <a:lvl1pPr marL="0" indent="0">
              <a:buNone/>
              <a:defRPr/>
            </a:lvl1pPr>
          </a:lstStyle>
          <a:p>
            <a:pPr lvl="0"/>
            <a:endParaRPr lang="en-US" dirty="0"/>
          </a:p>
        </p:txBody>
      </p:sp>
    </p:spTree>
    <p:extLst>
      <p:ext uri="{BB962C8B-B14F-4D97-AF65-F5344CB8AC3E}">
        <p14:creationId xmlns:p14="http://schemas.microsoft.com/office/powerpoint/2010/main" val="331987525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_Tool Activity - First us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Activity Slide – Tool (First Use) </a:t>
            </a:r>
            <a:endParaRPr lang="en-US" dirty="0"/>
          </a:p>
        </p:txBody>
      </p:sp>
      <p:sp>
        <p:nvSpPr>
          <p:cNvPr id="3" name="Pentagon 2"/>
          <p:cNvSpPr/>
          <p:nvPr>
            <p:custDataLst>
              <p:tags r:id="rId1"/>
            </p:custDataLst>
          </p:nvPr>
        </p:nvSpPr>
        <p:spPr>
          <a:xfrm>
            <a:off x="4734057" y="5528703"/>
            <a:ext cx="4143243" cy="719933"/>
          </a:xfrm>
          <a:prstGeom prst="homePlate">
            <a:avLst/>
          </a:prstGeom>
          <a:noFill/>
          <a:ln>
            <a:solidFill>
              <a:schemeClr val="accent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2575" fontAlgn="base">
              <a:spcBef>
                <a:spcPct val="0"/>
              </a:spcBef>
              <a:spcAft>
                <a:spcPct val="0"/>
              </a:spcAft>
            </a:pPr>
            <a:endParaRPr lang="en-CA" sz="1400" b="1" dirty="0">
              <a:solidFill>
                <a:srgbClr val="FFFFFF"/>
              </a:solidFill>
            </a:endParaRPr>
          </a:p>
        </p:txBody>
      </p:sp>
      <p:grpSp>
        <p:nvGrpSpPr>
          <p:cNvPr id="4" name="Group 25"/>
          <p:cNvGrpSpPr/>
          <p:nvPr>
            <p:custDataLst>
              <p:tags r:id="rId2"/>
            </p:custDataLst>
          </p:nvPr>
        </p:nvGrpSpPr>
        <p:grpSpPr>
          <a:xfrm>
            <a:off x="4126861" y="5463937"/>
            <a:ext cx="875098" cy="849464"/>
            <a:chOff x="3375893" y="3714688"/>
            <a:chExt cx="815991" cy="792088"/>
          </a:xfrm>
          <a:solidFill>
            <a:schemeClr val="bg1">
              <a:lumMod val="85000"/>
            </a:schemeClr>
          </a:solidFill>
        </p:grpSpPr>
        <p:sp>
          <p:nvSpPr>
            <p:cNvPr id="5" name="Rounded Rectangle 4"/>
            <p:cNvSpPr/>
            <p:nvPr>
              <p:custDataLst>
                <p:tags r:id="rId4"/>
              </p:custDataLst>
            </p:nvPr>
          </p:nvSpPr>
          <p:spPr>
            <a:xfrm>
              <a:off x="3375893" y="3714688"/>
              <a:ext cx="815991" cy="792088"/>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pic>
          <p:nvPicPr>
            <p:cNvPr id="6" name="Picture 5" descr="tool.wmf"/>
            <p:cNvPicPr>
              <a:picLocks noChangeAspect="1"/>
            </p:cNvPicPr>
            <p:nvPr>
              <p:custDataLst>
                <p:tags r:id="rId5"/>
              </p:custDataLst>
            </p:nvPr>
          </p:nvPicPr>
          <p:blipFill>
            <a:blip r:embed="rId7" cstate="print"/>
            <a:stretch>
              <a:fillRect/>
            </a:stretch>
          </p:blipFill>
          <p:spPr>
            <a:xfrm>
              <a:off x="3463829" y="3795631"/>
              <a:ext cx="633902" cy="614790"/>
            </a:xfrm>
            <a:prstGeom prst="rect">
              <a:avLst/>
            </a:prstGeom>
            <a:grpFill/>
          </p:spPr>
        </p:pic>
      </p:grpSp>
      <p:sp>
        <p:nvSpPr>
          <p:cNvPr id="7" name="Rounded Rectangular Callout 6"/>
          <p:cNvSpPr/>
          <p:nvPr/>
        </p:nvSpPr>
        <p:spPr>
          <a:xfrm>
            <a:off x="793670" y="5324398"/>
            <a:ext cx="2700300" cy="989003"/>
          </a:xfrm>
          <a:prstGeom prst="wedgeRoundRectCallout">
            <a:avLst>
              <a:gd name="adj1" fmla="val 70556"/>
              <a:gd name="adj2" fmla="val 23025"/>
              <a:gd name="adj3" fmla="val 16667"/>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400" dirty="0" smtClean="0">
                <a:solidFill>
                  <a:srgbClr val="333333">
                    <a:lumMod val="75000"/>
                  </a:srgbClr>
                </a:solidFill>
              </a:rPr>
              <a:t>Look for this icon at the bottom right of slides where recording data into the tool is required.</a:t>
            </a:r>
            <a:endParaRPr lang="en-US" sz="1400" dirty="0">
              <a:solidFill>
                <a:srgbClr val="333333">
                  <a:lumMod val="75000"/>
                </a:srgbClr>
              </a:solidFill>
            </a:endParaRPr>
          </a:p>
        </p:txBody>
      </p:sp>
      <p:sp>
        <p:nvSpPr>
          <p:cNvPr id="12" name="Text Placeholder 11"/>
          <p:cNvSpPr>
            <a:spLocks noGrp="1"/>
          </p:cNvSpPr>
          <p:nvPr>
            <p:ph type="body" sz="quarter" idx="10" hasCustomPrompt="1"/>
          </p:nvPr>
        </p:nvSpPr>
        <p:spPr>
          <a:xfrm>
            <a:off x="5096265" y="5605766"/>
            <a:ext cx="3284538" cy="549275"/>
          </a:xfrm>
        </p:spPr>
        <p:txBody>
          <a:bodyPr/>
          <a:lstStyle>
            <a:lvl1pPr marL="0" marR="0" indent="0" algn="l" defTabSz="914400" rtl="0" eaLnBrk="0" fontAlgn="base" latinLnBrk="0" hangingPunct="0">
              <a:lnSpc>
                <a:spcPct val="100000"/>
              </a:lnSpc>
              <a:spcBef>
                <a:spcPct val="20000"/>
              </a:spcBef>
              <a:spcAft>
                <a:spcPct val="0"/>
              </a:spcAft>
              <a:buClr>
                <a:schemeClr val="tx1"/>
              </a:buClr>
              <a:buSzPct val="120000"/>
              <a:buFont typeface="Arial" pitchFamily="34" charset="0"/>
              <a:buNone/>
              <a:tabLst/>
              <a:defRPr sz="1200">
                <a:solidFill>
                  <a:sysClr val="windowText" lastClr="000000"/>
                </a:solidFill>
              </a:defRPr>
            </a:lvl1pPr>
          </a:lstStyle>
          <a:p>
            <a:pPr marL="0" marR="0" lvl="0" indent="0" algn="l" defTabSz="914400" rtl="0" eaLnBrk="0" fontAlgn="base" latinLnBrk="0" hangingPunct="0">
              <a:lnSpc>
                <a:spcPct val="100000"/>
              </a:lnSpc>
              <a:spcBef>
                <a:spcPct val="20000"/>
              </a:spcBef>
              <a:spcAft>
                <a:spcPct val="0"/>
              </a:spcAft>
              <a:buClr>
                <a:schemeClr val="tx1"/>
              </a:buClr>
              <a:buSzPct val="120000"/>
              <a:buFont typeface="Arial" pitchFamily="34" charset="0"/>
              <a:buNone/>
              <a:tabLst/>
              <a:defRPr/>
            </a:pPr>
            <a:r>
              <a:rPr lang="en-CA" sz="1400" dirty="0" smtClean="0">
                <a:solidFill>
                  <a:srgbClr val="FFFFFF"/>
                </a:solidFill>
              </a:rPr>
              <a:t>Record in Info-Tech’s [</a:t>
            </a:r>
            <a:r>
              <a:rPr lang="en-CA" sz="1400" i="1" dirty="0" smtClean="0">
                <a:solidFill>
                  <a:srgbClr val="FFFFFF"/>
                </a:solidFill>
              </a:rPr>
              <a:t>Tool Name] – [Worksheet Name]</a:t>
            </a:r>
            <a:endParaRPr lang="en-CA" sz="1400" b="1" dirty="0" smtClean="0">
              <a:solidFill>
                <a:srgbClr val="FFFFFF"/>
              </a:solidFill>
            </a:endParaRPr>
          </a:p>
        </p:txBody>
      </p:sp>
      <p:sp>
        <p:nvSpPr>
          <p:cNvPr id="14" name="Picture Placeholder 13"/>
          <p:cNvSpPr>
            <a:spLocks noGrp="1"/>
          </p:cNvSpPr>
          <p:nvPr>
            <p:ph type="pic" sz="quarter" idx="11" hasCustomPrompt="1"/>
          </p:nvPr>
        </p:nvSpPr>
        <p:spPr>
          <a:xfrm>
            <a:off x="4779559" y="1386364"/>
            <a:ext cx="3917950" cy="3879056"/>
          </a:xfrm>
        </p:spPr>
        <p:txBody>
          <a:bodyPr/>
          <a:lstStyle>
            <a:lvl1pPr>
              <a:defRPr/>
            </a:lvl1pPr>
          </a:lstStyle>
          <a:p>
            <a:r>
              <a:rPr lang="en-US" dirty="0" smtClean="0"/>
              <a:t>Tool Screenshot</a:t>
            </a:r>
            <a:endParaRPr lang="en-US" dirty="0"/>
          </a:p>
        </p:txBody>
      </p:sp>
      <p:sp>
        <p:nvSpPr>
          <p:cNvPr id="16" name="Text Placeholder 15"/>
          <p:cNvSpPr>
            <a:spLocks noGrp="1"/>
          </p:cNvSpPr>
          <p:nvPr>
            <p:ph type="body" sz="quarter" idx="12"/>
          </p:nvPr>
        </p:nvSpPr>
        <p:spPr>
          <a:xfrm>
            <a:off x="415286" y="1385967"/>
            <a:ext cx="3711575" cy="3879850"/>
          </a:xfrm>
        </p:spPr>
        <p:txBody>
          <a:bodyPr/>
          <a:lstStyle>
            <a:lvl5pPr marL="1828800"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cxnSp>
        <p:nvCxnSpPr>
          <p:cNvPr id="18" name="Straight Connector 17"/>
          <p:cNvCxnSpPr/>
          <p:nvPr/>
        </p:nvCxnSpPr>
        <p:spPr>
          <a:xfrm>
            <a:off x="4472940" y="1489472"/>
            <a:ext cx="0" cy="367284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pic>
        <p:nvPicPr>
          <p:cNvPr id="20" name="Picture 19" descr="tool.wmf"/>
          <p:cNvPicPr>
            <a:picLocks noChangeAspect="1"/>
          </p:cNvPicPr>
          <p:nvPr>
            <p:custDataLst>
              <p:tags r:id="rId3"/>
            </p:custDataLst>
          </p:nvPr>
        </p:nvPicPr>
        <p:blipFill>
          <a:blip r:embed="rId7" cstate="print"/>
          <a:stretch>
            <a:fillRect/>
          </a:stretch>
        </p:blipFill>
        <p:spPr>
          <a:xfrm>
            <a:off x="4221165" y="5550742"/>
            <a:ext cx="679819" cy="659323"/>
          </a:xfrm>
          <a:prstGeom prst="rect">
            <a:avLst/>
          </a:prstGeom>
        </p:spPr>
      </p:pic>
      <p:sp>
        <p:nvSpPr>
          <p:cNvPr id="21" name="Rounded Rectangular Callout 20"/>
          <p:cNvSpPr/>
          <p:nvPr userDrawn="1"/>
        </p:nvSpPr>
        <p:spPr>
          <a:xfrm>
            <a:off x="793670" y="5324398"/>
            <a:ext cx="2700300" cy="989003"/>
          </a:xfrm>
          <a:prstGeom prst="wedgeRoundRectCallout">
            <a:avLst>
              <a:gd name="adj1" fmla="val 70556"/>
              <a:gd name="adj2" fmla="val 23025"/>
              <a:gd name="adj3" fmla="val 16667"/>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400" dirty="0" smtClean="0">
                <a:solidFill>
                  <a:srgbClr val="333333">
                    <a:lumMod val="75000"/>
                  </a:srgbClr>
                </a:solidFill>
              </a:rPr>
              <a:t>Look for this icon at the bottom right of slides where recording data into the tool is required.</a:t>
            </a:r>
            <a:endParaRPr lang="en-US" sz="1400" dirty="0">
              <a:solidFill>
                <a:srgbClr val="333333">
                  <a:lumMod val="75000"/>
                </a:srgbClr>
              </a:solidFill>
            </a:endParaRPr>
          </a:p>
        </p:txBody>
      </p:sp>
      <p:cxnSp>
        <p:nvCxnSpPr>
          <p:cNvPr id="22" name="Straight Connector 21"/>
          <p:cNvCxnSpPr/>
          <p:nvPr userDrawn="1"/>
        </p:nvCxnSpPr>
        <p:spPr>
          <a:xfrm>
            <a:off x="4472940" y="1489472"/>
            <a:ext cx="0" cy="367284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1331177"/>
      </p:ext>
    </p:extLst>
  </p:cSld>
  <p:clrMapOvr>
    <a:masterClrMapping/>
  </p:clrMapOvr>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4_Introduction">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5" name="Text Placeholder 41"/>
          <p:cNvSpPr>
            <a:spLocks noGrp="1"/>
          </p:cNvSpPr>
          <p:nvPr>
            <p:ph type="body" sz="quarter" idx="16" hasCustomPrompt="1"/>
          </p:nvPr>
        </p:nvSpPr>
        <p:spPr>
          <a:xfrm>
            <a:off x="246703" y="1607231"/>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17" name="Text Placeholder 41"/>
          <p:cNvSpPr>
            <a:spLocks noGrp="1"/>
          </p:cNvSpPr>
          <p:nvPr>
            <p:ph type="body" sz="quarter" idx="26" hasCustomPrompt="1"/>
          </p:nvPr>
        </p:nvSpPr>
        <p:spPr>
          <a:xfrm>
            <a:off x="4835436" y="1607231"/>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16" name="Rectangle 15"/>
          <p:cNvSpPr/>
          <p:nvPr userDrawn="1"/>
        </p:nvSpPr>
        <p:spPr>
          <a:xfrm>
            <a:off x="251519" y="1287191"/>
            <a:ext cx="4037263" cy="320040"/>
          </a:xfrm>
          <a:prstGeom prst="rect">
            <a:avLst/>
          </a:prstGeom>
          <a:solidFill>
            <a:srgbClr val="7888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is Designed For:</a:t>
            </a:r>
          </a:p>
        </p:txBody>
      </p:sp>
      <p:sp>
        <p:nvSpPr>
          <p:cNvPr id="20" name="Rectangle 19"/>
          <p:cNvSpPr/>
          <p:nvPr userDrawn="1"/>
        </p:nvSpPr>
        <p:spPr>
          <a:xfrm>
            <a:off x="4840036" y="1287191"/>
            <a:ext cx="4037263" cy="32004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Will Help You:</a:t>
            </a:r>
          </a:p>
        </p:txBody>
      </p:sp>
      <p:cxnSp>
        <p:nvCxnSpPr>
          <p:cNvPr id="13" name="Straight Connector 12"/>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7390594"/>
      </p:ext>
    </p:extLst>
  </p:cSld>
  <p:clrMapOvr>
    <a:masterClrMapping/>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p:cSld name="1_Case Study">
    <p:spTree>
      <p:nvGrpSpPr>
        <p:cNvPr id="1" name=""/>
        <p:cNvGrpSpPr/>
        <p:nvPr/>
      </p:nvGrpSpPr>
      <p:grpSpPr>
        <a:xfrm>
          <a:off x="0" y="0"/>
          <a:ext cx="0" cy="0"/>
          <a:chOff x="0" y="0"/>
          <a:chExt cx="0" cy="0"/>
        </a:xfrm>
      </p:grpSpPr>
      <p:sp>
        <p:nvSpPr>
          <p:cNvPr id="33" name="Text Placeholder 53"/>
          <p:cNvSpPr>
            <a:spLocks noGrp="1"/>
          </p:cNvSpPr>
          <p:nvPr>
            <p:ph type="body" sz="quarter" idx="19" hasCustomPrompt="1"/>
          </p:nvPr>
        </p:nvSpPr>
        <p:spPr>
          <a:xfrm>
            <a:off x="2159732" y="1362075"/>
            <a:ext cx="6717568"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Case Study (Georgia, 24pt) </a:t>
            </a:r>
            <a:endParaRPr lang="en-CA" dirty="0"/>
          </a:p>
        </p:txBody>
      </p:sp>
    </p:spTree>
    <p:extLst>
      <p:ext uri="{BB962C8B-B14F-4D97-AF65-F5344CB8AC3E}">
        <p14:creationId xmlns:p14="http://schemas.microsoft.com/office/powerpoint/2010/main" val="2192627010"/>
      </p:ext>
    </p:extLst>
  </p:cSld>
  <p:clrMapOvr>
    <a:masterClrMapping/>
  </p:clrMapOvr>
  <p:timing>
    <p:tnLst>
      <p:par>
        <p:cTn id="1" dur="indefinite" restart="never" nodeType="tmRoot"/>
      </p:par>
    </p:tnLst>
  </p:timing>
  <p:hf hdr="0" ftr="0" dt="0"/>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2_Cover">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pic>
        <p:nvPicPr>
          <p:cNvPr id="17" name="Picture 16" descr="footer2012-mco.jpg"/>
          <p:cNvPicPr>
            <a:picLocks noChangeAspect="1"/>
          </p:cNvPicPr>
          <p:nvPr userDrawn="1"/>
        </p:nvPicPr>
        <p:blipFill>
          <a:blip r:embed="rId2" cstate="print"/>
          <a:srcRect l="77956"/>
          <a:stretch>
            <a:fillRect/>
          </a:stretch>
        </p:blipFill>
        <p:spPr>
          <a:xfrm>
            <a:off x="7128284" y="6090047"/>
            <a:ext cx="2015716" cy="767953"/>
          </a:xfrm>
          <a:prstGeom prst="rect">
            <a:avLst/>
          </a:prstGeom>
        </p:spPr>
      </p:pic>
      <p:sp>
        <p:nvSpPr>
          <p:cNvPr id="18" name="Rectangle 17"/>
          <p:cNvSpPr/>
          <p:nvPr userDrawn="1"/>
        </p:nvSpPr>
        <p:spPr>
          <a:xfrm>
            <a:off x="-509" y="6090047"/>
            <a:ext cx="7128284" cy="7679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CA" sz="800" dirty="0" smtClean="0">
                <a:solidFill>
                  <a:srgbClr val="ADB7C3"/>
                </a:solidFill>
              </a:rPr>
              <a:t>McLean &amp; Company is a research and advisory firm that provides practical solutions</a:t>
            </a:r>
            <a:br>
              <a:rPr lang="en-CA" sz="800" dirty="0" smtClean="0">
                <a:solidFill>
                  <a:srgbClr val="ADB7C3"/>
                </a:solidFill>
              </a:rPr>
            </a:br>
            <a:r>
              <a:rPr lang="en-CA" sz="800" dirty="0" smtClean="0">
                <a:solidFill>
                  <a:srgbClr val="ADB7C3"/>
                </a:solidFill>
              </a:rPr>
              <a:t>to human resources challenges with executable research, tools, and advice that will have a</a:t>
            </a:r>
            <a:br>
              <a:rPr lang="en-CA" sz="800" dirty="0" smtClean="0">
                <a:solidFill>
                  <a:srgbClr val="ADB7C3"/>
                </a:solidFill>
              </a:rPr>
            </a:br>
            <a:r>
              <a:rPr lang="en-CA" sz="800" dirty="0" smtClean="0">
                <a:solidFill>
                  <a:srgbClr val="ADB7C3"/>
                </a:solidFill>
              </a:rPr>
              <a:t>clear and measurable impact on your business. © 1997-2014 McLean &amp; Company.</a:t>
            </a:r>
            <a:br>
              <a:rPr lang="en-CA" sz="800" dirty="0" smtClean="0">
                <a:solidFill>
                  <a:srgbClr val="ADB7C3"/>
                </a:solidFill>
              </a:rPr>
            </a:br>
            <a:r>
              <a:rPr lang="en-CA" sz="800" dirty="0" smtClean="0">
                <a:solidFill>
                  <a:srgbClr val="ADB7C3"/>
                </a:solidFill>
              </a:rPr>
              <a:t>McLean &amp; Company is a division of Info-Tech Research Group Inc.</a:t>
            </a:r>
            <a:endParaRPr lang="en-CA" sz="800" dirty="0">
              <a:solidFill>
                <a:srgbClr val="ADB7C3"/>
              </a:solidFill>
            </a:endParaRPr>
          </a:p>
        </p:txBody>
      </p:sp>
    </p:spTree>
    <p:extLst>
      <p:ext uri="{BB962C8B-B14F-4D97-AF65-F5344CB8AC3E}">
        <p14:creationId xmlns:p14="http://schemas.microsoft.com/office/powerpoint/2010/main" val="4061316035"/>
      </p:ext>
    </p:extLst>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4_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userDrawn="1">
            <p:ph type="body" sz="quarter" idx="18" hasCustomPrompt="1"/>
          </p:nvPr>
        </p:nvSpPr>
        <p:spPr>
          <a:xfrm>
            <a:off x="687148" y="4295384"/>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3919791" y="4307741"/>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
        <p:nvSpPr>
          <p:cNvPr id="13" name="TextBox 12"/>
          <p:cNvSpPr txBox="1"/>
          <p:nvPr userDrawn="1"/>
        </p:nvSpPr>
        <p:spPr>
          <a:xfrm>
            <a:off x="3919791" y="3976699"/>
            <a:ext cx="269351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What’s in this Section:</a:t>
            </a:r>
          </a:p>
        </p:txBody>
      </p:sp>
      <p:sp>
        <p:nvSpPr>
          <p:cNvPr id="14" name="TextBox 13"/>
          <p:cNvSpPr txBox="1"/>
          <p:nvPr userDrawn="1"/>
        </p:nvSpPr>
        <p:spPr>
          <a:xfrm>
            <a:off x="447639" y="3976700"/>
            <a:ext cx="102557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Sections:</a:t>
            </a:r>
          </a:p>
        </p:txBody>
      </p:sp>
      <p:cxnSp>
        <p:nvCxnSpPr>
          <p:cNvPr id="7" name="Straight Connector 6"/>
          <p:cNvCxnSpPr/>
          <p:nvPr userDrawn="1"/>
        </p:nvCxnSpPr>
        <p:spPr>
          <a:xfrm>
            <a:off x="3749514" y="4311718"/>
            <a:ext cx="0" cy="190613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3749514" y="6217856"/>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3749514" y="4311718"/>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4641723"/>
      </p:ext>
    </p:extLst>
  </p:cSld>
  <p:clrMapOvr>
    <a:masterClrMapping/>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3_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1257177273"/>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2_Activity Title Page">
    <p:spTree>
      <p:nvGrpSpPr>
        <p:cNvPr id="1" name=""/>
        <p:cNvGrpSpPr/>
        <p:nvPr/>
      </p:nvGrpSpPr>
      <p:grpSpPr>
        <a:xfrm>
          <a:off x="0" y="0"/>
          <a:ext cx="0" cy="0"/>
          <a:chOff x="0" y="0"/>
          <a:chExt cx="0" cy="0"/>
        </a:xfrm>
      </p:grpSpPr>
      <p:sp>
        <p:nvSpPr>
          <p:cNvPr id="23" name="Pentagon 22"/>
          <p:cNvSpPr/>
          <p:nvPr userDrawn="1"/>
        </p:nvSpPr>
        <p:spPr>
          <a:xfrm>
            <a:off x="0" y="411616"/>
            <a:ext cx="863588" cy="538410"/>
          </a:xfrm>
          <a:prstGeom prst="homePlate">
            <a:avLst>
              <a:gd name="adj" fmla="val 37631"/>
            </a:avLst>
          </a:prstGeom>
          <a:solidFill>
            <a:srgbClr val="C777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Title 1"/>
          <p:cNvSpPr>
            <a:spLocks noGrp="1"/>
          </p:cNvSpPr>
          <p:nvPr>
            <p:ph type="title" hasCustomPrompt="1"/>
          </p:nvPr>
        </p:nvSpPr>
        <p:spPr>
          <a:xfrm>
            <a:off x="863588" y="260648"/>
            <a:ext cx="8013712" cy="864096"/>
          </a:xfrm>
          <a:noFill/>
        </p:spPr>
        <p:txBody>
          <a:bodyPr/>
          <a:lstStyle>
            <a:lvl1pPr algn="l">
              <a:lnSpc>
                <a:spcPts val="2600"/>
              </a:lnSpc>
              <a:defRPr sz="2400" b="0" baseline="0">
                <a:solidFill>
                  <a:schemeClr val="tx1"/>
                </a:solidFill>
              </a:defRPr>
            </a:lvl1pPr>
          </a:lstStyle>
          <a:p>
            <a:r>
              <a:rPr lang="en-US" dirty="0" smtClean="0"/>
              <a:t>Page Header (Georgia, 24pt) </a:t>
            </a:r>
            <a:endParaRPr lang="en-CA" dirty="0"/>
          </a:p>
        </p:txBody>
      </p:sp>
      <p:sp>
        <p:nvSpPr>
          <p:cNvPr id="21" name="Text Placeholder 20"/>
          <p:cNvSpPr>
            <a:spLocks noGrp="1"/>
          </p:cNvSpPr>
          <p:nvPr>
            <p:ph type="body" sz="quarter" idx="10" hasCustomPrompt="1"/>
          </p:nvPr>
        </p:nvSpPr>
        <p:spPr>
          <a:xfrm>
            <a:off x="0" y="245442"/>
            <a:ext cx="641268" cy="891556"/>
          </a:xfrm>
        </p:spPr>
        <p:txBody>
          <a:bodyPr anchor="ctr"/>
          <a:lstStyle>
            <a:lvl1pPr algn="ctr">
              <a:buNone/>
              <a:defRPr sz="2000" b="1">
                <a:solidFill>
                  <a:schemeClr val="bg1"/>
                </a:solidFill>
              </a:defRPr>
            </a:lvl1pPr>
          </a:lstStyle>
          <a:p>
            <a:pPr lvl="0"/>
            <a:r>
              <a:rPr lang="en-US" dirty="0" smtClean="0"/>
              <a:t>#</a:t>
            </a:r>
            <a:endParaRPr lang="en-US" dirty="0"/>
          </a:p>
        </p:txBody>
      </p:sp>
    </p:spTree>
    <p:extLst>
      <p:ext uri="{BB962C8B-B14F-4D97-AF65-F5344CB8AC3E}">
        <p14:creationId xmlns:p14="http://schemas.microsoft.com/office/powerpoint/2010/main" val="3993837782"/>
      </p:ext>
    </p:extLst>
  </p:cSld>
  <p:clrMapOvr>
    <a:masterClrMapping/>
  </p:clrMapOvr>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2_Executive Summar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Executive Summary (Georgia, 24pt)</a:t>
            </a:r>
            <a:endParaRPr lang="en-US" dirty="0"/>
          </a:p>
        </p:txBody>
      </p:sp>
      <p:grpSp>
        <p:nvGrpSpPr>
          <p:cNvPr id="6" name="Group 88"/>
          <p:cNvGrpSpPr/>
          <p:nvPr/>
        </p:nvGrpSpPr>
        <p:grpSpPr>
          <a:xfrm>
            <a:off x="5740416" y="1209320"/>
            <a:ext cx="3145536" cy="321616"/>
            <a:chOff x="3991296" y="1960467"/>
            <a:chExt cx="1646636" cy="262207"/>
          </a:xfrm>
        </p:grpSpPr>
        <p:sp>
          <p:nvSpPr>
            <p:cNvPr id="7" name="Rectangle 6"/>
            <p:cNvSpPr/>
            <p:nvPr/>
          </p:nvSpPr>
          <p:spPr>
            <a:xfrm>
              <a:off x="3991296" y="1961753"/>
              <a:ext cx="1646636" cy="260921"/>
            </a:xfrm>
            <a:prstGeom prst="rect">
              <a:avLst/>
            </a:prstGeom>
            <a:solidFill>
              <a:srgbClr val="FF3C0D"/>
            </a:solidFill>
            <a:ln w="12700">
              <a:solidFill>
                <a:srgbClr val="E883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CA" sz="1200" i="1" dirty="0" smtClean="0">
                  <a:solidFill>
                    <a:srgbClr val="FFFFFF"/>
                  </a:solidFill>
                  <a:latin typeface="Georgia"/>
                </a:rPr>
                <a:t>McLean &amp; Company </a:t>
              </a:r>
              <a:r>
                <a:rPr lang="en-CA" sz="1200" i="1" dirty="0">
                  <a:solidFill>
                    <a:srgbClr val="FFFFFF"/>
                  </a:solidFill>
                  <a:latin typeface="Georgia"/>
                </a:rPr>
                <a:t>Insight</a:t>
              </a:r>
            </a:p>
          </p:txBody>
        </p:sp>
        <p:pic>
          <p:nvPicPr>
            <p:cNvPr id="8" name="Picture 7" descr="insight-sm.wmf"/>
            <p:cNvPicPr>
              <a:picLocks noChangeAspect="1"/>
            </p:cNvPicPr>
            <p:nvPr/>
          </p:nvPicPr>
          <p:blipFill>
            <a:blip r:embed="rId2" cstate="screen"/>
            <a:stretch>
              <a:fillRect/>
            </a:stretch>
          </p:blipFill>
          <p:spPr>
            <a:xfrm>
              <a:off x="5393464" y="1960467"/>
              <a:ext cx="217654" cy="253060"/>
            </a:xfrm>
            <a:prstGeom prst="rect">
              <a:avLst/>
            </a:prstGeom>
            <a:noFill/>
            <a:ln>
              <a:noFill/>
            </a:ln>
          </p:spPr>
        </p:pic>
      </p:grpSp>
      <p:grpSp>
        <p:nvGrpSpPr>
          <p:cNvPr id="26" name="Group 25"/>
          <p:cNvGrpSpPr/>
          <p:nvPr userDrawn="1"/>
        </p:nvGrpSpPr>
        <p:grpSpPr>
          <a:xfrm>
            <a:off x="255868" y="4125411"/>
            <a:ext cx="8640578" cy="461665"/>
            <a:chOff x="247848" y="4125411"/>
            <a:chExt cx="8640578" cy="461665"/>
          </a:xfrm>
        </p:grpSpPr>
        <p:sp>
          <p:nvSpPr>
            <p:cNvPr id="9" name="Rectangle 8"/>
            <p:cNvSpPr/>
            <p:nvPr userDrawn="1"/>
          </p:nvSpPr>
          <p:spPr>
            <a:xfrm>
              <a:off x="247848" y="4199835"/>
              <a:ext cx="8640578" cy="312818"/>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b="1" dirty="0">
                  <a:solidFill>
                    <a:srgbClr val="FFFFFF"/>
                  </a:solidFill>
                </a:rPr>
                <a:t>Resolution</a:t>
              </a:r>
            </a:p>
          </p:txBody>
        </p:sp>
        <p:sp>
          <p:nvSpPr>
            <p:cNvPr id="15" name="TextBox 14"/>
            <p:cNvSpPr txBox="1"/>
            <p:nvPr userDrawn="1"/>
          </p:nvSpPr>
          <p:spPr>
            <a:xfrm>
              <a:off x="8461706" y="4125411"/>
              <a:ext cx="426720" cy="461665"/>
            </a:xfrm>
            <a:prstGeom prst="rect">
              <a:avLst/>
            </a:prstGeom>
            <a:noFill/>
          </p:spPr>
          <p:txBody>
            <a:bodyPr wrap="none" rtlCol="0" anchor="ctr">
              <a:spAutoFit/>
            </a:bodyPr>
            <a:lstStyle/>
            <a:p>
              <a:pPr algn="ctr"/>
              <a:r>
                <a:rPr lang="en-US" sz="2400" b="1" dirty="0" smtClean="0">
                  <a:solidFill>
                    <a:srgbClr val="FFFFFF"/>
                  </a:solidFill>
                  <a:sym typeface="Wingdings" panose="05000000000000000000" pitchFamily="2" charset="2"/>
                </a:rPr>
                <a:t></a:t>
              </a:r>
              <a:endParaRPr lang="en-US" sz="2400" b="1" dirty="0">
                <a:solidFill>
                  <a:srgbClr val="FFFFFF"/>
                </a:solidFill>
              </a:endParaRPr>
            </a:p>
          </p:txBody>
        </p:sp>
      </p:grpSp>
      <p:grpSp>
        <p:nvGrpSpPr>
          <p:cNvPr id="25" name="Group 24"/>
          <p:cNvGrpSpPr/>
          <p:nvPr userDrawn="1"/>
        </p:nvGrpSpPr>
        <p:grpSpPr>
          <a:xfrm>
            <a:off x="247848" y="1210905"/>
            <a:ext cx="5266944" cy="325508"/>
            <a:chOff x="277163" y="1210905"/>
            <a:chExt cx="5266944" cy="325508"/>
          </a:xfrm>
        </p:grpSpPr>
        <p:sp>
          <p:nvSpPr>
            <p:cNvPr id="13" name="Rectangle 12"/>
            <p:cNvSpPr/>
            <p:nvPr userDrawn="1"/>
          </p:nvSpPr>
          <p:spPr>
            <a:xfrm>
              <a:off x="277163" y="1210905"/>
              <a:ext cx="5266944" cy="320040"/>
            </a:xfrm>
            <a:prstGeom prst="rect">
              <a:avLst/>
            </a:prstGeom>
            <a:solidFill>
              <a:srgbClr val="924E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rgbClr val="FFFFFF"/>
                  </a:solidFill>
                </a:rPr>
                <a:t>Situation</a:t>
              </a:r>
              <a:endParaRPr lang="en-US" sz="1400" b="1" dirty="0">
                <a:solidFill>
                  <a:srgbClr val="FFFFFF"/>
                </a:solidFill>
              </a:endParaRPr>
            </a:p>
          </p:txBody>
        </p:sp>
        <p:sp>
          <p:nvSpPr>
            <p:cNvPr id="16" name="Isosceles Triangle 15"/>
            <p:cNvSpPr/>
            <p:nvPr userDrawn="1"/>
          </p:nvSpPr>
          <p:spPr>
            <a:xfrm>
              <a:off x="5223565" y="1254045"/>
              <a:ext cx="216694" cy="22383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smtClean="0">
                <a:solidFill>
                  <a:srgbClr val="333333"/>
                </a:solidFill>
              </a:endParaRPr>
            </a:p>
          </p:txBody>
        </p:sp>
        <p:sp>
          <p:nvSpPr>
            <p:cNvPr id="17" name="TextBox 16"/>
            <p:cNvSpPr txBox="1"/>
            <p:nvPr userDrawn="1"/>
          </p:nvSpPr>
          <p:spPr>
            <a:xfrm>
              <a:off x="5297384" y="1259414"/>
              <a:ext cx="69056" cy="276999"/>
            </a:xfrm>
            <a:prstGeom prst="rect">
              <a:avLst/>
            </a:prstGeom>
            <a:noFill/>
          </p:spPr>
          <p:txBody>
            <a:bodyPr wrap="square" rtlCol="0" anchor="ctr">
              <a:spAutoFit/>
            </a:bodyPr>
            <a:lstStyle/>
            <a:p>
              <a:pPr algn="ctr"/>
              <a:r>
                <a:rPr lang="en-US" sz="1200" dirty="0" smtClean="0">
                  <a:solidFill>
                    <a:srgbClr val="924E6B"/>
                  </a:solidFill>
                </a:rPr>
                <a:t>!</a:t>
              </a:r>
              <a:endParaRPr lang="en-US" sz="1200" dirty="0">
                <a:solidFill>
                  <a:srgbClr val="924E6B"/>
                </a:solidFill>
              </a:endParaRPr>
            </a:p>
          </p:txBody>
        </p:sp>
      </p:grpSp>
      <p:grpSp>
        <p:nvGrpSpPr>
          <p:cNvPr id="24" name="Group 23"/>
          <p:cNvGrpSpPr/>
          <p:nvPr userDrawn="1"/>
        </p:nvGrpSpPr>
        <p:grpSpPr>
          <a:xfrm>
            <a:off x="247848" y="2639247"/>
            <a:ext cx="5266944" cy="369332"/>
            <a:chOff x="251520" y="2526953"/>
            <a:chExt cx="5266944" cy="369332"/>
          </a:xfrm>
        </p:grpSpPr>
        <p:sp>
          <p:nvSpPr>
            <p:cNvPr id="11" name="Rectangle 10"/>
            <p:cNvSpPr/>
            <p:nvPr userDrawn="1"/>
          </p:nvSpPr>
          <p:spPr>
            <a:xfrm>
              <a:off x="251520" y="2547450"/>
              <a:ext cx="5266944"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b="1" dirty="0">
                  <a:solidFill>
                    <a:srgbClr val="FFFFFF"/>
                  </a:solidFill>
                </a:rPr>
                <a:t>Complication</a:t>
              </a:r>
            </a:p>
          </p:txBody>
        </p:sp>
        <p:sp>
          <p:nvSpPr>
            <p:cNvPr id="18" name="TextBox 17"/>
            <p:cNvSpPr txBox="1"/>
            <p:nvPr userDrawn="1"/>
          </p:nvSpPr>
          <p:spPr>
            <a:xfrm>
              <a:off x="5177595" y="2526953"/>
              <a:ext cx="262664" cy="369332"/>
            </a:xfrm>
            <a:prstGeom prst="rect">
              <a:avLst/>
            </a:prstGeom>
            <a:noFill/>
          </p:spPr>
          <p:txBody>
            <a:bodyPr wrap="square" rtlCol="0">
              <a:spAutoFit/>
            </a:bodyPr>
            <a:lstStyle/>
            <a:p>
              <a:r>
                <a:rPr lang="en-US" b="1" dirty="0" smtClean="0">
                  <a:solidFill>
                    <a:srgbClr val="FFFFFF"/>
                  </a:solidFill>
                </a:rPr>
                <a:t>?</a:t>
              </a:r>
              <a:endParaRPr lang="en-US" b="1" dirty="0">
                <a:solidFill>
                  <a:srgbClr val="FFFFFF"/>
                </a:solidFill>
              </a:endParaRPr>
            </a:p>
          </p:txBody>
        </p:sp>
      </p:grpSp>
      <p:sp>
        <p:nvSpPr>
          <p:cNvPr id="20" name="Text Placeholder 19"/>
          <p:cNvSpPr>
            <a:spLocks noGrp="1"/>
          </p:cNvSpPr>
          <p:nvPr userDrawn="1">
            <p:ph type="body" sz="quarter" idx="10"/>
          </p:nvPr>
        </p:nvSpPr>
        <p:spPr>
          <a:xfrm>
            <a:off x="255869" y="1535364"/>
            <a:ext cx="5248656" cy="107899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1" name="Text Placeholder 19"/>
          <p:cNvSpPr>
            <a:spLocks noGrp="1"/>
          </p:cNvSpPr>
          <p:nvPr userDrawn="1">
            <p:ph type="body" sz="quarter" idx="11"/>
          </p:nvPr>
        </p:nvSpPr>
        <p:spPr>
          <a:xfrm>
            <a:off x="255869" y="2974004"/>
            <a:ext cx="5248656" cy="107698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2" name="Text Placeholder 19"/>
          <p:cNvSpPr>
            <a:spLocks noGrp="1"/>
          </p:cNvSpPr>
          <p:nvPr userDrawn="1">
            <p:ph type="body" sz="quarter" idx="12"/>
          </p:nvPr>
        </p:nvSpPr>
        <p:spPr>
          <a:xfrm>
            <a:off x="264818" y="4512653"/>
            <a:ext cx="8613648" cy="18084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cxnSp>
        <p:nvCxnSpPr>
          <p:cNvPr id="27" name="Straight Connector 26"/>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9" name="Text Placeholder 28"/>
          <p:cNvSpPr>
            <a:spLocks noGrp="1"/>
          </p:cNvSpPr>
          <p:nvPr>
            <p:ph type="body" sz="quarter" idx="13"/>
          </p:nvPr>
        </p:nvSpPr>
        <p:spPr>
          <a:xfrm>
            <a:off x="5740416" y="1527747"/>
            <a:ext cx="3148013" cy="2523241"/>
          </a:xfrm>
          <a:ln w="19050">
            <a:solidFill>
              <a:schemeClr val="bg1">
                <a:lumMod val="75000"/>
              </a:schemeClr>
            </a:solidFill>
          </a:ln>
        </p:spPr>
        <p:txBody>
          <a:bodyPr/>
          <a:lstStyle>
            <a:lvl1pPr marL="0" indent="0">
              <a:buNone/>
              <a:defRPr/>
            </a:lvl1pPr>
          </a:lstStyle>
          <a:p>
            <a:pPr lvl="0"/>
            <a:endParaRPr lang="en-US" dirty="0"/>
          </a:p>
        </p:txBody>
      </p:sp>
    </p:spTree>
    <p:extLst>
      <p:ext uri="{BB962C8B-B14F-4D97-AF65-F5344CB8AC3E}">
        <p14:creationId xmlns:p14="http://schemas.microsoft.com/office/powerpoint/2010/main" val="1427054161"/>
      </p:ext>
    </p:extLst>
  </p:cSld>
  <p:clrMapOvr>
    <a:masterClrMapping/>
  </p:clrMapOvr>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3_Cover">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pic>
        <p:nvPicPr>
          <p:cNvPr id="17" name="Picture 16" descr="footer2012-mco.jpg"/>
          <p:cNvPicPr>
            <a:picLocks noChangeAspect="1"/>
          </p:cNvPicPr>
          <p:nvPr userDrawn="1"/>
        </p:nvPicPr>
        <p:blipFill>
          <a:blip r:embed="rId2" cstate="print"/>
          <a:srcRect l="77956"/>
          <a:stretch>
            <a:fillRect/>
          </a:stretch>
        </p:blipFill>
        <p:spPr>
          <a:xfrm>
            <a:off x="7128284" y="6090047"/>
            <a:ext cx="2015716" cy="767953"/>
          </a:xfrm>
          <a:prstGeom prst="rect">
            <a:avLst/>
          </a:prstGeom>
        </p:spPr>
      </p:pic>
      <p:sp>
        <p:nvSpPr>
          <p:cNvPr id="18" name="Rectangle 17"/>
          <p:cNvSpPr/>
          <p:nvPr userDrawn="1"/>
        </p:nvSpPr>
        <p:spPr>
          <a:xfrm>
            <a:off x="-509" y="6090047"/>
            <a:ext cx="7128284" cy="7679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CA" sz="800" dirty="0" smtClean="0">
                <a:solidFill>
                  <a:srgbClr val="ADB7C3"/>
                </a:solidFill>
              </a:rPr>
              <a:t>McLean &amp; Company is a research and advisory firm that provides practical solutions</a:t>
            </a:r>
            <a:br>
              <a:rPr lang="en-CA" sz="800" dirty="0" smtClean="0">
                <a:solidFill>
                  <a:srgbClr val="ADB7C3"/>
                </a:solidFill>
              </a:rPr>
            </a:br>
            <a:r>
              <a:rPr lang="en-CA" sz="800" dirty="0" smtClean="0">
                <a:solidFill>
                  <a:srgbClr val="ADB7C3"/>
                </a:solidFill>
              </a:rPr>
              <a:t>to human resources challenges with executable research, tools, and advice that will have a</a:t>
            </a:r>
            <a:br>
              <a:rPr lang="en-CA" sz="800" dirty="0" smtClean="0">
                <a:solidFill>
                  <a:srgbClr val="ADB7C3"/>
                </a:solidFill>
              </a:rPr>
            </a:br>
            <a:r>
              <a:rPr lang="en-CA" sz="800" dirty="0" smtClean="0">
                <a:solidFill>
                  <a:srgbClr val="ADB7C3"/>
                </a:solidFill>
              </a:rPr>
              <a:t>clear and measurable impact on your business. © 1997-2014 McLean &amp; Company.</a:t>
            </a:r>
            <a:br>
              <a:rPr lang="en-CA" sz="800" dirty="0" smtClean="0">
                <a:solidFill>
                  <a:srgbClr val="ADB7C3"/>
                </a:solidFill>
              </a:rPr>
            </a:br>
            <a:r>
              <a:rPr lang="en-CA" sz="800" dirty="0" smtClean="0">
                <a:solidFill>
                  <a:srgbClr val="ADB7C3"/>
                </a:solidFill>
              </a:rPr>
              <a:t>McLean &amp; Company is a division of Info-Tech Research Group Inc.</a:t>
            </a:r>
            <a:endParaRPr lang="en-CA" sz="800" dirty="0">
              <a:solidFill>
                <a:srgbClr val="ADB7C3"/>
              </a:solidFill>
            </a:endParaRPr>
          </a:p>
        </p:txBody>
      </p:sp>
    </p:spTree>
    <p:extLst>
      <p:ext uri="{BB962C8B-B14F-4D97-AF65-F5344CB8AC3E}">
        <p14:creationId xmlns:p14="http://schemas.microsoft.com/office/powerpoint/2010/main" val="2127888004"/>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userDrawn="1">
  <p:cSld name="5_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userDrawn="1">
            <p:ph type="body" sz="quarter" idx="18" hasCustomPrompt="1"/>
          </p:nvPr>
        </p:nvSpPr>
        <p:spPr>
          <a:xfrm>
            <a:off x="687148" y="4295384"/>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3919791" y="4307741"/>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
        <p:nvSpPr>
          <p:cNvPr id="13" name="TextBox 12"/>
          <p:cNvSpPr txBox="1"/>
          <p:nvPr userDrawn="1"/>
        </p:nvSpPr>
        <p:spPr>
          <a:xfrm>
            <a:off x="3919791" y="3976699"/>
            <a:ext cx="269351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What’s in this Section:</a:t>
            </a:r>
          </a:p>
        </p:txBody>
      </p:sp>
      <p:sp>
        <p:nvSpPr>
          <p:cNvPr id="14" name="TextBox 13"/>
          <p:cNvSpPr txBox="1"/>
          <p:nvPr userDrawn="1"/>
        </p:nvSpPr>
        <p:spPr>
          <a:xfrm>
            <a:off x="447639" y="3976700"/>
            <a:ext cx="102557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Sections:</a:t>
            </a:r>
          </a:p>
        </p:txBody>
      </p:sp>
      <p:cxnSp>
        <p:nvCxnSpPr>
          <p:cNvPr id="7" name="Straight Connector 6"/>
          <p:cNvCxnSpPr/>
          <p:nvPr userDrawn="1"/>
        </p:nvCxnSpPr>
        <p:spPr>
          <a:xfrm>
            <a:off x="3749514" y="4311718"/>
            <a:ext cx="0" cy="190613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3749514" y="6217856"/>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3749514" y="4311718"/>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2814871"/>
      </p:ext>
    </p:extLst>
  </p:cSld>
  <p:clrMapOvr>
    <a:masterClrMapping/>
  </p:clrMapOvr>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4_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296973106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Tool Activity">
    <p:spTree>
      <p:nvGrpSpPr>
        <p:cNvPr id="1" name=""/>
        <p:cNvGrpSpPr/>
        <p:nvPr/>
      </p:nvGrpSpPr>
      <p:grpSpPr>
        <a:xfrm>
          <a:off x="0" y="0"/>
          <a:ext cx="0" cy="0"/>
          <a:chOff x="0" y="0"/>
          <a:chExt cx="0" cy="0"/>
        </a:xfrm>
      </p:grpSpPr>
      <p:sp>
        <p:nvSpPr>
          <p:cNvPr id="13" name="Pentagon 12"/>
          <p:cNvSpPr/>
          <p:nvPr userDrawn="1">
            <p:custDataLst>
              <p:tags r:id="rId1"/>
            </p:custDataLst>
          </p:nvPr>
        </p:nvSpPr>
        <p:spPr>
          <a:xfrm>
            <a:off x="4734057" y="5528703"/>
            <a:ext cx="4143243" cy="719933"/>
          </a:xfrm>
          <a:prstGeom prst="homePlate">
            <a:avLst/>
          </a:prstGeom>
          <a:noFill/>
          <a:ln>
            <a:solidFill>
              <a:schemeClr val="accent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2575" fontAlgn="base">
              <a:spcBef>
                <a:spcPct val="0"/>
              </a:spcBef>
              <a:spcAft>
                <a:spcPct val="0"/>
              </a:spcAft>
            </a:pPr>
            <a:endParaRPr lang="en-CA" sz="1400" b="1" dirty="0">
              <a:solidFill>
                <a:srgbClr val="FFFFFF"/>
              </a:solidFill>
            </a:endParaRPr>
          </a:p>
        </p:txBody>
      </p:sp>
      <p:sp>
        <p:nvSpPr>
          <p:cNvPr id="2" name="Title 1"/>
          <p:cNvSpPr>
            <a:spLocks noGrp="1"/>
          </p:cNvSpPr>
          <p:nvPr>
            <p:ph type="title" hasCustomPrompt="1"/>
          </p:nvPr>
        </p:nvSpPr>
        <p:spPr/>
        <p:txBody>
          <a:bodyPr/>
          <a:lstStyle>
            <a:lvl1pPr>
              <a:defRPr/>
            </a:lvl1pPr>
          </a:lstStyle>
          <a:p>
            <a:r>
              <a:rPr lang="en-US" dirty="0" smtClean="0"/>
              <a:t>Activity Slide - Tool</a:t>
            </a:r>
            <a:endParaRPr lang="en-US" dirty="0"/>
          </a:p>
        </p:txBody>
      </p:sp>
      <p:sp>
        <p:nvSpPr>
          <p:cNvPr id="3" name="Pentagon 2"/>
          <p:cNvSpPr/>
          <p:nvPr>
            <p:custDataLst>
              <p:tags r:id="rId2"/>
            </p:custDataLst>
          </p:nvPr>
        </p:nvSpPr>
        <p:spPr>
          <a:xfrm>
            <a:off x="4734057" y="5528703"/>
            <a:ext cx="4143243" cy="719933"/>
          </a:xfrm>
          <a:prstGeom prst="homePlate">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2575" fontAlgn="base">
              <a:spcBef>
                <a:spcPct val="0"/>
              </a:spcBef>
              <a:spcAft>
                <a:spcPct val="0"/>
              </a:spcAft>
            </a:pPr>
            <a:endParaRPr lang="en-CA" sz="1400" b="1" dirty="0">
              <a:solidFill>
                <a:srgbClr val="FFFFFF"/>
              </a:solidFill>
            </a:endParaRPr>
          </a:p>
        </p:txBody>
      </p:sp>
      <p:grpSp>
        <p:nvGrpSpPr>
          <p:cNvPr id="4" name="Group 25"/>
          <p:cNvGrpSpPr/>
          <p:nvPr>
            <p:custDataLst>
              <p:tags r:id="rId3"/>
            </p:custDataLst>
          </p:nvPr>
        </p:nvGrpSpPr>
        <p:grpSpPr>
          <a:xfrm>
            <a:off x="4126861" y="5463937"/>
            <a:ext cx="875098" cy="849464"/>
            <a:chOff x="3375893" y="3714688"/>
            <a:chExt cx="815991" cy="792088"/>
          </a:xfrm>
          <a:solidFill>
            <a:schemeClr val="bg1">
              <a:lumMod val="85000"/>
            </a:schemeClr>
          </a:solidFill>
        </p:grpSpPr>
        <p:sp>
          <p:nvSpPr>
            <p:cNvPr id="5" name="Rounded Rectangle 4"/>
            <p:cNvSpPr/>
            <p:nvPr>
              <p:custDataLst>
                <p:tags r:id="rId5"/>
              </p:custDataLst>
            </p:nvPr>
          </p:nvSpPr>
          <p:spPr>
            <a:xfrm>
              <a:off x="3375893" y="3714688"/>
              <a:ext cx="815991" cy="792088"/>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pic>
          <p:nvPicPr>
            <p:cNvPr id="6" name="Picture 5" descr="tool.wmf"/>
            <p:cNvPicPr>
              <a:picLocks noChangeAspect="1"/>
            </p:cNvPicPr>
            <p:nvPr>
              <p:custDataLst>
                <p:tags r:id="rId6"/>
              </p:custDataLst>
            </p:nvPr>
          </p:nvPicPr>
          <p:blipFill>
            <a:blip r:embed="rId8" cstate="print"/>
            <a:stretch>
              <a:fillRect/>
            </a:stretch>
          </p:blipFill>
          <p:spPr>
            <a:xfrm>
              <a:off x="3463829" y="3795631"/>
              <a:ext cx="633902" cy="614790"/>
            </a:xfrm>
            <a:prstGeom prst="rect">
              <a:avLst/>
            </a:prstGeom>
            <a:grpFill/>
          </p:spPr>
        </p:pic>
      </p:grpSp>
      <p:sp>
        <p:nvSpPr>
          <p:cNvPr id="12" name="Text Placeholder 11"/>
          <p:cNvSpPr>
            <a:spLocks noGrp="1"/>
          </p:cNvSpPr>
          <p:nvPr>
            <p:ph type="body" sz="quarter" idx="10" hasCustomPrompt="1"/>
          </p:nvPr>
        </p:nvSpPr>
        <p:spPr>
          <a:xfrm>
            <a:off x="5096265" y="5605766"/>
            <a:ext cx="3284538" cy="549275"/>
          </a:xfrm>
        </p:spPr>
        <p:txBody>
          <a:bodyPr/>
          <a:lstStyle>
            <a:lvl1pPr marL="0" marR="0" indent="0" algn="l" defTabSz="914400" rtl="0" eaLnBrk="0" fontAlgn="base" latinLnBrk="0" hangingPunct="0">
              <a:lnSpc>
                <a:spcPct val="100000"/>
              </a:lnSpc>
              <a:spcBef>
                <a:spcPct val="20000"/>
              </a:spcBef>
              <a:spcAft>
                <a:spcPct val="0"/>
              </a:spcAft>
              <a:buClr>
                <a:schemeClr val="tx1"/>
              </a:buClr>
              <a:buSzPct val="120000"/>
              <a:buFont typeface="Arial" pitchFamily="34" charset="0"/>
              <a:buNone/>
              <a:tabLst/>
              <a:defRPr sz="1200">
                <a:solidFill>
                  <a:schemeClr val="bg1"/>
                </a:solidFill>
              </a:defRPr>
            </a:lvl1pPr>
          </a:lstStyle>
          <a:p>
            <a:pPr marL="0" marR="0" lvl="0" indent="0" algn="l" defTabSz="914400" rtl="0" eaLnBrk="0" fontAlgn="base" latinLnBrk="0" hangingPunct="0">
              <a:lnSpc>
                <a:spcPct val="100000"/>
              </a:lnSpc>
              <a:spcBef>
                <a:spcPct val="20000"/>
              </a:spcBef>
              <a:spcAft>
                <a:spcPct val="0"/>
              </a:spcAft>
              <a:buClr>
                <a:schemeClr val="tx1"/>
              </a:buClr>
              <a:buSzPct val="120000"/>
              <a:buFont typeface="Arial" pitchFamily="34" charset="0"/>
              <a:buNone/>
              <a:tabLst/>
              <a:defRPr/>
            </a:pPr>
            <a:r>
              <a:rPr lang="en-CA" sz="1400" dirty="0" smtClean="0">
                <a:solidFill>
                  <a:srgbClr val="FFFFFF"/>
                </a:solidFill>
              </a:rPr>
              <a:t>Record in Info-Tech’s [</a:t>
            </a:r>
            <a:r>
              <a:rPr lang="en-CA" sz="1400" i="1" dirty="0" smtClean="0">
                <a:solidFill>
                  <a:srgbClr val="FFFFFF"/>
                </a:solidFill>
              </a:rPr>
              <a:t>Tool Name] – [Worksheet Name]</a:t>
            </a:r>
            <a:endParaRPr lang="en-CA" sz="1400" b="1" dirty="0" smtClean="0">
              <a:solidFill>
                <a:srgbClr val="FFFFFF"/>
              </a:solidFill>
            </a:endParaRPr>
          </a:p>
        </p:txBody>
      </p:sp>
      <p:sp>
        <p:nvSpPr>
          <p:cNvPr id="14" name="Picture Placeholder 13"/>
          <p:cNvSpPr>
            <a:spLocks noGrp="1"/>
          </p:cNvSpPr>
          <p:nvPr>
            <p:ph type="pic" sz="quarter" idx="11" hasCustomPrompt="1"/>
          </p:nvPr>
        </p:nvSpPr>
        <p:spPr>
          <a:xfrm>
            <a:off x="4779559" y="1386363"/>
            <a:ext cx="3917950" cy="3879454"/>
          </a:xfrm>
        </p:spPr>
        <p:txBody>
          <a:bodyPr/>
          <a:lstStyle>
            <a:lvl1pPr>
              <a:defRPr/>
            </a:lvl1pPr>
          </a:lstStyle>
          <a:p>
            <a:r>
              <a:rPr lang="en-US" dirty="0" smtClean="0"/>
              <a:t>Tool Screenshot</a:t>
            </a:r>
            <a:endParaRPr lang="en-US" dirty="0"/>
          </a:p>
        </p:txBody>
      </p:sp>
      <p:sp>
        <p:nvSpPr>
          <p:cNvPr id="16" name="Text Placeholder 15"/>
          <p:cNvSpPr>
            <a:spLocks noGrp="1"/>
          </p:cNvSpPr>
          <p:nvPr>
            <p:ph type="body" sz="quarter" idx="12"/>
          </p:nvPr>
        </p:nvSpPr>
        <p:spPr>
          <a:xfrm>
            <a:off x="415286" y="1385967"/>
            <a:ext cx="3711575" cy="3879850"/>
          </a:xfrm>
        </p:spPr>
        <p:txBody>
          <a:bodyPr/>
          <a:lstStyle>
            <a:lvl5pPr marL="1828800"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cxnSp>
        <p:nvCxnSpPr>
          <p:cNvPr id="18" name="Straight Connector 17"/>
          <p:cNvCxnSpPr/>
          <p:nvPr/>
        </p:nvCxnSpPr>
        <p:spPr>
          <a:xfrm>
            <a:off x="4472940" y="1489472"/>
            <a:ext cx="0" cy="367284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pic>
        <p:nvPicPr>
          <p:cNvPr id="19" name="Picture 18" descr="tool.wmf"/>
          <p:cNvPicPr>
            <a:picLocks noChangeAspect="1"/>
          </p:cNvPicPr>
          <p:nvPr>
            <p:custDataLst>
              <p:tags r:id="rId4"/>
            </p:custDataLst>
          </p:nvPr>
        </p:nvPicPr>
        <p:blipFill>
          <a:blip r:embed="rId8" cstate="print"/>
          <a:stretch>
            <a:fillRect/>
          </a:stretch>
        </p:blipFill>
        <p:spPr>
          <a:xfrm>
            <a:off x="4221165" y="5550742"/>
            <a:ext cx="679819" cy="659323"/>
          </a:xfrm>
          <a:prstGeom prst="rect">
            <a:avLst/>
          </a:prstGeom>
        </p:spPr>
      </p:pic>
      <p:cxnSp>
        <p:nvCxnSpPr>
          <p:cNvPr id="20" name="Straight Connector 19"/>
          <p:cNvCxnSpPr/>
          <p:nvPr userDrawn="1"/>
        </p:nvCxnSpPr>
        <p:spPr>
          <a:xfrm>
            <a:off x="4472940" y="1489472"/>
            <a:ext cx="0" cy="367284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8480610"/>
      </p:ext>
    </p:extLst>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3_Activity Title Page">
    <p:spTree>
      <p:nvGrpSpPr>
        <p:cNvPr id="1" name=""/>
        <p:cNvGrpSpPr/>
        <p:nvPr/>
      </p:nvGrpSpPr>
      <p:grpSpPr>
        <a:xfrm>
          <a:off x="0" y="0"/>
          <a:ext cx="0" cy="0"/>
          <a:chOff x="0" y="0"/>
          <a:chExt cx="0" cy="0"/>
        </a:xfrm>
      </p:grpSpPr>
      <p:sp>
        <p:nvSpPr>
          <p:cNvPr id="23" name="Pentagon 22"/>
          <p:cNvSpPr/>
          <p:nvPr userDrawn="1"/>
        </p:nvSpPr>
        <p:spPr>
          <a:xfrm>
            <a:off x="0" y="411616"/>
            <a:ext cx="863588" cy="538410"/>
          </a:xfrm>
          <a:prstGeom prst="homePlate">
            <a:avLst>
              <a:gd name="adj" fmla="val 37631"/>
            </a:avLst>
          </a:prstGeom>
          <a:solidFill>
            <a:srgbClr val="C777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Title 1"/>
          <p:cNvSpPr>
            <a:spLocks noGrp="1"/>
          </p:cNvSpPr>
          <p:nvPr>
            <p:ph type="title" hasCustomPrompt="1"/>
          </p:nvPr>
        </p:nvSpPr>
        <p:spPr>
          <a:xfrm>
            <a:off x="863588" y="260648"/>
            <a:ext cx="8013712" cy="864096"/>
          </a:xfrm>
          <a:noFill/>
        </p:spPr>
        <p:txBody>
          <a:bodyPr/>
          <a:lstStyle>
            <a:lvl1pPr algn="l">
              <a:lnSpc>
                <a:spcPts val="2600"/>
              </a:lnSpc>
              <a:defRPr sz="2400" b="0" baseline="0">
                <a:solidFill>
                  <a:schemeClr val="tx1"/>
                </a:solidFill>
              </a:defRPr>
            </a:lvl1pPr>
          </a:lstStyle>
          <a:p>
            <a:r>
              <a:rPr lang="en-US" dirty="0" smtClean="0"/>
              <a:t>Page Header (Georgia, 24pt) </a:t>
            </a:r>
            <a:endParaRPr lang="en-CA" dirty="0"/>
          </a:p>
        </p:txBody>
      </p:sp>
      <p:sp>
        <p:nvSpPr>
          <p:cNvPr id="21" name="Text Placeholder 20"/>
          <p:cNvSpPr>
            <a:spLocks noGrp="1"/>
          </p:cNvSpPr>
          <p:nvPr>
            <p:ph type="body" sz="quarter" idx="10" hasCustomPrompt="1"/>
          </p:nvPr>
        </p:nvSpPr>
        <p:spPr>
          <a:xfrm>
            <a:off x="0" y="245442"/>
            <a:ext cx="641268" cy="891556"/>
          </a:xfrm>
        </p:spPr>
        <p:txBody>
          <a:bodyPr anchor="ctr"/>
          <a:lstStyle>
            <a:lvl1pPr algn="ctr">
              <a:buNone/>
              <a:defRPr sz="2000" b="1">
                <a:solidFill>
                  <a:schemeClr val="bg1"/>
                </a:solidFill>
              </a:defRPr>
            </a:lvl1pPr>
          </a:lstStyle>
          <a:p>
            <a:pPr lvl="0"/>
            <a:r>
              <a:rPr lang="en-US" dirty="0" smtClean="0"/>
              <a:t>#</a:t>
            </a:r>
            <a:endParaRPr lang="en-US" dirty="0"/>
          </a:p>
        </p:txBody>
      </p:sp>
    </p:spTree>
    <p:extLst>
      <p:ext uri="{BB962C8B-B14F-4D97-AF65-F5344CB8AC3E}">
        <p14:creationId xmlns:p14="http://schemas.microsoft.com/office/powerpoint/2010/main" val="3301539049"/>
      </p:ext>
    </p:extLst>
  </p:cSld>
  <p:clrMapOvr>
    <a:masterClrMapping/>
  </p:clrMapOvr>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3_Executive Summar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Executive Summary (Georgia, 24pt)</a:t>
            </a:r>
            <a:endParaRPr lang="en-US" dirty="0"/>
          </a:p>
        </p:txBody>
      </p:sp>
      <p:grpSp>
        <p:nvGrpSpPr>
          <p:cNvPr id="6" name="Group 88"/>
          <p:cNvGrpSpPr/>
          <p:nvPr/>
        </p:nvGrpSpPr>
        <p:grpSpPr>
          <a:xfrm>
            <a:off x="5740416" y="1209320"/>
            <a:ext cx="3145536" cy="321616"/>
            <a:chOff x="3991296" y="1960467"/>
            <a:chExt cx="1646636" cy="262207"/>
          </a:xfrm>
        </p:grpSpPr>
        <p:sp>
          <p:nvSpPr>
            <p:cNvPr id="7" name="Rectangle 6"/>
            <p:cNvSpPr/>
            <p:nvPr/>
          </p:nvSpPr>
          <p:spPr>
            <a:xfrm>
              <a:off x="3991296" y="1961753"/>
              <a:ext cx="1646636" cy="260921"/>
            </a:xfrm>
            <a:prstGeom prst="rect">
              <a:avLst/>
            </a:prstGeom>
            <a:solidFill>
              <a:srgbClr val="FF3C0D"/>
            </a:solidFill>
            <a:ln w="12700">
              <a:solidFill>
                <a:srgbClr val="E883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CA" sz="1200" i="1" dirty="0" smtClean="0">
                  <a:solidFill>
                    <a:srgbClr val="FFFFFF"/>
                  </a:solidFill>
                  <a:latin typeface="Georgia"/>
                </a:rPr>
                <a:t>McLean &amp; Company </a:t>
              </a:r>
              <a:r>
                <a:rPr lang="en-CA" sz="1200" i="1" dirty="0">
                  <a:solidFill>
                    <a:srgbClr val="FFFFFF"/>
                  </a:solidFill>
                  <a:latin typeface="Georgia"/>
                </a:rPr>
                <a:t>Insight</a:t>
              </a:r>
            </a:p>
          </p:txBody>
        </p:sp>
        <p:pic>
          <p:nvPicPr>
            <p:cNvPr id="8" name="Picture 7" descr="insight-sm.wmf"/>
            <p:cNvPicPr>
              <a:picLocks noChangeAspect="1"/>
            </p:cNvPicPr>
            <p:nvPr/>
          </p:nvPicPr>
          <p:blipFill>
            <a:blip r:embed="rId2" cstate="screen"/>
            <a:stretch>
              <a:fillRect/>
            </a:stretch>
          </p:blipFill>
          <p:spPr>
            <a:xfrm>
              <a:off x="5393464" y="1960467"/>
              <a:ext cx="217654" cy="253060"/>
            </a:xfrm>
            <a:prstGeom prst="rect">
              <a:avLst/>
            </a:prstGeom>
            <a:noFill/>
            <a:ln>
              <a:noFill/>
            </a:ln>
          </p:spPr>
        </p:pic>
      </p:grpSp>
      <p:grpSp>
        <p:nvGrpSpPr>
          <p:cNvPr id="26" name="Group 25"/>
          <p:cNvGrpSpPr/>
          <p:nvPr userDrawn="1"/>
        </p:nvGrpSpPr>
        <p:grpSpPr>
          <a:xfrm>
            <a:off x="255868" y="4125411"/>
            <a:ext cx="8640578" cy="461665"/>
            <a:chOff x="247848" y="4125411"/>
            <a:chExt cx="8640578" cy="461665"/>
          </a:xfrm>
        </p:grpSpPr>
        <p:sp>
          <p:nvSpPr>
            <p:cNvPr id="9" name="Rectangle 8"/>
            <p:cNvSpPr/>
            <p:nvPr userDrawn="1"/>
          </p:nvSpPr>
          <p:spPr>
            <a:xfrm>
              <a:off x="247848" y="4199835"/>
              <a:ext cx="8640578" cy="312818"/>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b="1" dirty="0">
                  <a:solidFill>
                    <a:srgbClr val="FFFFFF"/>
                  </a:solidFill>
                </a:rPr>
                <a:t>Resolution</a:t>
              </a:r>
            </a:p>
          </p:txBody>
        </p:sp>
        <p:sp>
          <p:nvSpPr>
            <p:cNvPr id="15" name="TextBox 14"/>
            <p:cNvSpPr txBox="1"/>
            <p:nvPr userDrawn="1"/>
          </p:nvSpPr>
          <p:spPr>
            <a:xfrm>
              <a:off x="8461706" y="4125411"/>
              <a:ext cx="426720" cy="461665"/>
            </a:xfrm>
            <a:prstGeom prst="rect">
              <a:avLst/>
            </a:prstGeom>
            <a:noFill/>
          </p:spPr>
          <p:txBody>
            <a:bodyPr wrap="none" rtlCol="0" anchor="ctr">
              <a:spAutoFit/>
            </a:bodyPr>
            <a:lstStyle/>
            <a:p>
              <a:pPr algn="ctr"/>
              <a:r>
                <a:rPr lang="en-US" sz="2400" b="1" dirty="0" smtClean="0">
                  <a:solidFill>
                    <a:srgbClr val="FFFFFF"/>
                  </a:solidFill>
                  <a:sym typeface="Wingdings" panose="05000000000000000000" pitchFamily="2" charset="2"/>
                </a:rPr>
                <a:t></a:t>
              </a:r>
              <a:endParaRPr lang="en-US" sz="2400" b="1" dirty="0">
                <a:solidFill>
                  <a:srgbClr val="FFFFFF"/>
                </a:solidFill>
              </a:endParaRPr>
            </a:p>
          </p:txBody>
        </p:sp>
      </p:grpSp>
      <p:grpSp>
        <p:nvGrpSpPr>
          <p:cNvPr id="25" name="Group 24"/>
          <p:cNvGrpSpPr/>
          <p:nvPr userDrawn="1"/>
        </p:nvGrpSpPr>
        <p:grpSpPr>
          <a:xfrm>
            <a:off x="247848" y="1210905"/>
            <a:ext cx="5266944" cy="325508"/>
            <a:chOff x="277163" y="1210905"/>
            <a:chExt cx="5266944" cy="325508"/>
          </a:xfrm>
        </p:grpSpPr>
        <p:sp>
          <p:nvSpPr>
            <p:cNvPr id="13" name="Rectangle 12"/>
            <p:cNvSpPr/>
            <p:nvPr userDrawn="1"/>
          </p:nvSpPr>
          <p:spPr>
            <a:xfrm>
              <a:off x="277163" y="1210905"/>
              <a:ext cx="5266944" cy="320040"/>
            </a:xfrm>
            <a:prstGeom prst="rect">
              <a:avLst/>
            </a:prstGeom>
            <a:solidFill>
              <a:srgbClr val="924E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rgbClr val="FFFFFF"/>
                  </a:solidFill>
                </a:rPr>
                <a:t>Situation</a:t>
              </a:r>
              <a:endParaRPr lang="en-US" sz="1400" b="1" dirty="0">
                <a:solidFill>
                  <a:srgbClr val="FFFFFF"/>
                </a:solidFill>
              </a:endParaRPr>
            </a:p>
          </p:txBody>
        </p:sp>
        <p:sp>
          <p:nvSpPr>
            <p:cNvPr id="16" name="Isosceles Triangle 15"/>
            <p:cNvSpPr/>
            <p:nvPr userDrawn="1"/>
          </p:nvSpPr>
          <p:spPr>
            <a:xfrm>
              <a:off x="5223565" y="1254045"/>
              <a:ext cx="216694" cy="22383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smtClean="0">
                <a:solidFill>
                  <a:srgbClr val="333333"/>
                </a:solidFill>
              </a:endParaRPr>
            </a:p>
          </p:txBody>
        </p:sp>
        <p:sp>
          <p:nvSpPr>
            <p:cNvPr id="17" name="TextBox 16"/>
            <p:cNvSpPr txBox="1"/>
            <p:nvPr userDrawn="1"/>
          </p:nvSpPr>
          <p:spPr>
            <a:xfrm>
              <a:off x="5297384" y="1259414"/>
              <a:ext cx="69056" cy="276999"/>
            </a:xfrm>
            <a:prstGeom prst="rect">
              <a:avLst/>
            </a:prstGeom>
            <a:noFill/>
          </p:spPr>
          <p:txBody>
            <a:bodyPr wrap="square" rtlCol="0" anchor="ctr">
              <a:spAutoFit/>
            </a:bodyPr>
            <a:lstStyle/>
            <a:p>
              <a:pPr algn="ctr"/>
              <a:r>
                <a:rPr lang="en-US" sz="1200" dirty="0" smtClean="0">
                  <a:solidFill>
                    <a:srgbClr val="924E6B"/>
                  </a:solidFill>
                </a:rPr>
                <a:t>!</a:t>
              </a:r>
              <a:endParaRPr lang="en-US" sz="1200" dirty="0">
                <a:solidFill>
                  <a:srgbClr val="924E6B"/>
                </a:solidFill>
              </a:endParaRPr>
            </a:p>
          </p:txBody>
        </p:sp>
      </p:grpSp>
      <p:grpSp>
        <p:nvGrpSpPr>
          <p:cNvPr id="24" name="Group 23"/>
          <p:cNvGrpSpPr/>
          <p:nvPr userDrawn="1"/>
        </p:nvGrpSpPr>
        <p:grpSpPr>
          <a:xfrm>
            <a:off x="247848" y="2639247"/>
            <a:ext cx="5266944" cy="369332"/>
            <a:chOff x="251520" y="2526953"/>
            <a:chExt cx="5266944" cy="369332"/>
          </a:xfrm>
        </p:grpSpPr>
        <p:sp>
          <p:nvSpPr>
            <p:cNvPr id="11" name="Rectangle 10"/>
            <p:cNvSpPr/>
            <p:nvPr userDrawn="1"/>
          </p:nvSpPr>
          <p:spPr>
            <a:xfrm>
              <a:off x="251520" y="2547450"/>
              <a:ext cx="5266944"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b="1" dirty="0">
                  <a:solidFill>
                    <a:srgbClr val="FFFFFF"/>
                  </a:solidFill>
                </a:rPr>
                <a:t>Complication</a:t>
              </a:r>
            </a:p>
          </p:txBody>
        </p:sp>
        <p:sp>
          <p:nvSpPr>
            <p:cNvPr id="18" name="TextBox 17"/>
            <p:cNvSpPr txBox="1"/>
            <p:nvPr userDrawn="1"/>
          </p:nvSpPr>
          <p:spPr>
            <a:xfrm>
              <a:off x="5177595" y="2526953"/>
              <a:ext cx="262664" cy="369332"/>
            </a:xfrm>
            <a:prstGeom prst="rect">
              <a:avLst/>
            </a:prstGeom>
            <a:noFill/>
          </p:spPr>
          <p:txBody>
            <a:bodyPr wrap="square" rtlCol="0">
              <a:spAutoFit/>
            </a:bodyPr>
            <a:lstStyle/>
            <a:p>
              <a:r>
                <a:rPr lang="en-US" b="1" dirty="0" smtClean="0">
                  <a:solidFill>
                    <a:srgbClr val="FFFFFF"/>
                  </a:solidFill>
                </a:rPr>
                <a:t>?</a:t>
              </a:r>
              <a:endParaRPr lang="en-US" b="1" dirty="0">
                <a:solidFill>
                  <a:srgbClr val="FFFFFF"/>
                </a:solidFill>
              </a:endParaRPr>
            </a:p>
          </p:txBody>
        </p:sp>
      </p:grpSp>
      <p:sp>
        <p:nvSpPr>
          <p:cNvPr id="20" name="Text Placeholder 19"/>
          <p:cNvSpPr>
            <a:spLocks noGrp="1"/>
          </p:cNvSpPr>
          <p:nvPr userDrawn="1">
            <p:ph type="body" sz="quarter" idx="10"/>
          </p:nvPr>
        </p:nvSpPr>
        <p:spPr>
          <a:xfrm>
            <a:off x="255869" y="1535364"/>
            <a:ext cx="5248656" cy="107899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1" name="Text Placeholder 19"/>
          <p:cNvSpPr>
            <a:spLocks noGrp="1"/>
          </p:cNvSpPr>
          <p:nvPr userDrawn="1">
            <p:ph type="body" sz="quarter" idx="11"/>
          </p:nvPr>
        </p:nvSpPr>
        <p:spPr>
          <a:xfrm>
            <a:off x="255869" y="2974004"/>
            <a:ext cx="5248656" cy="107698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2" name="Text Placeholder 19"/>
          <p:cNvSpPr>
            <a:spLocks noGrp="1"/>
          </p:cNvSpPr>
          <p:nvPr userDrawn="1">
            <p:ph type="body" sz="quarter" idx="12"/>
          </p:nvPr>
        </p:nvSpPr>
        <p:spPr>
          <a:xfrm>
            <a:off x="264818" y="4512653"/>
            <a:ext cx="8613648" cy="18084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cxnSp>
        <p:nvCxnSpPr>
          <p:cNvPr id="27" name="Straight Connector 26"/>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9" name="Text Placeholder 28"/>
          <p:cNvSpPr>
            <a:spLocks noGrp="1"/>
          </p:cNvSpPr>
          <p:nvPr>
            <p:ph type="body" sz="quarter" idx="13"/>
          </p:nvPr>
        </p:nvSpPr>
        <p:spPr>
          <a:xfrm>
            <a:off x="5740416" y="1527747"/>
            <a:ext cx="3148013" cy="2523241"/>
          </a:xfrm>
          <a:ln w="19050">
            <a:solidFill>
              <a:schemeClr val="bg1">
                <a:lumMod val="75000"/>
              </a:schemeClr>
            </a:solidFill>
          </a:ln>
        </p:spPr>
        <p:txBody>
          <a:bodyPr/>
          <a:lstStyle>
            <a:lvl1pPr marL="0" indent="0">
              <a:buNone/>
              <a:defRPr/>
            </a:lvl1pPr>
          </a:lstStyle>
          <a:p>
            <a:pPr lvl="0"/>
            <a:endParaRPr lang="en-US" dirty="0"/>
          </a:p>
        </p:txBody>
      </p:sp>
    </p:spTree>
    <p:extLst>
      <p:ext uri="{BB962C8B-B14F-4D97-AF65-F5344CB8AC3E}">
        <p14:creationId xmlns:p14="http://schemas.microsoft.com/office/powerpoint/2010/main" val="1115681206"/>
      </p:ext>
    </p:extLst>
  </p:cSld>
  <p:clrMapOvr>
    <a:masterClrMapping/>
  </p:clrMapOvr>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4_Cover">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pic>
        <p:nvPicPr>
          <p:cNvPr id="17" name="Picture 16" descr="footer2012-mco.jpg"/>
          <p:cNvPicPr>
            <a:picLocks noChangeAspect="1"/>
          </p:cNvPicPr>
          <p:nvPr userDrawn="1"/>
        </p:nvPicPr>
        <p:blipFill>
          <a:blip r:embed="rId2" cstate="print"/>
          <a:srcRect l="77956"/>
          <a:stretch>
            <a:fillRect/>
          </a:stretch>
        </p:blipFill>
        <p:spPr>
          <a:xfrm>
            <a:off x="7128284" y="6090047"/>
            <a:ext cx="2015716" cy="767953"/>
          </a:xfrm>
          <a:prstGeom prst="rect">
            <a:avLst/>
          </a:prstGeom>
        </p:spPr>
      </p:pic>
      <p:sp>
        <p:nvSpPr>
          <p:cNvPr id="18" name="Rectangle 17"/>
          <p:cNvSpPr/>
          <p:nvPr userDrawn="1"/>
        </p:nvSpPr>
        <p:spPr>
          <a:xfrm>
            <a:off x="-509" y="6090047"/>
            <a:ext cx="7128284" cy="7679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CA" sz="800" dirty="0" smtClean="0">
                <a:solidFill>
                  <a:srgbClr val="ADB7C3"/>
                </a:solidFill>
              </a:rPr>
              <a:t>McLean &amp; Company is a research and advisory firm that provides practical solutions</a:t>
            </a:r>
            <a:br>
              <a:rPr lang="en-CA" sz="800" dirty="0" smtClean="0">
                <a:solidFill>
                  <a:srgbClr val="ADB7C3"/>
                </a:solidFill>
              </a:rPr>
            </a:br>
            <a:r>
              <a:rPr lang="en-CA" sz="800" dirty="0" smtClean="0">
                <a:solidFill>
                  <a:srgbClr val="ADB7C3"/>
                </a:solidFill>
              </a:rPr>
              <a:t>to human resources challenges with executable research, tools, and advice that will have a</a:t>
            </a:r>
            <a:br>
              <a:rPr lang="en-CA" sz="800" dirty="0" smtClean="0">
                <a:solidFill>
                  <a:srgbClr val="ADB7C3"/>
                </a:solidFill>
              </a:rPr>
            </a:br>
            <a:r>
              <a:rPr lang="en-CA" sz="800" dirty="0" smtClean="0">
                <a:solidFill>
                  <a:srgbClr val="ADB7C3"/>
                </a:solidFill>
              </a:rPr>
              <a:t>clear and measurable impact on your business. © 1997-2014 McLean &amp; Company.</a:t>
            </a:r>
            <a:br>
              <a:rPr lang="en-CA" sz="800" dirty="0" smtClean="0">
                <a:solidFill>
                  <a:srgbClr val="ADB7C3"/>
                </a:solidFill>
              </a:rPr>
            </a:br>
            <a:r>
              <a:rPr lang="en-CA" sz="800" dirty="0" smtClean="0">
                <a:solidFill>
                  <a:srgbClr val="ADB7C3"/>
                </a:solidFill>
              </a:rPr>
              <a:t>McLean &amp; Company is a division of Info-Tech Research Group Inc.</a:t>
            </a:r>
            <a:endParaRPr lang="en-CA" sz="800" dirty="0">
              <a:solidFill>
                <a:srgbClr val="ADB7C3"/>
              </a:solidFill>
            </a:endParaRPr>
          </a:p>
        </p:txBody>
      </p:sp>
    </p:spTree>
    <p:extLst>
      <p:ext uri="{BB962C8B-B14F-4D97-AF65-F5344CB8AC3E}">
        <p14:creationId xmlns:p14="http://schemas.microsoft.com/office/powerpoint/2010/main" val="59101824"/>
      </p:ext>
    </p:extLst>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userDrawn="1">
  <p:cSld name="6_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userDrawn="1">
            <p:ph type="body" sz="quarter" idx="18" hasCustomPrompt="1"/>
          </p:nvPr>
        </p:nvSpPr>
        <p:spPr>
          <a:xfrm>
            <a:off x="687148" y="4295384"/>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3919791" y="4307741"/>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
        <p:nvSpPr>
          <p:cNvPr id="13" name="TextBox 12"/>
          <p:cNvSpPr txBox="1"/>
          <p:nvPr userDrawn="1"/>
        </p:nvSpPr>
        <p:spPr>
          <a:xfrm>
            <a:off x="3919791" y="3976699"/>
            <a:ext cx="269351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What’s in this Section:</a:t>
            </a:r>
          </a:p>
        </p:txBody>
      </p:sp>
      <p:sp>
        <p:nvSpPr>
          <p:cNvPr id="14" name="TextBox 13"/>
          <p:cNvSpPr txBox="1"/>
          <p:nvPr userDrawn="1"/>
        </p:nvSpPr>
        <p:spPr>
          <a:xfrm>
            <a:off x="447639" y="3976700"/>
            <a:ext cx="102557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Sections:</a:t>
            </a:r>
          </a:p>
        </p:txBody>
      </p:sp>
      <p:cxnSp>
        <p:nvCxnSpPr>
          <p:cNvPr id="7" name="Straight Connector 6"/>
          <p:cNvCxnSpPr/>
          <p:nvPr userDrawn="1"/>
        </p:nvCxnSpPr>
        <p:spPr>
          <a:xfrm>
            <a:off x="3749514" y="4311718"/>
            <a:ext cx="0" cy="190613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3749514" y="6217856"/>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3749514" y="4311718"/>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0195235"/>
      </p:ext>
    </p:extLst>
  </p:cSld>
  <p:clrMapOvr>
    <a:masterClrMapping/>
  </p:clrMapOvr>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5_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3975461854"/>
      </p:ext>
    </p:extLst>
  </p:cSld>
  <p:clrMapOvr>
    <a:masterClrMapping/>
  </p:clrMapOvr>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userDrawn="1">
  <p:cSld name="4_Activity Title Page">
    <p:spTree>
      <p:nvGrpSpPr>
        <p:cNvPr id="1" name=""/>
        <p:cNvGrpSpPr/>
        <p:nvPr/>
      </p:nvGrpSpPr>
      <p:grpSpPr>
        <a:xfrm>
          <a:off x="0" y="0"/>
          <a:ext cx="0" cy="0"/>
          <a:chOff x="0" y="0"/>
          <a:chExt cx="0" cy="0"/>
        </a:xfrm>
      </p:grpSpPr>
      <p:sp>
        <p:nvSpPr>
          <p:cNvPr id="23" name="Pentagon 22"/>
          <p:cNvSpPr/>
          <p:nvPr userDrawn="1"/>
        </p:nvSpPr>
        <p:spPr>
          <a:xfrm>
            <a:off x="0" y="411616"/>
            <a:ext cx="863588" cy="538410"/>
          </a:xfrm>
          <a:prstGeom prst="homePlate">
            <a:avLst>
              <a:gd name="adj" fmla="val 37631"/>
            </a:avLst>
          </a:prstGeom>
          <a:solidFill>
            <a:srgbClr val="C777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Title 1"/>
          <p:cNvSpPr>
            <a:spLocks noGrp="1"/>
          </p:cNvSpPr>
          <p:nvPr>
            <p:ph type="title" hasCustomPrompt="1"/>
          </p:nvPr>
        </p:nvSpPr>
        <p:spPr>
          <a:xfrm>
            <a:off x="863588" y="260648"/>
            <a:ext cx="8013712" cy="864096"/>
          </a:xfrm>
          <a:noFill/>
        </p:spPr>
        <p:txBody>
          <a:bodyPr/>
          <a:lstStyle>
            <a:lvl1pPr algn="l">
              <a:lnSpc>
                <a:spcPts val="2600"/>
              </a:lnSpc>
              <a:defRPr sz="2400" b="0" baseline="0">
                <a:solidFill>
                  <a:schemeClr val="tx1"/>
                </a:solidFill>
              </a:defRPr>
            </a:lvl1pPr>
          </a:lstStyle>
          <a:p>
            <a:r>
              <a:rPr lang="en-US" dirty="0" smtClean="0"/>
              <a:t>Page Header (Georgia, 24pt) </a:t>
            </a:r>
            <a:endParaRPr lang="en-CA" dirty="0"/>
          </a:p>
        </p:txBody>
      </p:sp>
      <p:sp>
        <p:nvSpPr>
          <p:cNvPr id="21" name="Text Placeholder 20"/>
          <p:cNvSpPr>
            <a:spLocks noGrp="1"/>
          </p:cNvSpPr>
          <p:nvPr>
            <p:ph type="body" sz="quarter" idx="10" hasCustomPrompt="1"/>
          </p:nvPr>
        </p:nvSpPr>
        <p:spPr>
          <a:xfrm>
            <a:off x="0" y="245442"/>
            <a:ext cx="641268" cy="891556"/>
          </a:xfrm>
        </p:spPr>
        <p:txBody>
          <a:bodyPr anchor="ctr"/>
          <a:lstStyle>
            <a:lvl1pPr algn="ctr">
              <a:buNone/>
              <a:defRPr sz="2000" b="1">
                <a:solidFill>
                  <a:schemeClr val="bg1"/>
                </a:solidFill>
              </a:defRPr>
            </a:lvl1pPr>
          </a:lstStyle>
          <a:p>
            <a:pPr lvl="0"/>
            <a:r>
              <a:rPr lang="en-US" dirty="0" smtClean="0"/>
              <a:t>#</a:t>
            </a:r>
            <a:endParaRPr lang="en-US" dirty="0"/>
          </a:p>
        </p:txBody>
      </p:sp>
    </p:spTree>
    <p:extLst>
      <p:ext uri="{BB962C8B-B14F-4D97-AF65-F5344CB8AC3E}">
        <p14:creationId xmlns:p14="http://schemas.microsoft.com/office/powerpoint/2010/main" val="1095432682"/>
      </p:ext>
    </p:extLst>
  </p:cSld>
  <p:clrMapOvr>
    <a:masterClrMapping/>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4_Executive Summar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Executive Summary (Georgia, 24pt)</a:t>
            </a:r>
            <a:endParaRPr lang="en-US" dirty="0"/>
          </a:p>
        </p:txBody>
      </p:sp>
      <p:grpSp>
        <p:nvGrpSpPr>
          <p:cNvPr id="6" name="Group 88"/>
          <p:cNvGrpSpPr/>
          <p:nvPr/>
        </p:nvGrpSpPr>
        <p:grpSpPr>
          <a:xfrm>
            <a:off x="5740416" y="1209320"/>
            <a:ext cx="3145536" cy="321616"/>
            <a:chOff x="3991296" y="1960467"/>
            <a:chExt cx="1646636" cy="262207"/>
          </a:xfrm>
        </p:grpSpPr>
        <p:sp>
          <p:nvSpPr>
            <p:cNvPr id="7" name="Rectangle 6"/>
            <p:cNvSpPr/>
            <p:nvPr/>
          </p:nvSpPr>
          <p:spPr>
            <a:xfrm>
              <a:off x="3991296" y="1961753"/>
              <a:ext cx="1646636" cy="260921"/>
            </a:xfrm>
            <a:prstGeom prst="rect">
              <a:avLst/>
            </a:prstGeom>
            <a:solidFill>
              <a:srgbClr val="FF3C0D"/>
            </a:solidFill>
            <a:ln w="12700">
              <a:solidFill>
                <a:srgbClr val="E883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CA" sz="1200" i="1" dirty="0" smtClean="0">
                  <a:solidFill>
                    <a:srgbClr val="FFFFFF"/>
                  </a:solidFill>
                  <a:latin typeface="Georgia"/>
                </a:rPr>
                <a:t>McLean &amp; Company </a:t>
              </a:r>
              <a:r>
                <a:rPr lang="en-CA" sz="1200" i="1" dirty="0">
                  <a:solidFill>
                    <a:srgbClr val="FFFFFF"/>
                  </a:solidFill>
                  <a:latin typeface="Georgia"/>
                </a:rPr>
                <a:t>Insight</a:t>
              </a:r>
            </a:p>
          </p:txBody>
        </p:sp>
        <p:pic>
          <p:nvPicPr>
            <p:cNvPr id="8" name="Picture 7" descr="insight-sm.wmf"/>
            <p:cNvPicPr>
              <a:picLocks noChangeAspect="1"/>
            </p:cNvPicPr>
            <p:nvPr/>
          </p:nvPicPr>
          <p:blipFill>
            <a:blip r:embed="rId2" cstate="screen"/>
            <a:stretch>
              <a:fillRect/>
            </a:stretch>
          </p:blipFill>
          <p:spPr>
            <a:xfrm>
              <a:off x="5393464" y="1960467"/>
              <a:ext cx="217654" cy="253060"/>
            </a:xfrm>
            <a:prstGeom prst="rect">
              <a:avLst/>
            </a:prstGeom>
            <a:noFill/>
            <a:ln>
              <a:noFill/>
            </a:ln>
          </p:spPr>
        </p:pic>
      </p:grpSp>
      <p:grpSp>
        <p:nvGrpSpPr>
          <p:cNvPr id="26" name="Group 25"/>
          <p:cNvGrpSpPr/>
          <p:nvPr userDrawn="1"/>
        </p:nvGrpSpPr>
        <p:grpSpPr>
          <a:xfrm>
            <a:off x="255868" y="4125411"/>
            <a:ext cx="8640578" cy="461665"/>
            <a:chOff x="247848" y="4125411"/>
            <a:chExt cx="8640578" cy="461665"/>
          </a:xfrm>
        </p:grpSpPr>
        <p:sp>
          <p:nvSpPr>
            <p:cNvPr id="9" name="Rectangle 8"/>
            <p:cNvSpPr/>
            <p:nvPr userDrawn="1"/>
          </p:nvSpPr>
          <p:spPr>
            <a:xfrm>
              <a:off x="247848" y="4199835"/>
              <a:ext cx="8640578" cy="312818"/>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b="1" dirty="0">
                  <a:solidFill>
                    <a:srgbClr val="FFFFFF"/>
                  </a:solidFill>
                </a:rPr>
                <a:t>Resolution</a:t>
              </a:r>
            </a:p>
          </p:txBody>
        </p:sp>
        <p:sp>
          <p:nvSpPr>
            <p:cNvPr id="15" name="TextBox 14"/>
            <p:cNvSpPr txBox="1"/>
            <p:nvPr userDrawn="1"/>
          </p:nvSpPr>
          <p:spPr>
            <a:xfrm>
              <a:off x="8461706" y="4125411"/>
              <a:ext cx="426720" cy="461665"/>
            </a:xfrm>
            <a:prstGeom prst="rect">
              <a:avLst/>
            </a:prstGeom>
            <a:noFill/>
          </p:spPr>
          <p:txBody>
            <a:bodyPr wrap="none" rtlCol="0" anchor="ctr">
              <a:spAutoFit/>
            </a:bodyPr>
            <a:lstStyle/>
            <a:p>
              <a:pPr algn="ctr"/>
              <a:r>
                <a:rPr lang="en-US" sz="2400" b="1" dirty="0" smtClean="0">
                  <a:solidFill>
                    <a:srgbClr val="FFFFFF"/>
                  </a:solidFill>
                  <a:sym typeface="Wingdings" panose="05000000000000000000" pitchFamily="2" charset="2"/>
                </a:rPr>
                <a:t></a:t>
              </a:r>
              <a:endParaRPr lang="en-US" sz="2400" b="1" dirty="0">
                <a:solidFill>
                  <a:srgbClr val="FFFFFF"/>
                </a:solidFill>
              </a:endParaRPr>
            </a:p>
          </p:txBody>
        </p:sp>
      </p:grpSp>
      <p:grpSp>
        <p:nvGrpSpPr>
          <p:cNvPr id="25" name="Group 24"/>
          <p:cNvGrpSpPr/>
          <p:nvPr userDrawn="1"/>
        </p:nvGrpSpPr>
        <p:grpSpPr>
          <a:xfrm>
            <a:off x="247848" y="1210905"/>
            <a:ext cx="5266944" cy="325508"/>
            <a:chOff x="277163" y="1210905"/>
            <a:chExt cx="5266944" cy="325508"/>
          </a:xfrm>
        </p:grpSpPr>
        <p:sp>
          <p:nvSpPr>
            <p:cNvPr id="13" name="Rectangle 12"/>
            <p:cNvSpPr/>
            <p:nvPr userDrawn="1"/>
          </p:nvSpPr>
          <p:spPr>
            <a:xfrm>
              <a:off x="277163" y="1210905"/>
              <a:ext cx="5266944" cy="320040"/>
            </a:xfrm>
            <a:prstGeom prst="rect">
              <a:avLst/>
            </a:prstGeom>
            <a:solidFill>
              <a:srgbClr val="924E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rgbClr val="FFFFFF"/>
                  </a:solidFill>
                </a:rPr>
                <a:t>Situation</a:t>
              </a:r>
              <a:endParaRPr lang="en-US" sz="1400" b="1" dirty="0">
                <a:solidFill>
                  <a:srgbClr val="FFFFFF"/>
                </a:solidFill>
              </a:endParaRPr>
            </a:p>
          </p:txBody>
        </p:sp>
        <p:sp>
          <p:nvSpPr>
            <p:cNvPr id="16" name="Isosceles Triangle 15"/>
            <p:cNvSpPr/>
            <p:nvPr userDrawn="1"/>
          </p:nvSpPr>
          <p:spPr>
            <a:xfrm>
              <a:off x="5223565" y="1254045"/>
              <a:ext cx="216694" cy="22383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smtClean="0">
                <a:solidFill>
                  <a:srgbClr val="333333"/>
                </a:solidFill>
              </a:endParaRPr>
            </a:p>
          </p:txBody>
        </p:sp>
        <p:sp>
          <p:nvSpPr>
            <p:cNvPr id="17" name="TextBox 16"/>
            <p:cNvSpPr txBox="1"/>
            <p:nvPr userDrawn="1"/>
          </p:nvSpPr>
          <p:spPr>
            <a:xfrm>
              <a:off x="5297384" y="1259414"/>
              <a:ext cx="69056" cy="276999"/>
            </a:xfrm>
            <a:prstGeom prst="rect">
              <a:avLst/>
            </a:prstGeom>
            <a:noFill/>
          </p:spPr>
          <p:txBody>
            <a:bodyPr wrap="square" rtlCol="0" anchor="ctr">
              <a:spAutoFit/>
            </a:bodyPr>
            <a:lstStyle/>
            <a:p>
              <a:pPr algn="ctr"/>
              <a:r>
                <a:rPr lang="en-US" sz="1200" dirty="0" smtClean="0">
                  <a:solidFill>
                    <a:srgbClr val="924E6B"/>
                  </a:solidFill>
                </a:rPr>
                <a:t>!</a:t>
              </a:r>
              <a:endParaRPr lang="en-US" sz="1200" dirty="0">
                <a:solidFill>
                  <a:srgbClr val="924E6B"/>
                </a:solidFill>
              </a:endParaRPr>
            </a:p>
          </p:txBody>
        </p:sp>
      </p:grpSp>
      <p:grpSp>
        <p:nvGrpSpPr>
          <p:cNvPr id="24" name="Group 23"/>
          <p:cNvGrpSpPr/>
          <p:nvPr userDrawn="1"/>
        </p:nvGrpSpPr>
        <p:grpSpPr>
          <a:xfrm>
            <a:off x="247848" y="2639247"/>
            <a:ext cx="5266944" cy="369332"/>
            <a:chOff x="251520" y="2526953"/>
            <a:chExt cx="5266944" cy="369332"/>
          </a:xfrm>
        </p:grpSpPr>
        <p:sp>
          <p:nvSpPr>
            <p:cNvPr id="11" name="Rectangle 10"/>
            <p:cNvSpPr/>
            <p:nvPr userDrawn="1"/>
          </p:nvSpPr>
          <p:spPr>
            <a:xfrm>
              <a:off x="251520" y="2547450"/>
              <a:ext cx="5266944"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b="1" dirty="0">
                  <a:solidFill>
                    <a:srgbClr val="FFFFFF"/>
                  </a:solidFill>
                </a:rPr>
                <a:t>Complication</a:t>
              </a:r>
            </a:p>
          </p:txBody>
        </p:sp>
        <p:sp>
          <p:nvSpPr>
            <p:cNvPr id="18" name="TextBox 17"/>
            <p:cNvSpPr txBox="1"/>
            <p:nvPr userDrawn="1"/>
          </p:nvSpPr>
          <p:spPr>
            <a:xfrm>
              <a:off x="5177595" y="2526953"/>
              <a:ext cx="262664" cy="369332"/>
            </a:xfrm>
            <a:prstGeom prst="rect">
              <a:avLst/>
            </a:prstGeom>
            <a:noFill/>
          </p:spPr>
          <p:txBody>
            <a:bodyPr wrap="square" rtlCol="0">
              <a:spAutoFit/>
            </a:bodyPr>
            <a:lstStyle/>
            <a:p>
              <a:r>
                <a:rPr lang="en-US" b="1" dirty="0" smtClean="0">
                  <a:solidFill>
                    <a:srgbClr val="FFFFFF"/>
                  </a:solidFill>
                </a:rPr>
                <a:t>?</a:t>
              </a:r>
              <a:endParaRPr lang="en-US" b="1" dirty="0">
                <a:solidFill>
                  <a:srgbClr val="FFFFFF"/>
                </a:solidFill>
              </a:endParaRPr>
            </a:p>
          </p:txBody>
        </p:sp>
      </p:grpSp>
      <p:sp>
        <p:nvSpPr>
          <p:cNvPr id="20" name="Text Placeholder 19"/>
          <p:cNvSpPr>
            <a:spLocks noGrp="1"/>
          </p:cNvSpPr>
          <p:nvPr userDrawn="1">
            <p:ph type="body" sz="quarter" idx="10"/>
          </p:nvPr>
        </p:nvSpPr>
        <p:spPr>
          <a:xfrm>
            <a:off x="255869" y="1535364"/>
            <a:ext cx="5248656" cy="107899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1" name="Text Placeholder 19"/>
          <p:cNvSpPr>
            <a:spLocks noGrp="1"/>
          </p:cNvSpPr>
          <p:nvPr userDrawn="1">
            <p:ph type="body" sz="quarter" idx="11"/>
          </p:nvPr>
        </p:nvSpPr>
        <p:spPr>
          <a:xfrm>
            <a:off x="255869" y="2974004"/>
            <a:ext cx="5248656" cy="107698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2" name="Text Placeholder 19"/>
          <p:cNvSpPr>
            <a:spLocks noGrp="1"/>
          </p:cNvSpPr>
          <p:nvPr userDrawn="1">
            <p:ph type="body" sz="quarter" idx="12"/>
          </p:nvPr>
        </p:nvSpPr>
        <p:spPr>
          <a:xfrm>
            <a:off x="264818" y="4512653"/>
            <a:ext cx="8613648" cy="18084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cxnSp>
        <p:nvCxnSpPr>
          <p:cNvPr id="27" name="Straight Connector 26"/>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9" name="Text Placeholder 28"/>
          <p:cNvSpPr>
            <a:spLocks noGrp="1"/>
          </p:cNvSpPr>
          <p:nvPr>
            <p:ph type="body" sz="quarter" idx="13"/>
          </p:nvPr>
        </p:nvSpPr>
        <p:spPr>
          <a:xfrm>
            <a:off x="5740416" y="1527747"/>
            <a:ext cx="3148013" cy="2523241"/>
          </a:xfrm>
          <a:ln w="19050">
            <a:solidFill>
              <a:schemeClr val="bg1">
                <a:lumMod val="75000"/>
              </a:schemeClr>
            </a:solidFill>
          </a:ln>
        </p:spPr>
        <p:txBody>
          <a:bodyPr/>
          <a:lstStyle>
            <a:lvl1pPr marL="0" indent="0">
              <a:buNone/>
              <a:defRPr/>
            </a:lvl1pPr>
          </a:lstStyle>
          <a:p>
            <a:pPr lvl="0"/>
            <a:endParaRPr lang="en-US" dirty="0"/>
          </a:p>
        </p:txBody>
      </p:sp>
    </p:spTree>
    <p:extLst>
      <p:ext uri="{BB962C8B-B14F-4D97-AF65-F5344CB8AC3E}">
        <p14:creationId xmlns:p14="http://schemas.microsoft.com/office/powerpoint/2010/main" val="634658833"/>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p:cSld name="GI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7175" y="255588"/>
            <a:ext cx="7402966" cy="877887"/>
          </a:xfrm>
        </p:spPr>
        <p:txBody>
          <a:bodyPr/>
          <a:lstStyle>
            <a:lvl1pPr>
              <a:defRPr baseline="0"/>
            </a:lvl1pPr>
          </a:lstStyle>
          <a:p>
            <a:r>
              <a:rPr lang="en-US" dirty="0" smtClean="0"/>
              <a:t>GI Slide (Georgia, 24pt)</a:t>
            </a:r>
            <a:endParaRPr lang="en-US" dirty="0"/>
          </a:p>
        </p:txBody>
      </p:sp>
      <p:sp>
        <p:nvSpPr>
          <p:cNvPr id="5" name="Rectangle 4"/>
          <p:cNvSpPr/>
          <p:nvPr/>
        </p:nvSpPr>
        <p:spPr>
          <a:xfrm>
            <a:off x="269563" y="1204535"/>
            <a:ext cx="2834640" cy="80467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defRPr/>
            </a:pPr>
            <a:r>
              <a:rPr lang="en-US" sz="1350" b="1" dirty="0">
                <a:solidFill>
                  <a:srgbClr val="FFFFFF"/>
                </a:solidFill>
                <a:effectLst>
                  <a:outerShdw blurRad="50800" dist="38100" dir="2700000" algn="tl" rotWithShape="0">
                    <a:prstClr val="black">
                      <a:alpha val="40000"/>
                    </a:prstClr>
                  </a:outerShdw>
                </a:effectLst>
                <a:cs typeface="Open Sans"/>
              </a:rPr>
              <a:t>Prior to the Guided Implementation</a:t>
            </a:r>
          </a:p>
        </p:txBody>
      </p:sp>
      <p:sp>
        <p:nvSpPr>
          <p:cNvPr id="12" name="Rectangle 11"/>
          <p:cNvSpPr/>
          <p:nvPr/>
        </p:nvSpPr>
        <p:spPr>
          <a:xfrm>
            <a:off x="3144139" y="1204535"/>
            <a:ext cx="2834640" cy="804672"/>
          </a:xfrm>
          <a:prstGeom prst="rect">
            <a:avLst/>
          </a:prstGeom>
          <a:solidFill>
            <a:srgbClr val="36A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defRPr/>
            </a:pPr>
            <a:r>
              <a:rPr lang="en-US" sz="1350" b="1" dirty="0">
                <a:solidFill>
                  <a:srgbClr val="FFFFFF"/>
                </a:solidFill>
                <a:effectLst>
                  <a:outerShdw blurRad="50800" dist="38100" dir="2700000" algn="tl" rotWithShape="0">
                    <a:prstClr val="black">
                      <a:alpha val="40000"/>
                    </a:prstClr>
                  </a:outerShdw>
                </a:effectLst>
                <a:cs typeface="Open Sans"/>
              </a:rPr>
              <a:t>During the Guided Implementation</a:t>
            </a:r>
          </a:p>
        </p:txBody>
      </p:sp>
      <p:sp>
        <p:nvSpPr>
          <p:cNvPr id="48" name="Freeform 47"/>
          <p:cNvSpPr/>
          <p:nvPr/>
        </p:nvSpPr>
        <p:spPr>
          <a:xfrm>
            <a:off x="3558827" y="1306232"/>
            <a:ext cx="331564" cy="564101"/>
          </a:xfrm>
          <a:custGeom>
            <a:avLst/>
            <a:gdLst>
              <a:gd name="connsiteX0" fmla="*/ 146416 w 331564"/>
              <a:gd name="connsiteY0" fmla="*/ 0 h 564101"/>
              <a:gd name="connsiteX1" fmla="*/ 176895 w 331564"/>
              <a:gd name="connsiteY1" fmla="*/ 0 h 564101"/>
              <a:gd name="connsiteX2" fmla="*/ 184515 w 331564"/>
              <a:gd name="connsiteY2" fmla="*/ 7620 h 564101"/>
              <a:gd name="connsiteX3" fmla="*/ 184515 w 331564"/>
              <a:gd name="connsiteY3" fmla="*/ 72684 h 564101"/>
              <a:gd name="connsiteX4" fmla="*/ 285569 w 331564"/>
              <a:gd name="connsiteY4" fmla="*/ 34770 h 564101"/>
              <a:gd name="connsiteX5" fmla="*/ 331564 w 331564"/>
              <a:gd name="connsiteY5" fmla="*/ 55668 h 564101"/>
              <a:gd name="connsiteX6" fmla="*/ 310666 w 331564"/>
              <a:gd name="connsiteY6" fmla="*/ 101663 h 564101"/>
              <a:gd name="connsiteX7" fmla="*/ 184515 w 331564"/>
              <a:gd name="connsiteY7" fmla="*/ 148993 h 564101"/>
              <a:gd name="connsiteX8" fmla="*/ 184515 w 331564"/>
              <a:gd name="connsiteY8" fmla="*/ 269997 h 564101"/>
              <a:gd name="connsiteX9" fmla="*/ 328899 w 331564"/>
              <a:gd name="connsiteY9" fmla="*/ 292866 h 564101"/>
              <a:gd name="connsiteX10" fmla="*/ 288028 w 331564"/>
              <a:gd name="connsiteY10" fmla="*/ 322560 h 564101"/>
              <a:gd name="connsiteX11" fmla="*/ 317723 w 331564"/>
              <a:gd name="connsiteY11" fmla="*/ 363432 h 564101"/>
              <a:gd name="connsiteX12" fmla="*/ 184515 w 331564"/>
              <a:gd name="connsiteY12" fmla="*/ 342334 h 564101"/>
              <a:gd name="connsiteX13" fmla="*/ 184515 w 331564"/>
              <a:gd name="connsiteY13" fmla="*/ 526856 h 564101"/>
              <a:gd name="connsiteX14" fmla="*/ 176895 w 331564"/>
              <a:gd name="connsiteY14" fmla="*/ 534476 h 564101"/>
              <a:gd name="connsiteX15" fmla="*/ 161683 w 331564"/>
              <a:gd name="connsiteY15" fmla="*/ 534476 h 564101"/>
              <a:gd name="connsiteX16" fmla="*/ 193510 w 331564"/>
              <a:gd name="connsiteY16" fmla="*/ 535639 h 564101"/>
              <a:gd name="connsiteX17" fmla="*/ 243492 w 331564"/>
              <a:gd name="connsiteY17" fmla="*/ 549288 h 564101"/>
              <a:gd name="connsiteX18" fmla="*/ 243491 w 331564"/>
              <a:gd name="connsiteY18" fmla="*/ 564101 h 564101"/>
              <a:gd name="connsiteX19" fmla="*/ 79820 w 331564"/>
              <a:gd name="connsiteY19" fmla="*/ 564101 h 564101"/>
              <a:gd name="connsiteX20" fmla="*/ 79820 w 331564"/>
              <a:gd name="connsiteY20" fmla="*/ 549288 h 564101"/>
              <a:gd name="connsiteX21" fmla="*/ 129802 w 331564"/>
              <a:gd name="connsiteY21" fmla="*/ 535639 h 564101"/>
              <a:gd name="connsiteX22" fmla="*/ 161629 w 331564"/>
              <a:gd name="connsiteY22" fmla="*/ 534476 h 564101"/>
              <a:gd name="connsiteX23" fmla="*/ 146416 w 331564"/>
              <a:gd name="connsiteY23" fmla="*/ 534476 h 564101"/>
              <a:gd name="connsiteX24" fmla="*/ 138796 w 331564"/>
              <a:gd name="connsiteY24" fmla="*/ 526856 h 564101"/>
              <a:gd name="connsiteX25" fmla="*/ 138796 w 331564"/>
              <a:gd name="connsiteY25" fmla="*/ 335093 h 564101"/>
              <a:gd name="connsiteX26" fmla="*/ 29695 w 331564"/>
              <a:gd name="connsiteY26" fmla="*/ 317813 h 564101"/>
              <a:gd name="connsiteX27" fmla="*/ 0 w 331564"/>
              <a:gd name="connsiteY27" fmla="*/ 276941 h 564101"/>
              <a:gd name="connsiteX28" fmla="*/ 40871 w 331564"/>
              <a:gd name="connsiteY28" fmla="*/ 247246 h 564101"/>
              <a:gd name="connsiteX29" fmla="*/ 138796 w 331564"/>
              <a:gd name="connsiteY29" fmla="*/ 262756 h 564101"/>
              <a:gd name="connsiteX30" fmla="*/ 138796 w 331564"/>
              <a:gd name="connsiteY30" fmla="*/ 166146 h 564101"/>
              <a:gd name="connsiteX31" fmla="*/ 37632 w 331564"/>
              <a:gd name="connsiteY31" fmla="*/ 204100 h 564101"/>
              <a:gd name="connsiteX32" fmla="*/ 58530 w 331564"/>
              <a:gd name="connsiteY32" fmla="*/ 158105 h 564101"/>
              <a:gd name="connsiteX33" fmla="*/ 12535 w 331564"/>
              <a:gd name="connsiteY33" fmla="*/ 137207 h 564101"/>
              <a:gd name="connsiteX34" fmla="*/ 138796 w 331564"/>
              <a:gd name="connsiteY34" fmla="*/ 89837 h 564101"/>
              <a:gd name="connsiteX35" fmla="*/ 138796 w 331564"/>
              <a:gd name="connsiteY35" fmla="*/ 7620 h 564101"/>
              <a:gd name="connsiteX36" fmla="*/ 146416 w 331564"/>
              <a:gd name="connsiteY36" fmla="*/ 0 h 56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31564" h="564101">
                <a:moveTo>
                  <a:pt x="146416" y="0"/>
                </a:moveTo>
                <a:lnTo>
                  <a:pt x="176895" y="0"/>
                </a:lnTo>
                <a:cubicBezTo>
                  <a:pt x="181103" y="0"/>
                  <a:pt x="184515" y="3412"/>
                  <a:pt x="184515" y="7620"/>
                </a:cubicBezTo>
                <a:lnTo>
                  <a:pt x="184515" y="72684"/>
                </a:lnTo>
                <a:lnTo>
                  <a:pt x="285569" y="34770"/>
                </a:lnTo>
                <a:lnTo>
                  <a:pt x="331564" y="55668"/>
                </a:lnTo>
                <a:lnTo>
                  <a:pt x="310666" y="101663"/>
                </a:lnTo>
                <a:lnTo>
                  <a:pt x="184515" y="148993"/>
                </a:lnTo>
                <a:lnTo>
                  <a:pt x="184515" y="269997"/>
                </a:lnTo>
                <a:lnTo>
                  <a:pt x="328899" y="292866"/>
                </a:lnTo>
                <a:lnTo>
                  <a:pt x="288028" y="322560"/>
                </a:lnTo>
                <a:lnTo>
                  <a:pt x="317723" y="363432"/>
                </a:lnTo>
                <a:lnTo>
                  <a:pt x="184515" y="342334"/>
                </a:lnTo>
                <a:lnTo>
                  <a:pt x="184515" y="526856"/>
                </a:lnTo>
                <a:cubicBezTo>
                  <a:pt x="184515" y="531064"/>
                  <a:pt x="181103" y="534476"/>
                  <a:pt x="176895" y="534476"/>
                </a:cubicBezTo>
                <a:lnTo>
                  <a:pt x="161683" y="534476"/>
                </a:lnTo>
                <a:lnTo>
                  <a:pt x="193510" y="535639"/>
                </a:lnTo>
                <a:cubicBezTo>
                  <a:pt x="222883" y="537888"/>
                  <a:pt x="243492" y="543152"/>
                  <a:pt x="243492" y="549288"/>
                </a:cubicBezTo>
                <a:lnTo>
                  <a:pt x="243491" y="564101"/>
                </a:lnTo>
                <a:lnTo>
                  <a:pt x="79820" y="564101"/>
                </a:lnTo>
                <a:lnTo>
                  <a:pt x="79820" y="549288"/>
                </a:lnTo>
                <a:cubicBezTo>
                  <a:pt x="79820" y="543152"/>
                  <a:pt x="100429" y="537888"/>
                  <a:pt x="129802" y="535639"/>
                </a:cubicBezTo>
                <a:lnTo>
                  <a:pt x="161629" y="534476"/>
                </a:lnTo>
                <a:lnTo>
                  <a:pt x="146416" y="534476"/>
                </a:lnTo>
                <a:cubicBezTo>
                  <a:pt x="142208" y="534476"/>
                  <a:pt x="138796" y="531064"/>
                  <a:pt x="138796" y="526856"/>
                </a:cubicBezTo>
                <a:lnTo>
                  <a:pt x="138796" y="335093"/>
                </a:lnTo>
                <a:lnTo>
                  <a:pt x="29695" y="317813"/>
                </a:lnTo>
                <a:lnTo>
                  <a:pt x="0" y="276941"/>
                </a:lnTo>
                <a:lnTo>
                  <a:pt x="40871" y="247246"/>
                </a:lnTo>
                <a:lnTo>
                  <a:pt x="138796" y="262756"/>
                </a:lnTo>
                <a:lnTo>
                  <a:pt x="138796" y="166146"/>
                </a:lnTo>
                <a:lnTo>
                  <a:pt x="37632" y="204100"/>
                </a:lnTo>
                <a:lnTo>
                  <a:pt x="58530" y="158105"/>
                </a:lnTo>
                <a:lnTo>
                  <a:pt x="12535" y="137207"/>
                </a:lnTo>
                <a:lnTo>
                  <a:pt x="138796" y="89837"/>
                </a:lnTo>
                <a:lnTo>
                  <a:pt x="138796" y="7620"/>
                </a:lnTo>
                <a:cubicBezTo>
                  <a:pt x="138796" y="3412"/>
                  <a:pt x="142208" y="0"/>
                  <a:pt x="146416" y="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FFFFFF"/>
              </a:solidFill>
            </a:endParaRPr>
          </a:p>
        </p:txBody>
      </p:sp>
      <p:sp>
        <p:nvSpPr>
          <p:cNvPr id="19" name="Rectangle 18"/>
          <p:cNvSpPr/>
          <p:nvPr/>
        </p:nvSpPr>
        <p:spPr>
          <a:xfrm>
            <a:off x="6032649" y="1204535"/>
            <a:ext cx="2834640" cy="80467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defRPr/>
            </a:pPr>
            <a:r>
              <a:rPr lang="en-US" sz="1350" b="1" dirty="0">
                <a:solidFill>
                  <a:srgbClr val="FFFFFF"/>
                </a:solidFill>
                <a:effectLst>
                  <a:outerShdw blurRad="50800" dist="38100" dir="2700000" algn="tl" rotWithShape="0">
                    <a:prstClr val="black">
                      <a:alpha val="40000"/>
                    </a:prstClr>
                  </a:outerShdw>
                </a:effectLst>
                <a:cs typeface="Open Sans"/>
              </a:rPr>
              <a:t>Value &amp; Outcome</a:t>
            </a:r>
          </a:p>
        </p:txBody>
      </p:sp>
      <p:grpSp>
        <p:nvGrpSpPr>
          <p:cNvPr id="20" name="Group 19"/>
          <p:cNvGrpSpPr/>
          <p:nvPr/>
        </p:nvGrpSpPr>
        <p:grpSpPr>
          <a:xfrm>
            <a:off x="6402259" y="1390418"/>
            <a:ext cx="549066" cy="385492"/>
            <a:chOff x="3843717" y="3180543"/>
            <a:chExt cx="1813617" cy="1245818"/>
          </a:xfrm>
          <a:solidFill>
            <a:schemeClr val="bg1"/>
          </a:solidFill>
        </p:grpSpPr>
        <p:sp>
          <p:nvSpPr>
            <p:cNvPr id="21" name="Rectangle 20"/>
            <p:cNvSpPr/>
            <p:nvPr/>
          </p:nvSpPr>
          <p:spPr>
            <a:xfrm>
              <a:off x="3843717" y="4074453"/>
              <a:ext cx="234669" cy="351908"/>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2" name="Rectangle 21"/>
            <p:cNvSpPr/>
            <p:nvPr/>
          </p:nvSpPr>
          <p:spPr>
            <a:xfrm>
              <a:off x="4238454" y="3997838"/>
              <a:ext cx="234669" cy="428523"/>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3" name="Rectangle 22"/>
            <p:cNvSpPr/>
            <p:nvPr/>
          </p:nvSpPr>
          <p:spPr>
            <a:xfrm>
              <a:off x="4633191" y="3892573"/>
              <a:ext cx="234669" cy="533788"/>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4" name="Rectangle 23"/>
            <p:cNvSpPr/>
            <p:nvPr/>
          </p:nvSpPr>
          <p:spPr>
            <a:xfrm>
              <a:off x="5027928" y="3576680"/>
              <a:ext cx="234669" cy="849681"/>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5" name="Rectangle 24"/>
            <p:cNvSpPr/>
            <p:nvPr/>
          </p:nvSpPr>
          <p:spPr>
            <a:xfrm>
              <a:off x="5422665" y="3180543"/>
              <a:ext cx="234669" cy="1245818"/>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sp>
        <p:nvSpPr>
          <p:cNvPr id="26" name="Rectangle 25"/>
          <p:cNvSpPr/>
          <p:nvPr/>
        </p:nvSpPr>
        <p:spPr>
          <a:xfrm>
            <a:off x="3154209" y="2025863"/>
            <a:ext cx="2806281" cy="461665"/>
          </a:xfrm>
          <a:prstGeom prst="rect">
            <a:avLst/>
          </a:prstGeom>
        </p:spPr>
        <p:txBody>
          <a:bodyPr wrap="square">
            <a:spAutoFit/>
          </a:bodyPr>
          <a:lstStyle/>
          <a:p>
            <a:r>
              <a:rPr lang="en-US" sz="1200" b="1" dirty="0" smtClean="0">
                <a:solidFill>
                  <a:srgbClr val="333333"/>
                </a:solidFill>
                <a:cs typeface="Arial" pitchFamily="34" charset="0"/>
              </a:rPr>
              <a:t>A McLean &amp; Company Consulting </a:t>
            </a:r>
            <a:r>
              <a:rPr lang="en-US" sz="1200" b="1" dirty="0">
                <a:solidFill>
                  <a:srgbClr val="333333"/>
                </a:solidFill>
                <a:cs typeface="Arial" pitchFamily="34" charset="0"/>
              </a:rPr>
              <a:t>Analyst </a:t>
            </a:r>
            <a:r>
              <a:rPr lang="en-US" sz="1200" b="1" dirty="0" smtClean="0">
                <a:solidFill>
                  <a:srgbClr val="333333"/>
                </a:solidFill>
                <a:cs typeface="Arial" pitchFamily="34" charset="0"/>
              </a:rPr>
              <a:t>will discuss </a:t>
            </a:r>
            <a:r>
              <a:rPr lang="en-US" sz="1200" b="1" dirty="0">
                <a:solidFill>
                  <a:srgbClr val="333333"/>
                </a:solidFill>
                <a:cs typeface="Arial" pitchFamily="34" charset="0"/>
              </a:rPr>
              <a:t>with you</a:t>
            </a:r>
            <a:r>
              <a:rPr lang="en-US" sz="1200" b="1" dirty="0" smtClean="0">
                <a:solidFill>
                  <a:srgbClr val="333333"/>
                </a:solidFill>
                <a:cs typeface="Arial" pitchFamily="34" charset="0"/>
              </a:rPr>
              <a:t>:</a:t>
            </a:r>
            <a:endParaRPr lang="en-US" sz="1200" b="1" dirty="0">
              <a:solidFill>
                <a:srgbClr val="333333"/>
              </a:solidFill>
              <a:cs typeface="Arial" pitchFamily="34" charset="0"/>
            </a:endParaRPr>
          </a:p>
        </p:txBody>
      </p:sp>
      <p:sp>
        <p:nvSpPr>
          <p:cNvPr id="27" name="Rectangle 26"/>
          <p:cNvSpPr/>
          <p:nvPr/>
        </p:nvSpPr>
        <p:spPr>
          <a:xfrm>
            <a:off x="6040866" y="2019179"/>
            <a:ext cx="2826423" cy="461665"/>
          </a:xfrm>
          <a:prstGeom prst="rect">
            <a:avLst/>
          </a:prstGeom>
        </p:spPr>
        <p:txBody>
          <a:bodyPr wrap="square">
            <a:spAutoFit/>
          </a:bodyPr>
          <a:lstStyle/>
          <a:p>
            <a:r>
              <a:rPr lang="en-US" sz="1200" b="1" dirty="0">
                <a:solidFill>
                  <a:srgbClr val="333333"/>
                </a:solidFill>
                <a:cs typeface="Arial" pitchFamily="34" charset="0"/>
              </a:rPr>
              <a:t>At the conclusion of the Guided Implementation call, you will have</a:t>
            </a:r>
            <a:r>
              <a:rPr lang="en-US" sz="1200" b="1" dirty="0" smtClean="0">
                <a:solidFill>
                  <a:srgbClr val="333333"/>
                </a:solidFill>
                <a:cs typeface="Arial" pitchFamily="34" charset="0"/>
              </a:rPr>
              <a:t>:</a:t>
            </a:r>
            <a:endParaRPr lang="en-US" sz="1200" b="1" dirty="0">
              <a:solidFill>
                <a:srgbClr val="333333"/>
              </a:solidFill>
              <a:cs typeface="Arial" pitchFamily="34" charset="0"/>
            </a:endParaRPr>
          </a:p>
        </p:txBody>
      </p:sp>
      <p:sp>
        <p:nvSpPr>
          <p:cNvPr id="28" name="Rectangle 27"/>
          <p:cNvSpPr/>
          <p:nvPr/>
        </p:nvSpPr>
        <p:spPr>
          <a:xfrm>
            <a:off x="257174" y="5491804"/>
            <a:ext cx="8646207" cy="320040"/>
          </a:xfrm>
          <a:prstGeom prst="rect">
            <a:avLst/>
          </a:prstGeom>
          <a:solidFill>
            <a:srgbClr val="36A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CA" sz="1400" b="1" dirty="0" smtClean="0">
                <a:solidFill>
                  <a:srgbClr val="FFFFFF"/>
                </a:solidFill>
              </a:rPr>
              <a:t>Arrange a call now:</a:t>
            </a:r>
            <a:endParaRPr lang="en-CA" sz="1400" b="1" dirty="0">
              <a:solidFill>
                <a:srgbClr val="FFFFFF"/>
              </a:solidFill>
            </a:endParaRPr>
          </a:p>
        </p:txBody>
      </p:sp>
      <p:sp>
        <p:nvSpPr>
          <p:cNvPr id="47" name="Freeform 46"/>
          <p:cNvSpPr/>
          <p:nvPr/>
        </p:nvSpPr>
        <p:spPr>
          <a:xfrm rot="19343114">
            <a:off x="8079721" y="337681"/>
            <a:ext cx="286530" cy="702289"/>
          </a:xfrm>
          <a:custGeom>
            <a:avLst/>
            <a:gdLst>
              <a:gd name="connsiteX0" fmla="*/ 252432 w 286530"/>
              <a:gd name="connsiteY0" fmla="*/ 17456 h 702289"/>
              <a:gd name="connsiteX1" fmla="*/ 269887 w 286530"/>
              <a:gd name="connsiteY1" fmla="*/ 59599 h 702289"/>
              <a:gd name="connsiteX2" fmla="*/ 269887 w 286530"/>
              <a:gd name="connsiteY2" fmla="*/ 115944 h 702289"/>
              <a:gd name="connsiteX3" fmla="*/ 210288 w 286530"/>
              <a:gd name="connsiteY3" fmla="*/ 175543 h 702289"/>
              <a:gd name="connsiteX4" fmla="*/ 135246 w 286530"/>
              <a:gd name="connsiteY4" fmla="*/ 175543 h 702289"/>
              <a:gd name="connsiteX5" fmla="*/ 107408 w 286530"/>
              <a:gd name="connsiteY5" fmla="*/ 169922 h 702289"/>
              <a:gd name="connsiteX6" fmla="*/ 98443 w 286530"/>
              <a:gd name="connsiteY6" fmla="*/ 163878 h 702289"/>
              <a:gd name="connsiteX7" fmla="*/ 97499 w 286530"/>
              <a:gd name="connsiteY7" fmla="*/ 170341 h 702289"/>
              <a:gd name="connsiteX8" fmla="*/ 89081 w 286530"/>
              <a:gd name="connsiteY8" fmla="*/ 351864 h 702289"/>
              <a:gd name="connsiteX9" fmla="*/ 97487 w 286530"/>
              <a:gd name="connsiteY9" fmla="*/ 533122 h 702289"/>
              <a:gd name="connsiteX10" fmla="*/ 112880 w 286530"/>
              <a:gd name="connsiteY10" fmla="*/ 526746 h 702289"/>
              <a:gd name="connsiteX11" fmla="*/ 226931 w 286530"/>
              <a:gd name="connsiteY11" fmla="*/ 526746 h 702289"/>
              <a:gd name="connsiteX12" fmla="*/ 286530 w 286530"/>
              <a:gd name="connsiteY12" fmla="*/ 586345 h 702289"/>
              <a:gd name="connsiteX13" fmla="*/ 286529 w 286530"/>
              <a:gd name="connsiteY13" fmla="*/ 642690 h 702289"/>
              <a:gd name="connsiteX14" fmla="*/ 226930 w 286530"/>
              <a:gd name="connsiteY14" fmla="*/ 702289 h 702289"/>
              <a:gd name="connsiteX15" fmla="*/ 112880 w 286530"/>
              <a:gd name="connsiteY15" fmla="*/ 702289 h 702289"/>
              <a:gd name="connsiteX16" fmla="*/ 89892 w 286530"/>
              <a:gd name="connsiteY16" fmla="*/ 692767 h 702289"/>
              <a:gd name="connsiteX17" fmla="*/ 86996 w 286530"/>
              <a:gd name="connsiteY17" fmla="*/ 685776 h 702289"/>
              <a:gd name="connsiteX18" fmla="*/ 74614 w 286530"/>
              <a:gd name="connsiteY18" fmla="*/ 674751 h 702289"/>
              <a:gd name="connsiteX19" fmla="*/ 0 w 286530"/>
              <a:gd name="connsiteY19" fmla="*/ 351865 h 702289"/>
              <a:gd name="connsiteX20" fmla="*/ 97547 w 286530"/>
              <a:gd name="connsiteY20" fmla="*/ 8561 h 702289"/>
              <a:gd name="connsiteX21" fmla="*/ 107177 w 286530"/>
              <a:gd name="connsiteY21" fmla="*/ 5776 h 702289"/>
              <a:gd name="connsiteX22" fmla="*/ 107408 w 286530"/>
              <a:gd name="connsiteY22" fmla="*/ 5620 h 702289"/>
              <a:gd name="connsiteX23" fmla="*/ 108427 w 286530"/>
              <a:gd name="connsiteY23" fmla="*/ 5414 h 702289"/>
              <a:gd name="connsiteX24" fmla="*/ 122168 w 286530"/>
              <a:gd name="connsiteY24" fmla="*/ 1441 h 702289"/>
              <a:gd name="connsiteX25" fmla="*/ 121988 w 286530"/>
              <a:gd name="connsiteY25" fmla="*/ 2677 h 702289"/>
              <a:gd name="connsiteX26" fmla="*/ 135246 w 286530"/>
              <a:gd name="connsiteY26" fmla="*/ 0 h 702289"/>
              <a:gd name="connsiteX27" fmla="*/ 210288 w 286530"/>
              <a:gd name="connsiteY27" fmla="*/ 0 h 702289"/>
              <a:gd name="connsiteX28" fmla="*/ 252432 w 286530"/>
              <a:gd name="connsiteY28" fmla="*/ 17456 h 702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86530" h="702289">
                <a:moveTo>
                  <a:pt x="252432" y="17456"/>
                </a:moveTo>
                <a:cubicBezTo>
                  <a:pt x="263217" y="28241"/>
                  <a:pt x="269887" y="43141"/>
                  <a:pt x="269887" y="59599"/>
                </a:cubicBezTo>
                <a:lnTo>
                  <a:pt x="269887" y="115944"/>
                </a:lnTo>
                <a:cubicBezTo>
                  <a:pt x="269887" y="148860"/>
                  <a:pt x="243204" y="175543"/>
                  <a:pt x="210288" y="175543"/>
                </a:cubicBezTo>
                <a:lnTo>
                  <a:pt x="135246" y="175543"/>
                </a:lnTo>
                <a:cubicBezTo>
                  <a:pt x="125372" y="175543"/>
                  <a:pt x="115965" y="173542"/>
                  <a:pt x="107408" y="169922"/>
                </a:cubicBezTo>
                <a:lnTo>
                  <a:pt x="98443" y="163878"/>
                </a:lnTo>
                <a:lnTo>
                  <a:pt x="97499" y="170341"/>
                </a:lnTo>
                <a:cubicBezTo>
                  <a:pt x="91936" y="229261"/>
                  <a:pt x="89081" y="290286"/>
                  <a:pt x="89081" y="351864"/>
                </a:cubicBezTo>
                <a:lnTo>
                  <a:pt x="97487" y="533122"/>
                </a:lnTo>
                <a:lnTo>
                  <a:pt x="112880" y="526746"/>
                </a:lnTo>
                <a:lnTo>
                  <a:pt x="226931" y="526746"/>
                </a:lnTo>
                <a:cubicBezTo>
                  <a:pt x="259846" y="526746"/>
                  <a:pt x="286530" y="553429"/>
                  <a:pt x="286530" y="586345"/>
                </a:cubicBezTo>
                <a:lnTo>
                  <a:pt x="286529" y="642690"/>
                </a:lnTo>
                <a:cubicBezTo>
                  <a:pt x="286529" y="675606"/>
                  <a:pt x="259847" y="702289"/>
                  <a:pt x="226930" y="702289"/>
                </a:cubicBezTo>
                <a:lnTo>
                  <a:pt x="112880" y="702289"/>
                </a:lnTo>
                <a:cubicBezTo>
                  <a:pt x="103903" y="702289"/>
                  <a:pt x="95775" y="698650"/>
                  <a:pt x="89892" y="692767"/>
                </a:cubicBezTo>
                <a:lnTo>
                  <a:pt x="86996" y="685776"/>
                </a:lnTo>
                <a:lnTo>
                  <a:pt x="74614" y="674751"/>
                </a:lnTo>
                <a:cubicBezTo>
                  <a:pt x="30766" y="621554"/>
                  <a:pt x="0" y="497015"/>
                  <a:pt x="0" y="351865"/>
                </a:cubicBezTo>
                <a:cubicBezTo>
                  <a:pt x="0" y="182523"/>
                  <a:pt x="41876" y="41236"/>
                  <a:pt x="97547" y="8561"/>
                </a:cubicBezTo>
                <a:lnTo>
                  <a:pt x="107177" y="5776"/>
                </a:lnTo>
                <a:lnTo>
                  <a:pt x="107408" y="5620"/>
                </a:lnTo>
                <a:lnTo>
                  <a:pt x="108427" y="5414"/>
                </a:lnTo>
                <a:lnTo>
                  <a:pt x="122168" y="1441"/>
                </a:lnTo>
                <a:lnTo>
                  <a:pt x="121988" y="2677"/>
                </a:lnTo>
                <a:lnTo>
                  <a:pt x="135246" y="0"/>
                </a:lnTo>
                <a:lnTo>
                  <a:pt x="210288" y="0"/>
                </a:lnTo>
                <a:cubicBezTo>
                  <a:pt x="226746" y="0"/>
                  <a:pt x="241646" y="6671"/>
                  <a:pt x="252432" y="1745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FFFFFF"/>
              </a:solidFill>
            </a:endParaRPr>
          </a:p>
        </p:txBody>
      </p:sp>
      <p:sp>
        <p:nvSpPr>
          <p:cNvPr id="36" name="Text Placeholder 35"/>
          <p:cNvSpPr>
            <a:spLocks noGrp="1"/>
          </p:cNvSpPr>
          <p:nvPr>
            <p:ph type="body" sz="quarter" idx="10"/>
          </p:nvPr>
        </p:nvSpPr>
        <p:spPr>
          <a:xfrm>
            <a:off x="283988" y="2025650"/>
            <a:ext cx="2798064" cy="3316288"/>
          </a:xfrm>
        </p:spPr>
        <p:txBody>
          <a:bodyPr/>
          <a:lstStyle>
            <a:lvl1pPr marL="227013" indent="-227013" algn="l" defTabSz="914400" rtl="0" eaLnBrk="1" latinLnBrk="0" hangingPunct="1">
              <a:spcBef>
                <a:spcPts val="400"/>
              </a:spcBef>
              <a:buSzPct val="100000"/>
              <a:buFont typeface="Arial" panose="020B0604020202020204" pitchFamily="34" charset="0"/>
              <a:buChar char="•"/>
              <a:defRPr lang="en-US" sz="1200" kern="1200" dirty="0" smtClean="0">
                <a:solidFill>
                  <a:schemeClr val="tx1"/>
                </a:solidFill>
                <a:latin typeface="+mn-lt"/>
                <a:ea typeface="+mn-ea"/>
                <a:cs typeface="Arial" pitchFamily="34" charset="0"/>
              </a:defRPr>
            </a:lvl1pPr>
          </a:lstStyle>
          <a:p>
            <a:pPr lvl="0"/>
            <a:r>
              <a:rPr lang="en-US" smtClean="0"/>
              <a:t>Click to edit Master text styles</a:t>
            </a:r>
          </a:p>
        </p:txBody>
      </p:sp>
      <p:sp>
        <p:nvSpPr>
          <p:cNvPr id="40" name="Text Placeholder 35"/>
          <p:cNvSpPr>
            <a:spLocks noGrp="1"/>
          </p:cNvSpPr>
          <p:nvPr>
            <p:ph type="body" sz="quarter" idx="13"/>
          </p:nvPr>
        </p:nvSpPr>
        <p:spPr>
          <a:xfrm>
            <a:off x="3144139" y="2420513"/>
            <a:ext cx="2816352" cy="2915761"/>
          </a:xfrm>
        </p:spPr>
        <p:txBody>
          <a:bodyPr/>
          <a:lstStyle>
            <a:lvl1pPr marL="227013" indent="-227013" algn="l" defTabSz="914400" rtl="0" eaLnBrk="1" latinLnBrk="0" hangingPunct="1">
              <a:spcBef>
                <a:spcPts val="400"/>
              </a:spcBef>
              <a:buSzPct val="100000"/>
              <a:buFont typeface="Arial" panose="020B0604020202020204" pitchFamily="34" charset="0"/>
              <a:buChar char="•"/>
              <a:defRPr lang="en-US" sz="1200" kern="1200" dirty="0" smtClean="0">
                <a:solidFill>
                  <a:schemeClr val="tx1"/>
                </a:solidFill>
                <a:latin typeface="+mn-lt"/>
                <a:ea typeface="+mn-ea"/>
                <a:cs typeface="Arial" pitchFamily="34" charset="0"/>
              </a:defRPr>
            </a:lvl1pPr>
          </a:lstStyle>
          <a:p>
            <a:pPr lvl="0"/>
            <a:r>
              <a:rPr lang="en-US" smtClean="0"/>
              <a:t>Click to edit Master text styles</a:t>
            </a:r>
          </a:p>
        </p:txBody>
      </p:sp>
      <p:sp>
        <p:nvSpPr>
          <p:cNvPr id="41" name="Text Placeholder 35"/>
          <p:cNvSpPr>
            <a:spLocks noGrp="1"/>
          </p:cNvSpPr>
          <p:nvPr>
            <p:ph type="body" sz="quarter" idx="14"/>
          </p:nvPr>
        </p:nvSpPr>
        <p:spPr>
          <a:xfrm>
            <a:off x="6032649" y="2420512"/>
            <a:ext cx="2834640" cy="2926525"/>
          </a:xfrm>
        </p:spPr>
        <p:txBody>
          <a:bodyPr/>
          <a:lstStyle>
            <a:lvl1pPr marL="227013" indent="-227013" algn="l" defTabSz="914400" rtl="0" eaLnBrk="1" latinLnBrk="0" hangingPunct="1">
              <a:spcBef>
                <a:spcPts val="400"/>
              </a:spcBef>
              <a:buSzPct val="100000"/>
              <a:buFont typeface="Arial" panose="020B0604020202020204" pitchFamily="34" charset="0"/>
              <a:buChar char="•"/>
              <a:defRPr lang="en-US" sz="1200" kern="1200" dirty="0" smtClean="0">
                <a:solidFill>
                  <a:schemeClr val="tx1"/>
                </a:solidFill>
                <a:latin typeface="+mn-lt"/>
                <a:ea typeface="+mn-ea"/>
                <a:cs typeface="Arial" pitchFamily="34" charset="0"/>
              </a:defRPr>
            </a:lvl1pPr>
          </a:lstStyle>
          <a:p>
            <a:pPr lvl="0"/>
            <a:r>
              <a:rPr lang="en-US" smtClean="0"/>
              <a:t>Click to edit Master text styles</a:t>
            </a:r>
          </a:p>
        </p:txBody>
      </p:sp>
      <p:cxnSp>
        <p:nvCxnSpPr>
          <p:cNvPr id="42" name="Straight Connector 41"/>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0" name="Text Placeholder 9"/>
          <p:cNvSpPr>
            <a:spLocks noGrp="1"/>
          </p:cNvSpPr>
          <p:nvPr>
            <p:ph type="body" sz="quarter" idx="15" hasCustomPrompt="1"/>
          </p:nvPr>
        </p:nvSpPr>
        <p:spPr>
          <a:xfrm>
            <a:off x="259937" y="5821933"/>
            <a:ext cx="8622792" cy="482614"/>
          </a:xfrm>
        </p:spPr>
        <p:txBody>
          <a:bodyPr/>
          <a:lstStyle>
            <a:lvl1pPr marL="171450" marR="0" indent="-171450" algn="l" defTabSz="914400" rtl="0" eaLnBrk="0" fontAlgn="base" latinLnBrk="0" hangingPunct="0">
              <a:lnSpc>
                <a:spcPct val="100000"/>
              </a:lnSpc>
              <a:spcBef>
                <a:spcPct val="20000"/>
              </a:spcBef>
              <a:spcAft>
                <a:spcPct val="0"/>
              </a:spcAft>
              <a:buClr>
                <a:schemeClr val="tx1"/>
              </a:buClr>
              <a:buSzPct val="120000"/>
              <a:buFont typeface="Arial" pitchFamily="34" charset="0"/>
              <a:buNone/>
              <a:tabLst/>
              <a:defRPr/>
            </a:lvl1pPr>
          </a:lstStyle>
          <a:p>
            <a:pPr marL="0" marR="0" lvl="0" indent="0" algn="l" defTabSz="914400" rtl="0" eaLnBrk="0" fontAlgn="base" latinLnBrk="0" hangingPunct="0">
              <a:lnSpc>
                <a:spcPct val="100000"/>
              </a:lnSpc>
              <a:spcBef>
                <a:spcPct val="20000"/>
              </a:spcBef>
              <a:spcAft>
                <a:spcPct val="0"/>
              </a:spcAft>
              <a:buClr>
                <a:schemeClr val="tx1"/>
              </a:buClr>
              <a:buSzPct val="120000"/>
              <a:tabLst/>
              <a:defRPr/>
            </a:pPr>
            <a:r>
              <a:rPr kumimoji="0" lang="en-US" sz="1200" b="0" i="0" u="none" strike="noStrike" kern="1200" cap="none" spc="0" normalizeH="0" baseline="0" noProof="0" dirty="0" smtClean="0">
                <a:ln>
                  <a:noFill/>
                </a:ln>
                <a:solidFill>
                  <a:srgbClr val="333333"/>
                </a:solidFill>
                <a:effectLst/>
                <a:uLnTx/>
                <a:uFillTx/>
                <a:latin typeface="+mn-lt"/>
                <a:cs typeface="Arial" pitchFamily="34" charset="0"/>
              </a:rPr>
              <a:t>Email </a:t>
            </a:r>
            <a:r>
              <a:rPr kumimoji="0" lang="en-US" sz="1200" b="0" i="0" u="none" strike="noStrike" kern="1200" cap="none" spc="0" normalizeH="0" baseline="0" noProof="0" dirty="0" err="1" smtClean="0">
                <a:ln>
                  <a:noFill/>
                </a:ln>
                <a:solidFill>
                  <a:srgbClr val="FFFFFF"/>
                </a:solidFill>
                <a:effectLst/>
                <a:uLnTx/>
                <a:uFillTx/>
                <a:latin typeface="+mn-lt"/>
                <a:cs typeface="Arial" pitchFamily="34" charset="0"/>
                <a:hlinkClick r:id="rId2"/>
              </a:rPr>
              <a:t>GuidedImplementations@McLean</a:t>
            </a:r>
            <a:r>
              <a:rPr kumimoji="0" lang="en-US" sz="1200" b="0" i="0" u="none" strike="noStrike" kern="1200" cap="none" spc="0" normalizeH="0" baseline="0" noProof="0" dirty="0" smtClean="0">
                <a:ln>
                  <a:noFill/>
                </a:ln>
                <a:solidFill>
                  <a:srgbClr val="FFFFFF"/>
                </a:solidFill>
                <a:effectLst/>
                <a:uLnTx/>
                <a:uFillTx/>
                <a:latin typeface="+mn-lt"/>
                <a:cs typeface="Arial" pitchFamily="34" charset="0"/>
                <a:hlinkClick r:id="rId2"/>
              </a:rPr>
              <a:t> Co.com</a:t>
            </a:r>
            <a:r>
              <a:rPr kumimoji="0" lang="en-US" sz="1200" b="0" i="0" u="none" strike="noStrike" kern="1200" cap="none" spc="0" normalizeH="0" baseline="0" noProof="0" dirty="0" smtClean="0">
                <a:ln>
                  <a:noFill/>
                </a:ln>
                <a:solidFill>
                  <a:srgbClr val="FFFFFF"/>
                </a:solidFill>
                <a:effectLst/>
                <a:uLnTx/>
                <a:uFillTx/>
                <a:latin typeface="+mn-lt"/>
                <a:cs typeface="Arial" pitchFamily="34" charset="0"/>
              </a:rPr>
              <a:t> </a:t>
            </a:r>
            <a:r>
              <a:rPr kumimoji="0" lang="en-US" sz="1200" b="0" i="0" u="none" strike="noStrike" kern="1200" cap="none" spc="0" normalizeH="0" baseline="0" noProof="0" dirty="0" smtClean="0">
                <a:ln>
                  <a:noFill/>
                </a:ln>
                <a:solidFill>
                  <a:srgbClr val="333333"/>
                </a:solidFill>
                <a:effectLst/>
                <a:uLnTx/>
                <a:uFillTx/>
                <a:latin typeface="+mn-lt"/>
                <a:cs typeface="Arial" pitchFamily="34" charset="0"/>
              </a:rPr>
              <a:t>or call </a:t>
            </a:r>
            <a:r>
              <a:rPr kumimoji="0" lang="en-CA" sz="1200" b="0" i="0" u="none" strike="noStrike" kern="1200" cap="none" spc="0" normalizeH="0" baseline="0" noProof="0" dirty="0" smtClean="0">
                <a:ln>
                  <a:noFill/>
                </a:ln>
                <a:solidFill>
                  <a:srgbClr val="333333"/>
                </a:solidFill>
                <a:effectLst/>
                <a:uLnTx/>
                <a:uFillTx/>
                <a:latin typeface="+mn-lt"/>
              </a:rPr>
              <a:t>1-888-670-8889 and ask for the Guided Implementation Coordinator to book a Guided Implementation in your organization.</a:t>
            </a:r>
            <a:endParaRPr lang="en-US" dirty="0" smtClean="0"/>
          </a:p>
          <a:p>
            <a:pPr lvl="0"/>
            <a:endParaRPr lang="en-US" dirty="0"/>
          </a:p>
        </p:txBody>
      </p:sp>
      <p:pic>
        <p:nvPicPr>
          <p:cNvPr id="29" name="Picture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0020" y="328771"/>
            <a:ext cx="857643" cy="731520"/>
          </a:xfrm>
          <a:prstGeom prst="rect">
            <a:avLst/>
          </a:prstGeom>
        </p:spPr>
      </p:pic>
      <p:pic>
        <p:nvPicPr>
          <p:cNvPr id="31" name="Picture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95534" y="5510359"/>
            <a:ext cx="331710" cy="282929"/>
          </a:xfrm>
          <a:prstGeom prst="rect">
            <a:avLst/>
          </a:prstGeom>
        </p:spPr>
      </p:pic>
      <p:pic>
        <p:nvPicPr>
          <p:cNvPr id="30" name="Picture 2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0020" y="328771"/>
            <a:ext cx="857643" cy="731520"/>
          </a:xfrm>
          <a:prstGeom prst="rect">
            <a:avLst/>
          </a:prstGeom>
        </p:spPr>
      </p:pic>
      <p:pic>
        <p:nvPicPr>
          <p:cNvPr id="32" name="Picture 3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495534" y="5510359"/>
            <a:ext cx="331710" cy="282929"/>
          </a:xfrm>
          <a:prstGeom prst="rect">
            <a:avLst/>
          </a:prstGeom>
        </p:spPr>
      </p:pic>
      <p:pic>
        <p:nvPicPr>
          <p:cNvPr id="33" name="Picture 32"/>
          <p:cNvPicPr>
            <a:picLocks noChangeAspect="1"/>
          </p:cNvPicPr>
          <p:nvPr userDrawn="1"/>
        </p:nvPicPr>
        <p:blipFill>
          <a:blip r:embed="rId5"/>
          <a:stretch>
            <a:fillRect/>
          </a:stretch>
        </p:blipFill>
        <p:spPr>
          <a:xfrm flipH="1">
            <a:off x="323528" y="1204535"/>
            <a:ext cx="922384" cy="843383"/>
          </a:xfrm>
          <a:prstGeom prst="rect">
            <a:avLst/>
          </a:prstGeom>
        </p:spPr>
      </p:pic>
    </p:spTree>
    <p:extLst>
      <p:ext uri="{BB962C8B-B14F-4D97-AF65-F5344CB8AC3E}">
        <p14:creationId xmlns:p14="http://schemas.microsoft.com/office/powerpoint/2010/main" val="2052978234"/>
      </p:ext>
    </p:extLst>
  </p:cSld>
  <p:clrMapOvr>
    <a:masterClrMapping/>
  </p:clrMapOvr>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Cover">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pic>
        <p:nvPicPr>
          <p:cNvPr id="15" name="Picture 14" descr="footer2012-mco.jpg"/>
          <p:cNvPicPr>
            <a:picLocks noChangeAspect="1"/>
          </p:cNvPicPr>
          <p:nvPr/>
        </p:nvPicPr>
        <p:blipFill>
          <a:blip r:embed="rId2" cstate="print"/>
          <a:srcRect l="77956"/>
          <a:stretch>
            <a:fillRect/>
          </a:stretch>
        </p:blipFill>
        <p:spPr>
          <a:xfrm>
            <a:off x="7128284" y="6090047"/>
            <a:ext cx="2015716" cy="767953"/>
          </a:xfrm>
          <a:prstGeom prst="rect">
            <a:avLst/>
          </a:prstGeom>
        </p:spPr>
      </p:pic>
      <p:sp>
        <p:nvSpPr>
          <p:cNvPr id="26" name="Rectangle 25"/>
          <p:cNvSpPr/>
          <p:nvPr/>
        </p:nvSpPr>
        <p:spPr>
          <a:xfrm>
            <a:off x="-509" y="6090047"/>
            <a:ext cx="7128284" cy="7679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CA" sz="800" dirty="0" smtClean="0">
                <a:solidFill>
                  <a:srgbClr val="ADB7C3"/>
                </a:solidFill>
              </a:rPr>
              <a:t>McLean &amp; Company is a research and advisory firm that provides practical solutions</a:t>
            </a:r>
            <a:br>
              <a:rPr lang="en-CA" sz="800" dirty="0" smtClean="0">
                <a:solidFill>
                  <a:srgbClr val="ADB7C3"/>
                </a:solidFill>
              </a:rPr>
            </a:br>
            <a:r>
              <a:rPr lang="en-CA" sz="800" dirty="0" smtClean="0">
                <a:solidFill>
                  <a:srgbClr val="ADB7C3"/>
                </a:solidFill>
              </a:rPr>
              <a:t>to human resources challenges with executable research, tools, and advice that will have a</a:t>
            </a:r>
            <a:br>
              <a:rPr lang="en-CA" sz="800" dirty="0" smtClean="0">
                <a:solidFill>
                  <a:srgbClr val="ADB7C3"/>
                </a:solidFill>
              </a:rPr>
            </a:br>
            <a:r>
              <a:rPr lang="en-CA" sz="800" dirty="0" smtClean="0">
                <a:solidFill>
                  <a:srgbClr val="ADB7C3"/>
                </a:solidFill>
              </a:rPr>
              <a:t>clear and measurable impact on your business. © 1997-2014 McLean &amp; Company.</a:t>
            </a:r>
            <a:br>
              <a:rPr lang="en-CA" sz="800" dirty="0" smtClean="0">
                <a:solidFill>
                  <a:srgbClr val="ADB7C3"/>
                </a:solidFill>
              </a:rPr>
            </a:br>
            <a:r>
              <a:rPr lang="en-CA" sz="800" dirty="0" smtClean="0">
                <a:solidFill>
                  <a:srgbClr val="ADB7C3"/>
                </a:solidFill>
              </a:rPr>
              <a:t>McLean &amp; Company is a division of Info-Tech Research Group Inc.</a:t>
            </a:r>
            <a:endParaRPr lang="en-CA" sz="800" dirty="0">
              <a:solidFill>
                <a:srgbClr val="ADB7C3"/>
              </a:solidFill>
            </a:endParaRPr>
          </a:p>
        </p:txBody>
      </p:sp>
      <p:sp>
        <p:nvSpPr>
          <p:cNvPr id="6" name="Rectangle 5"/>
          <p:cNvSpPr/>
          <p:nvPr userDrawn="1"/>
        </p:nvSpPr>
        <p:spPr>
          <a:xfrm>
            <a:off x="0" y="6091639"/>
            <a:ext cx="7128284" cy="767953"/>
          </a:xfrm>
          <a:prstGeom prst="rect">
            <a:avLst/>
          </a:prstGeom>
          <a:solidFill>
            <a:srgbClr val="243F54"/>
          </a:solidFill>
          <a:ln w="25400" cap="flat" cmpd="sng" algn="ctr">
            <a:noFill/>
            <a:prstDash val="solid"/>
          </a:ln>
          <a:effectLst/>
        </p:spPr>
        <p:txBody>
          <a:bodyPr rtlCol="0" anchor="ctr"/>
          <a:lstStyle/>
          <a:p>
            <a:pPr algn="r" fontAlgn="base">
              <a:spcBef>
                <a:spcPct val="0"/>
              </a:spcBef>
              <a:spcAft>
                <a:spcPct val="0"/>
              </a:spcAft>
              <a:defRPr/>
            </a:pPr>
            <a:r>
              <a:rPr lang="en-CA" sz="800" kern="0" dirty="0" smtClean="0">
                <a:solidFill>
                  <a:srgbClr val="ADB7C3"/>
                </a:solidFill>
              </a:rPr>
              <a:t>McLean &amp; Company is a research and advisory firm that provides practical solutions</a:t>
            </a:r>
            <a:br>
              <a:rPr lang="en-CA" sz="800" kern="0" dirty="0" smtClean="0">
                <a:solidFill>
                  <a:srgbClr val="ADB7C3"/>
                </a:solidFill>
              </a:rPr>
            </a:br>
            <a:r>
              <a:rPr lang="en-CA" sz="800" kern="0" dirty="0" smtClean="0">
                <a:solidFill>
                  <a:srgbClr val="ADB7C3"/>
                </a:solidFill>
              </a:rPr>
              <a:t>to human resources challenges with executable research, tools, and advice that will have a</a:t>
            </a:r>
            <a:br>
              <a:rPr lang="en-CA" sz="800" kern="0" dirty="0" smtClean="0">
                <a:solidFill>
                  <a:srgbClr val="ADB7C3"/>
                </a:solidFill>
              </a:rPr>
            </a:br>
            <a:r>
              <a:rPr lang="en-CA" sz="800" kern="0" dirty="0" smtClean="0">
                <a:solidFill>
                  <a:srgbClr val="ADB7C3"/>
                </a:solidFill>
              </a:rPr>
              <a:t>clear and measurable impact on your business. © 1997-2014 McLean &amp; Company.</a:t>
            </a:r>
            <a:br>
              <a:rPr lang="en-CA" sz="800" kern="0" dirty="0" smtClean="0">
                <a:solidFill>
                  <a:srgbClr val="ADB7C3"/>
                </a:solidFill>
              </a:rPr>
            </a:br>
            <a:r>
              <a:rPr lang="en-CA" sz="800" kern="0" dirty="0" smtClean="0">
                <a:solidFill>
                  <a:srgbClr val="ADB7C3"/>
                </a:solidFill>
              </a:rPr>
              <a:t>McLean &amp; Company is a division of Info-Tech Research Group Inc.</a:t>
            </a:r>
          </a:p>
        </p:txBody>
      </p:sp>
      <p:pic>
        <p:nvPicPr>
          <p:cNvPr id="7" name="Picture 6" descr="footer2012-mco.jpg"/>
          <p:cNvPicPr>
            <a:picLocks noChangeAspect="1"/>
          </p:cNvPicPr>
          <p:nvPr userDrawn="1"/>
        </p:nvPicPr>
        <p:blipFill>
          <a:blip r:embed="rId2" cstate="print"/>
          <a:srcRect l="77956"/>
          <a:stretch>
            <a:fillRect/>
          </a:stretch>
        </p:blipFill>
        <p:spPr>
          <a:xfrm>
            <a:off x="7128284" y="6091639"/>
            <a:ext cx="2015716" cy="767953"/>
          </a:xfrm>
          <a:prstGeom prst="rect">
            <a:avLst/>
          </a:prstGeom>
        </p:spPr>
      </p:pic>
    </p:spTree>
    <p:extLst>
      <p:ext uri="{BB962C8B-B14F-4D97-AF65-F5344CB8AC3E}">
        <p14:creationId xmlns:p14="http://schemas.microsoft.com/office/powerpoint/2010/main" val="1077941459"/>
      </p:ext>
    </p:extLst>
  </p:cSld>
  <p:clrMapOvr>
    <a:masterClrMapping/>
  </p:clrMapOvr>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Section Cover Page">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p:ph type="body" sz="quarter" idx="18" hasCustomPrompt="1"/>
          </p:nvPr>
        </p:nvSpPr>
        <p:spPr>
          <a:xfrm>
            <a:off x="6336196" y="4298777"/>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791580" y="4311718"/>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Tree>
    <p:extLst>
      <p:ext uri="{BB962C8B-B14F-4D97-AF65-F5344CB8AC3E}">
        <p14:creationId xmlns:p14="http://schemas.microsoft.com/office/powerpoint/2010/main" val="1677988119"/>
      </p:ext>
    </p:extLst>
  </p:cSld>
  <p:clrMapOvr>
    <a:masterClrMapping/>
  </p:clrMapOvr>
  <p:timing>
    <p:tnLst>
      <p:par>
        <p:cTn id="1" dur="indefinite" restart="never" nodeType="tmRoot"/>
      </p:par>
    </p:tnLst>
  </p:timing>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Header / Bodycop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232756"/>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2809463786"/>
      </p:ext>
    </p:extLst>
  </p:cSld>
  <p:clrMapOvr>
    <a:masterClrMapping/>
  </p:clrMapOvr>
  <p:timing>
    <p:tnLst>
      <p:par>
        <p:cTn id="1" dur="indefinite" restart="never" nodeType="tmRoot"/>
      </p:par>
    </p:tnLst>
  </p:timing>
  <p:hf hdr="0" ftr="0" dt="0"/>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Introduction">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5" name="Text Placeholder 41"/>
          <p:cNvSpPr>
            <a:spLocks noGrp="1"/>
          </p:cNvSpPr>
          <p:nvPr>
            <p:ph type="body" sz="quarter" idx="16" hasCustomPrompt="1"/>
          </p:nvPr>
        </p:nvSpPr>
        <p:spPr>
          <a:xfrm>
            <a:off x="249303" y="2507593"/>
            <a:ext cx="4034665" cy="2376264"/>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26" name="Text Placeholder 41"/>
          <p:cNvSpPr>
            <a:spLocks noGrp="1"/>
          </p:cNvSpPr>
          <p:nvPr>
            <p:ph type="body" sz="quarter" idx="23" hasCustomPrompt="1"/>
          </p:nvPr>
        </p:nvSpPr>
        <p:spPr>
          <a:xfrm>
            <a:off x="4860032" y="2507593"/>
            <a:ext cx="4032448" cy="2376264"/>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Tree>
    <p:extLst>
      <p:ext uri="{BB962C8B-B14F-4D97-AF65-F5344CB8AC3E}">
        <p14:creationId xmlns:p14="http://schemas.microsoft.com/office/powerpoint/2010/main" val="3316171485"/>
      </p:ext>
    </p:extLst>
  </p:cSld>
  <p:clrMapOvr>
    <a:masterClrMapping/>
  </p:clrMapOvr>
  <p:timing>
    <p:tnLst>
      <p:par>
        <p:cTn id="1" dur="indefinite" restart="never" nodeType="tmRoot"/>
      </p:par>
    </p:tnLst>
  </p:timing>
  <p:hf hdr="0" ftr="0" dt="0"/>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p:cSld name="Header / Subhead / Bodycop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892896"/>
            <a:ext cx="8627997" cy="43137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3914266512"/>
      </p:ext>
    </p:extLst>
  </p:cSld>
  <p:clrMapOvr>
    <a:masterClrMapping/>
  </p:clrMapOvr>
  <p:timing>
    <p:tnLst>
      <p:par>
        <p:cTn id="1" dur="indefinite" restart="never" nodeType="tmRoot"/>
      </p:par>
    </p:tnLst>
  </p:timing>
  <p:hf hdr="0" ftr="0" dt="0"/>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Case Stud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159732" y="1362075"/>
            <a:ext cx="6717568"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Case Study (Georgia, 24pt) </a:t>
            </a:r>
            <a:endParaRPr lang="en-CA" dirty="0"/>
          </a:p>
        </p:txBody>
      </p:sp>
      <p:pic>
        <p:nvPicPr>
          <p:cNvPr id="13" name="Picture 12" descr="case_study.wmf"/>
          <p:cNvPicPr>
            <a:picLocks noChangeAspect="1"/>
          </p:cNvPicPr>
          <p:nvPr/>
        </p:nvPicPr>
        <p:blipFill>
          <a:blip r:embed="rId2" cstate="print"/>
          <a:stretch>
            <a:fillRect/>
          </a:stretch>
        </p:blipFill>
        <p:spPr>
          <a:xfrm>
            <a:off x="464339" y="1376772"/>
            <a:ext cx="1410568" cy="1548443"/>
          </a:xfrm>
          <a:prstGeom prst="rect">
            <a:avLst/>
          </a:prstGeom>
        </p:spPr>
      </p:pic>
    </p:spTree>
    <p:extLst>
      <p:ext uri="{BB962C8B-B14F-4D97-AF65-F5344CB8AC3E}">
        <p14:creationId xmlns:p14="http://schemas.microsoft.com/office/powerpoint/2010/main" val="1200688642"/>
      </p:ext>
    </p:extLst>
  </p:cSld>
  <p:clrMapOvr>
    <a:masterClrMapping/>
  </p:clrMapOvr>
  <p:timing>
    <p:tnLst>
      <p:par>
        <p:cTn id="1" dur="indefinite" restart="never" nodeType="tmRoot"/>
      </p:par>
    </p:tnLst>
  </p:timing>
  <p:hf hdr="0" ftr="0" dt="0"/>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p:cSld name="Header / Bodycop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232756"/>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2516608322"/>
      </p:ext>
    </p:extLst>
  </p:cSld>
  <p:clrMapOvr>
    <a:masterClrMapping/>
  </p:clrMapOvr>
  <p:timing>
    <p:tnLst>
      <p:par>
        <p:cTn id="1" dur="indefinite" restart="never" nodeType="tmRoot"/>
      </p:par>
    </p:tnLst>
  </p:timing>
  <p:hf hdr="0" ftr="0" dt="0"/>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Left/Right Blank &amp; Line">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a:t>
            </a:r>
            <a:endParaRPr lang="en-CA" dirty="0"/>
          </a:p>
        </p:txBody>
      </p: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Tree>
    <p:extLst>
      <p:ext uri="{BB962C8B-B14F-4D97-AF65-F5344CB8AC3E}">
        <p14:creationId xmlns:p14="http://schemas.microsoft.com/office/powerpoint/2010/main" val="3627060214"/>
      </p:ext>
    </p:extLst>
  </p:cSld>
  <p:clrMapOvr>
    <a:masterClrMapping/>
  </p:clrMapOvr>
  <p:timing>
    <p:tnLst>
      <p:par>
        <p:cTn id="1" dur="indefinite" restart="never" nodeType="tmRoot"/>
      </p:par>
    </p:tnLst>
  </p:timing>
  <p:hf hdr="0" ftr="0" dt="0"/>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p:cSld name="Header">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cxnSp>
        <p:nvCxnSpPr>
          <p:cNvPr id="4" name="Straight Connector 3"/>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901374"/>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Left Blank">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a:t>
            </a:r>
            <a:endParaRPr lang="en-CA" dirty="0"/>
          </a:p>
        </p:txBody>
      </p: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Content Placeholder 25"/>
          <p:cNvSpPr>
            <a:spLocks noGrp="1"/>
          </p:cNvSpPr>
          <p:nvPr>
            <p:ph sz="quarter" idx="20" hasCustomPrompt="1"/>
          </p:nvPr>
        </p:nvSpPr>
        <p:spPr>
          <a:xfrm>
            <a:off x="5581649" y="1880828"/>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4" name="Text Placeholder 41"/>
          <p:cNvSpPr>
            <a:spLocks noGrp="1"/>
          </p:cNvSpPr>
          <p:nvPr>
            <p:ph type="body" sz="quarter" idx="21" hasCustomPrompt="1"/>
          </p:nvPr>
        </p:nvSpPr>
        <p:spPr>
          <a:xfrm>
            <a:off x="5581649" y="4910709"/>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Tree>
    <p:extLst>
      <p:ext uri="{BB962C8B-B14F-4D97-AF65-F5344CB8AC3E}">
        <p14:creationId xmlns:p14="http://schemas.microsoft.com/office/powerpoint/2010/main" val="3120435245"/>
      </p:ext>
    </p:extLst>
  </p:cSld>
  <p:clrMapOvr>
    <a:masterClrMapping/>
  </p:clrMapOvr>
  <p:hf hdr="0" ftr="0" dt="0"/>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p:cSld name="Right Blank">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i="0"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20" name="Text Placeholder 41"/>
          <p:cNvSpPr>
            <a:spLocks noGrp="1"/>
          </p:cNvSpPr>
          <p:nvPr>
            <p:ph type="body" sz="quarter" idx="22" hasCustomPrompt="1"/>
          </p:nvPr>
        </p:nvSpPr>
        <p:spPr>
          <a:xfrm>
            <a:off x="249303" y="5357454"/>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25" name="Text Placeholder 41"/>
          <p:cNvSpPr>
            <a:spLocks noGrp="1"/>
          </p:cNvSpPr>
          <p:nvPr>
            <p:ph type="body" sz="quarter" idx="16" hasCustomPrompt="1"/>
          </p:nvPr>
        </p:nvSpPr>
        <p:spPr>
          <a:xfrm>
            <a:off x="249303" y="1880828"/>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defTabSz="895350">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2632937104"/>
      </p:ext>
    </p:extLst>
  </p:cSld>
  <p:clrMapOvr>
    <a:masterClrMapping/>
  </p:clrMapOvr>
  <p:hf hdr="0" ftr="0" dt="0"/>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p:cSld name="Copy/Image (60/40) &amp; Quote">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2" name="Text Placeholder 41"/>
          <p:cNvSpPr>
            <a:spLocks noGrp="1"/>
          </p:cNvSpPr>
          <p:nvPr>
            <p:ph type="body" sz="quarter" idx="16" hasCustomPrompt="1"/>
          </p:nvPr>
        </p:nvSpPr>
        <p:spPr>
          <a:xfrm>
            <a:off x="249303" y="1883744"/>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6" name="Content Placeholder 25"/>
          <p:cNvSpPr>
            <a:spLocks noGrp="1"/>
          </p:cNvSpPr>
          <p:nvPr>
            <p:ph sz="quarter" idx="20" hasCustomPrompt="1"/>
          </p:nvPr>
        </p:nvSpPr>
        <p:spPr>
          <a:xfrm>
            <a:off x="5581649" y="1880828"/>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7" name="Text Placeholder 41"/>
          <p:cNvSpPr>
            <a:spLocks noGrp="1"/>
          </p:cNvSpPr>
          <p:nvPr>
            <p:ph type="body" sz="quarter" idx="21" hasCustomPrompt="1"/>
          </p:nvPr>
        </p:nvSpPr>
        <p:spPr>
          <a:xfrm>
            <a:off x="5581649" y="4910709"/>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9" name="Text Placeholder 41"/>
          <p:cNvSpPr>
            <a:spLocks noGrp="1"/>
          </p:cNvSpPr>
          <p:nvPr>
            <p:ph type="body" sz="quarter" idx="22" hasCustomPrompt="1"/>
          </p:nvPr>
        </p:nvSpPr>
        <p:spPr>
          <a:xfrm>
            <a:off x="249303" y="5360370"/>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Tree>
    <p:extLst>
      <p:ext uri="{BB962C8B-B14F-4D97-AF65-F5344CB8AC3E}">
        <p14:creationId xmlns:p14="http://schemas.microsoft.com/office/powerpoint/2010/main" val="1299028552"/>
      </p:ext>
    </p:extLst>
  </p:cSld>
  <p:clrMapOvr>
    <a:masterClrMapping/>
  </p:clrMapOvr>
  <p:hf hdr="0" ftr="0" dt="0"/>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p:cSld name="Copy/Image Equal">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1" name="Text Placeholder 41"/>
          <p:cNvSpPr>
            <a:spLocks noGrp="1"/>
          </p:cNvSpPr>
          <p:nvPr>
            <p:ph type="body" sz="quarter" idx="16" hasCustomPrompt="1"/>
          </p:nvPr>
        </p:nvSpPr>
        <p:spPr>
          <a:xfrm>
            <a:off x="260651" y="2022215"/>
            <a:ext cx="4059320"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5305425"/>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7"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35"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Tree>
    <p:extLst>
      <p:ext uri="{BB962C8B-B14F-4D97-AF65-F5344CB8AC3E}">
        <p14:creationId xmlns:p14="http://schemas.microsoft.com/office/powerpoint/2010/main" val="509752651"/>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Header">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1227663281"/>
      </p:ext>
    </p:extLst>
  </p:cSld>
  <p:clrMapOvr>
    <a:masterClrMapping/>
  </p:clrMapOvr>
  <p:timing>
    <p:tnLst>
      <p:par>
        <p:cTn id="1" dur="indefinite" restart="never" nodeType="tmRoot"/>
      </p:par>
    </p:tnLst>
  </p:timing>
  <p:hf hdr="0" ftr="0" dt="0"/>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p:cSld name="Copy &amp; Image / Image Equal Vendor Landscape 2">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1880828"/>
            <a:ext cx="3996443" cy="2489821"/>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1" name="Text Placeholder 41"/>
          <p:cNvSpPr>
            <a:spLocks noGrp="1"/>
          </p:cNvSpPr>
          <p:nvPr>
            <p:ph type="body" sz="quarter" idx="16" hasCustomPrompt="1"/>
          </p:nvPr>
        </p:nvSpPr>
        <p:spPr>
          <a:xfrm>
            <a:off x="260651" y="1883744"/>
            <a:ext cx="4059320" cy="1514797"/>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4370649"/>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7"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5" name="Content Placeholder 25"/>
          <p:cNvSpPr>
            <a:spLocks noGrp="1"/>
          </p:cNvSpPr>
          <p:nvPr>
            <p:ph sz="quarter" idx="23" hasCustomPrompt="1"/>
          </p:nvPr>
        </p:nvSpPr>
        <p:spPr>
          <a:xfrm>
            <a:off x="260650" y="3578561"/>
            <a:ext cx="4059321" cy="1094047"/>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p:txBody>
      </p:sp>
      <p:sp>
        <p:nvSpPr>
          <p:cNvPr id="17"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Tree>
    <p:extLst>
      <p:ext uri="{BB962C8B-B14F-4D97-AF65-F5344CB8AC3E}">
        <p14:creationId xmlns:p14="http://schemas.microsoft.com/office/powerpoint/2010/main" val="2005072147"/>
      </p:ext>
    </p:extLst>
  </p:cSld>
  <p:clrMapOvr>
    <a:masterClrMapping/>
  </p:clrMapOvr>
  <p:timing>
    <p:tnLst>
      <p:par>
        <p:cTn id="1" dur="indefinite" restart="never" nodeType="tmRoot"/>
      </p:par>
    </p:tnLst>
  </p:timing>
  <p:hf hdr="0" ftr="0" dt="0"/>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p:cSld name="Image/Image Equal">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8" name="Content Placeholder 25"/>
          <p:cNvSpPr>
            <a:spLocks noGrp="1"/>
          </p:cNvSpPr>
          <p:nvPr>
            <p:ph sz="quarter" idx="23" hasCustomPrompt="1"/>
          </p:nvPr>
        </p:nvSpPr>
        <p:spPr>
          <a:xfrm>
            <a:off x="260650" y="2019300"/>
            <a:ext cx="4059321"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0"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5" name="Text Placeholder 41"/>
          <p:cNvSpPr>
            <a:spLocks noGrp="1"/>
          </p:cNvSpPr>
          <p:nvPr>
            <p:ph type="body" sz="quarter" idx="18" hasCustomPrompt="1"/>
          </p:nvPr>
        </p:nvSpPr>
        <p:spPr>
          <a:xfrm>
            <a:off x="260650" y="5387083"/>
            <a:ext cx="4059321"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28" name="Text Placeholder 41"/>
          <p:cNvSpPr>
            <a:spLocks noGrp="1"/>
          </p:cNvSpPr>
          <p:nvPr>
            <p:ph type="body" sz="quarter" idx="25" hasCustomPrompt="1"/>
          </p:nvPr>
        </p:nvSpPr>
        <p:spPr>
          <a:xfrm>
            <a:off x="4824029" y="5387083"/>
            <a:ext cx="3996443"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Tree>
    <p:extLst>
      <p:ext uri="{BB962C8B-B14F-4D97-AF65-F5344CB8AC3E}">
        <p14:creationId xmlns:p14="http://schemas.microsoft.com/office/powerpoint/2010/main" val="3518880930"/>
      </p:ext>
    </p:extLst>
  </p:cSld>
  <p:clrMapOvr>
    <a:masterClrMapping/>
  </p:clrMapOvr>
  <p:hf hdr="0" ftr="0" dt="0"/>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7393202"/>
      </p:ext>
    </p:extLst>
  </p:cSld>
  <p:clrMapOvr>
    <a:masterClrMapping/>
  </p:clrMapOvr>
  <p:hf hdr="0" ftr="0" dt="0"/>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p:cSld name="18_Title Only">
    <p:spTree>
      <p:nvGrpSpPr>
        <p:cNvPr id="1" name=""/>
        <p:cNvGrpSpPr/>
        <p:nvPr/>
      </p:nvGrpSpPr>
      <p:grpSpPr>
        <a:xfrm>
          <a:off x="0" y="0"/>
          <a:ext cx="0" cy="0"/>
          <a:chOff x="0" y="0"/>
          <a:chExt cx="0" cy="0"/>
        </a:xfrm>
      </p:grpSpPr>
      <p:sp>
        <p:nvSpPr>
          <p:cNvPr id="17" name="Rectangle 16"/>
          <p:cNvSpPr/>
          <p:nvPr/>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9600" dirty="0">
              <a:solidFill>
                <a:srgbClr val="FFFFFF"/>
              </a:solidFill>
            </a:endParaRPr>
          </a:p>
        </p:txBody>
      </p:sp>
      <p:sp>
        <p:nvSpPr>
          <p:cNvPr id="6" name="Text Placeholder 5"/>
          <p:cNvSpPr>
            <a:spLocks noGrp="1"/>
          </p:cNvSpPr>
          <p:nvPr>
            <p:ph type="body" sz="quarter" idx="10" hasCustomPrompt="1"/>
          </p:nvPr>
        </p:nvSpPr>
        <p:spPr>
          <a:xfrm>
            <a:off x="1223962" y="1196974"/>
            <a:ext cx="6480385" cy="4464273"/>
          </a:xfrm>
        </p:spPr>
        <p:txBody>
          <a:bodyPr/>
          <a:lstStyle>
            <a:lvl1pPr algn="ctr">
              <a:buFontTx/>
              <a:buNone/>
              <a:defRPr sz="8800" baseline="0">
                <a:solidFill>
                  <a:schemeClr val="bg1"/>
                </a:solidFill>
              </a:defRPr>
            </a:lvl1pPr>
            <a:lvl2pPr>
              <a:buFontTx/>
              <a:buNone/>
              <a:defRPr/>
            </a:lvl2pPr>
            <a:lvl3pPr>
              <a:buFontTx/>
              <a:buNone/>
              <a:defRPr/>
            </a:lvl3pPr>
            <a:lvl4pPr>
              <a:buFontTx/>
              <a:buNone/>
              <a:defRPr/>
            </a:lvl4pPr>
            <a:lvl5pPr>
              <a:buFontTx/>
              <a:buNone/>
              <a:defRPr/>
            </a:lvl5pPr>
          </a:lstStyle>
          <a:p>
            <a:pPr lvl="0"/>
            <a:r>
              <a:rPr lang="en-US" dirty="0" smtClean="0"/>
              <a:t>Thought</a:t>
            </a:r>
          </a:p>
          <a:p>
            <a:pPr lvl="0"/>
            <a:r>
              <a:rPr lang="en-US" dirty="0" smtClean="0"/>
              <a:t>Model</a:t>
            </a:r>
            <a:br>
              <a:rPr lang="en-US" dirty="0" smtClean="0"/>
            </a:br>
            <a:r>
              <a:rPr lang="en-US" dirty="0" smtClean="0"/>
              <a:t>Layouts</a:t>
            </a:r>
            <a:endParaRPr lang="en-CA" dirty="0"/>
          </a:p>
        </p:txBody>
      </p:sp>
    </p:spTree>
    <p:extLst>
      <p:ext uri="{BB962C8B-B14F-4D97-AF65-F5344CB8AC3E}">
        <p14:creationId xmlns:p14="http://schemas.microsoft.com/office/powerpoint/2010/main" val="3094602314"/>
      </p:ext>
    </p:extLst>
  </p:cSld>
  <p:clrMapOvr>
    <a:masterClrMapping/>
  </p:clrMapOvr>
  <p:timing>
    <p:tnLst>
      <p:par>
        <p:cTn id="1" dur="indefinite" restart="never" nodeType="tmRoot"/>
      </p:par>
    </p:tnLst>
  </p:timing>
  <p:hf hdr="0" ftr="0" dt="0"/>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p:cSld name="1_Header / Subhead / Bodycop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55" name="Text Placeholder 41"/>
          <p:cNvSpPr>
            <a:spLocks noGrp="1"/>
          </p:cNvSpPr>
          <p:nvPr>
            <p:ph type="body" sz="quarter" idx="16" hasCustomPrompt="1"/>
          </p:nvPr>
        </p:nvSpPr>
        <p:spPr>
          <a:xfrm>
            <a:off x="249302" y="1880828"/>
            <a:ext cx="8627997" cy="4455172"/>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grpSp>
        <p:nvGrpSpPr>
          <p:cNvPr id="17" name="Group 16"/>
          <p:cNvGrpSpPr/>
          <p:nvPr/>
        </p:nvGrpSpPr>
        <p:grpSpPr>
          <a:xfrm>
            <a:off x="0" y="0"/>
            <a:ext cx="9144000" cy="6876000"/>
            <a:chOff x="0" y="0"/>
            <a:chExt cx="9144000" cy="6876000"/>
          </a:xfrm>
        </p:grpSpPr>
        <p:sp>
          <p:nvSpPr>
            <p:cNvPr id="20" name="Rectangle 19"/>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1" name="Rectangle 20"/>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2" name="Rectangle 21"/>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3" name="Rectangle 22"/>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Tree>
    <p:extLst>
      <p:ext uri="{BB962C8B-B14F-4D97-AF65-F5344CB8AC3E}">
        <p14:creationId xmlns:p14="http://schemas.microsoft.com/office/powerpoint/2010/main" val="261088191"/>
      </p:ext>
    </p:extLst>
  </p:cSld>
  <p:clrMapOvr>
    <a:masterClrMapping/>
  </p:clrMapOvr>
  <p:hf hdr="0" ftr="0" dt="0"/>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p:cSld name="1_Header / Bodycop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55" name="Text Placeholder 41"/>
          <p:cNvSpPr>
            <a:spLocks noGrp="1"/>
          </p:cNvSpPr>
          <p:nvPr>
            <p:ph type="body" sz="quarter" idx="16" hasCustomPrompt="1"/>
          </p:nvPr>
        </p:nvSpPr>
        <p:spPr>
          <a:xfrm>
            <a:off x="249302" y="1376772"/>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0"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3" name="Group 12"/>
          <p:cNvGrpSpPr/>
          <p:nvPr/>
        </p:nvGrpSpPr>
        <p:grpSpPr>
          <a:xfrm>
            <a:off x="0" y="0"/>
            <a:ext cx="9144000" cy="6876000"/>
            <a:chOff x="0" y="0"/>
            <a:chExt cx="9144000" cy="6876000"/>
          </a:xfrm>
        </p:grpSpPr>
        <p:sp>
          <p:nvSpPr>
            <p:cNvPr id="14" name="Rectangle 13"/>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5" name="Rectangle 14"/>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6" name="Rectangle 15"/>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17" name="Rectangle 16"/>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1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430556064"/>
      </p:ext>
    </p:extLst>
  </p:cSld>
  <p:clrMapOvr>
    <a:masterClrMapping/>
  </p:clrMapOvr>
  <p:hf hdr="0" ftr="0" dt="0"/>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p:cSld name="1_Header">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0" name="Group 9"/>
          <p:cNvGrpSpPr/>
          <p:nvPr/>
        </p:nvGrpSpPr>
        <p:grpSpPr>
          <a:xfrm>
            <a:off x="0" y="0"/>
            <a:ext cx="9144000" cy="6876000"/>
            <a:chOff x="0" y="0"/>
            <a:chExt cx="9144000" cy="6876000"/>
          </a:xfrm>
        </p:grpSpPr>
        <p:sp>
          <p:nvSpPr>
            <p:cNvPr id="13" name="Rectangle 12"/>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4" name="Rectangle 13"/>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5" name="Rectangle 14"/>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16" name="Rectangle 15"/>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17"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165225092"/>
      </p:ext>
    </p:extLst>
  </p:cSld>
  <p:clrMapOvr>
    <a:masterClrMapping/>
  </p:clrMapOvr>
  <p:hf hdr="0" ftr="0" dt="0"/>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p:cSld name="1_Vendor Landscape 40/60">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3" name="Group 12"/>
          <p:cNvGrpSpPr/>
          <p:nvPr/>
        </p:nvGrpSpPr>
        <p:grpSpPr>
          <a:xfrm>
            <a:off x="0" y="0"/>
            <a:ext cx="9144000" cy="6876000"/>
            <a:chOff x="0" y="0"/>
            <a:chExt cx="9144000" cy="6876000"/>
          </a:xfrm>
        </p:grpSpPr>
        <p:sp>
          <p:nvSpPr>
            <p:cNvPr id="14" name="Rectangle 13"/>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5" name="Rectangle 14"/>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6" name="Rectangle 15"/>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17" name="Rectangle 16"/>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1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537185031"/>
      </p:ext>
    </p:extLst>
  </p:cSld>
  <p:clrMapOvr>
    <a:masterClrMapping/>
  </p:clrMapOvr>
  <p:hf hdr="0" ftr="0" dt="0"/>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p:cSld name="1_Left/Right Blank &amp; Line">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4" name="Group 13"/>
          <p:cNvGrpSpPr/>
          <p:nvPr/>
        </p:nvGrpSpPr>
        <p:grpSpPr>
          <a:xfrm>
            <a:off x="0" y="0"/>
            <a:ext cx="9144000" cy="6876000"/>
            <a:chOff x="0" y="0"/>
            <a:chExt cx="9144000" cy="6876000"/>
          </a:xfrm>
        </p:grpSpPr>
        <p:sp>
          <p:nvSpPr>
            <p:cNvPr id="15" name="Rectangle 14"/>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6" name="Rectangle 15"/>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7" name="Rectangle 16"/>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18" name="Rectangle 17"/>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518281462"/>
      </p:ext>
    </p:extLst>
  </p:cSld>
  <p:clrMapOvr>
    <a:masterClrMapping/>
  </p:clrMapOvr>
  <p:hf hdr="0" ftr="0" dt="0"/>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p:cSld name="1_Left Blank">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Content Placeholder 25"/>
          <p:cNvSpPr>
            <a:spLocks noGrp="1"/>
          </p:cNvSpPr>
          <p:nvPr>
            <p:ph sz="quarter" idx="20" hasCustomPrompt="1"/>
          </p:nvPr>
        </p:nvSpPr>
        <p:spPr>
          <a:xfrm>
            <a:off x="5581649" y="1889980"/>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4" name="Text Placeholder 41"/>
          <p:cNvSpPr>
            <a:spLocks noGrp="1"/>
          </p:cNvSpPr>
          <p:nvPr>
            <p:ph type="body" sz="quarter" idx="21" hasCustomPrompt="1"/>
          </p:nvPr>
        </p:nvSpPr>
        <p:spPr>
          <a:xfrm>
            <a:off x="5581649" y="4919861"/>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22" name="Group 21"/>
          <p:cNvGrpSpPr/>
          <p:nvPr/>
        </p:nvGrpSpPr>
        <p:grpSpPr>
          <a:xfrm>
            <a:off x="0" y="0"/>
            <a:ext cx="9144000" cy="6876000"/>
            <a:chOff x="0" y="0"/>
            <a:chExt cx="9144000" cy="6876000"/>
          </a:xfrm>
        </p:grpSpPr>
        <p:sp>
          <p:nvSpPr>
            <p:cNvPr id="23" name="Rectangle 22"/>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4" name="Rectangle 23"/>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5" name="Rectangle 24"/>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6" name="Rectangle 25"/>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27"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365516140"/>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Right Blank">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0" name="Text Placeholder 41"/>
          <p:cNvSpPr>
            <a:spLocks noGrp="1"/>
          </p:cNvSpPr>
          <p:nvPr>
            <p:ph type="body" sz="quarter" idx="22" hasCustomPrompt="1"/>
          </p:nvPr>
        </p:nvSpPr>
        <p:spPr>
          <a:xfrm>
            <a:off x="249303" y="5269227"/>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25" name="Text Placeholder 41"/>
          <p:cNvSpPr>
            <a:spLocks noGrp="1"/>
          </p:cNvSpPr>
          <p:nvPr>
            <p:ph type="body" sz="quarter" idx="16" hasCustomPrompt="1"/>
          </p:nvPr>
        </p:nvSpPr>
        <p:spPr>
          <a:xfrm>
            <a:off x="249303" y="1263211"/>
            <a:ext cx="4713222" cy="3830157"/>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defTabSz="895350">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2635734129"/>
      </p:ext>
    </p:extLst>
  </p:cSld>
  <p:clrMapOvr>
    <a:masterClrMapping/>
  </p:clrMapOvr>
  <p:timing>
    <p:tnLst>
      <p:par>
        <p:cT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p:cSld name="1_Right Blank">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20" name="Text Placeholder 41"/>
          <p:cNvSpPr>
            <a:spLocks noGrp="1"/>
          </p:cNvSpPr>
          <p:nvPr>
            <p:ph type="body" sz="quarter" idx="22" hasCustomPrompt="1"/>
          </p:nvPr>
        </p:nvSpPr>
        <p:spPr>
          <a:xfrm>
            <a:off x="249303" y="5369522"/>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25" name="Text Placeholder 41"/>
          <p:cNvSpPr>
            <a:spLocks noGrp="1"/>
          </p:cNvSpPr>
          <p:nvPr>
            <p:ph type="body" sz="quarter" idx="16" hasCustomPrompt="1"/>
          </p:nvPr>
        </p:nvSpPr>
        <p:spPr>
          <a:xfrm>
            <a:off x="249303" y="1892896"/>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defTabSz="895350">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4" name="Group 13"/>
          <p:cNvGrpSpPr/>
          <p:nvPr/>
        </p:nvGrpSpPr>
        <p:grpSpPr>
          <a:xfrm>
            <a:off x="0" y="0"/>
            <a:ext cx="9144000" cy="6876000"/>
            <a:chOff x="0" y="0"/>
            <a:chExt cx="9144000" cy="6876000"/>
          </a:xfrm>
        </p:grpSpPr>
        <p:sp>
          <p:nvSpPr>
            <p:cNvPr id="15" name="Rectangle 14"/>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6" name="Rectangle 15"/>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7" name="Rectangle 16"/>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18" name="Rectangle 17"/>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441497991"/>
      </p:ext>
    </p:extLst>
  </p:cSld>
  <p:clrMapOvr>
    <a:masterClrMapping/>
  </p:clrMapOvr>
  <p:hf hdr="0" ftr="0" dt="0"/>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p:cSld name="1_Copy/Image (60/40) &amp; Quote">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2" name="Text Placeholder 41"/>
          <p:cNvSpPr>
            <a:spLocks noGrp="1"/>
          </p:cNvSpPr>
          <p:nvPr>
            <p:ph type="body" sz="quarter" idx="16" hasCustomPrompt="1"/>
          </p:nvPr>
        </p:nvSpPr>
        <p:spPr>
          <a:xfrm>
            <a:off x="249303" y="1892896"/>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6" name="Content Placeholder 25"/>
          <p:cNvSpPr>
            <a:spLocks noGrp="1"/>
          </p:cNvSpPr>
          <p:nvPr>
            <p:ph sz="quarter" idx="20" hasCustomPrompt="1"/>
          </p:nvPr>
        </p:nvSpPr>
        <p:spPr>
          <a:xfrm>
            <a:off x="5581649" y="1889980"/>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7" name="Text Placeholder 41"/>
          <p:cNvSpPr>
            <a:spLocks noGrp="1"/>
          </p:cNvSpPr>
          <p:nvPr>
            <p:ph type="body" sz="quarter" idx="21" hasCustomPrompt="1"/>
          </p:nvPr>
        </p:nvSpPr>
        <p:spPr>
          <a:xfrm>
            <a:off x="5581649" y="4919861"/>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9" name="Text Placeholder 41"/>
          <p:cNvSpPr>
            <a:spLocks noGrp="1"/>
          </p:cNvSpPr>
          <p:nvPr>
            <p:ph type="body" sz="quarter" idx="22" hasCustomPrompt="1"/>
          </p:nvPr>
        </p:nvSpPr>
        <p:spPr>
          <a:xfrm>
            <a:off x="249303" y="5369522"/>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6" name="Group 15"/>
          <p:cNvGrpSpPr/>
          <p:nvPr/>
        </p:nvGrpSpPr>
        <p:grpSpPr>
          <a:xfrm>
            <a:off x="0" y="0"/>
            <a:ext cx="9144000" cy="6876000"/>
            <a:chOff x="0" y="0"/>
            <a:chExt cx="9144000" cy="6876000"/>
          </a:xfrm>
        </p:grpSpPr>
        <p:sp>
          <p:nvSpPr>
            <p:cNvPr id="17" name="Rectangle 16"/>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8" name="Rectangle 17"/>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9" name="Rectangle 18"/>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0" name="Rectangle 19"/>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21"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961879527"/>
      </p:ext>
    </p:extLst>
  </p:cSld>
  <p:clrMapOvr>
    <a:masterClrMapping/>
  </p:clrMapOvr>
  <p:hf hdr="0" ftr="0" dt="0"/>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p:cSld name="1_Copy/Image Equal">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1" name="Text Placeholder 41"/>
          <p:cNvSpPr>
            <a:spLocks noGrp="1"/>
          </p:cNvSpPr>
          <p:nvPr>
            <p:ph type="body" sz="quarter" idx="16" hasCustomPrompt="1"/>
          </p:nvPr>
        </p:nvSpPr>
        <p:spPr>
          <a:xfrm>
            <a:off x="260651" y="2022215"/>
            <a:ext cx="4059320"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5305425"/>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35"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6" name="Group 15"/>
          <p:cNvGrpSpPr/>
          <p:nvPr/>
        </p:nvGrpSpPr>
        <p:grpSpPr>
          <a:xfrm>
            <a:off x="0" y="0"/>
            <a:ext cx="9144000" cy="6876000"/>
            <a:chOff x="0" y="0"/>
            <a:chExt cx="9144000" cy="6876000"/>
          </a:xfrm>
        </p:grpSpPr>
        <p:sp>
          <p:nvSpPr>
            <p:cNvPr id="17" name="Rectangle 16"/>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8" name="Rectangle 17"/>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0" name="Rectangle 19"/>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3" name="Rectangle 22"/>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25"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720683005"/>
      </p:ext>
    </p:extLst>
  </p:cSld>
  <p:clrMapOvr>
    <a:masterClrMapping/>
  </p:clrMapOvr>
  <p:hf hdr="0" ftr="0" dt="0"/>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p:cSld name="1_Copy &amp; Image / Image Equal Vendor Landscape 2">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1889980"/>
            <a:ext cx="3996443" cy="2489821"/>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1" name="Text Placeholder 41"/>
          <p:cNvSpPr>
            <a:spLocks noGrp="1"/>
          </p:cNvSpPr>
          <p:nvPr>
            <p:ph type="body" sz="quarter" idx="16" hasCustomPrompt="1"/>
          </p:nvPr>
        </p:nvSpPr>
        <p:spPr>
          <a:xfrm>
            <a:off x="260651" y="1892896"/>
            <a:ext cx="4059320" cy="1514797"/>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4379801"/>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15" name="Content Placeholder 25"/>
          <p:cNvSpPr>
            <a:spLocks noGrp="1"/>
          </p:cNvSpPr>
          <p:nvPr>
            <p:ph sz="quarter" idx="23" hasCustomPrompt="1"/>
          </p:nvPr>
        </p:nvSpPr>
        <p:spPr>
          <a:xfrm>
            <a:off x="260650" y="3587713"/>
            <a:ext cx="4059321" cy="1094047"/>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p:txBody>
      </p:sp>
      <p:sp>
        <p:nvSpPr>
          <p:cNvPr id="17"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8" name="Group 17"/>
          <p:cNvGrpSpPr/>
          <p:nvPr/>
        </p:nvGrpSpPr>
        <p:grpSpPr>
          <a:xfrm>
            <a:off x="0" y="0"/>
            <a:ext cx="9144000" cy="6876000"/>
            <a:chOff x="0" y="0"/>
            <a:chExt cx="9144000" cy="6876000"/>
          </a:xfrm>
        </p:grpSpPr>
        <p:sp>
          <p:nvSpPr>
            <p:cNvPr id="19" name="Rectangle 18"/>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0" name="Rectangle 19"/>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3" name="Rectangle 22"/>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5" name="Rectangle 24"/>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2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802729350"/>
      </p:ext>
    </p:extLst>
  </p:cSld>
  <p:clrMapOvr>
    <a:masterClrMapping/>
  </p:clrMapOvr>
  <p:hf hdr="0" ftr="0" dt="0"/>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p:cSld name="1_Image/Image Equal">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8" name="Content Placeholder 25"/>
          <p:cNvSpPr>
            <a:spLocks noGrp="1"/>
          </p:cNvSpPr>
          <p:nvPr>
            <p:ph sz="quarter" idx="23" hasCustomPrompt="1"/>
          </p:nvPr>
        </p:nvSpPr>
        <p:spPr>
          <a:xfrm>
            <a:off x="260650" y="2019300"/>
            <a:ext cx="4059321"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0"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5" name="Text Placeholder 41"/>
          <p:cNvSpPr>
            <a:spLocks noGrp="1"/>
          </p:cNvSpPr>
          <p:nvPr>
            <p:ph type="body" sz="quarter" idx="18" hasCustomPrompt="1"/>
          </p:nvPr>
        </p:nvSpPr>
        <p:spPr>
          <a:xfrm>
            <a:off x="260650" y="5387083"/>
            <a:ext cx="4059321"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28" name="Text Placeholder 41"/>
          <p:cNvSpPr>
            <a:spLocks noGrp="1"/>
          </p:cNvSpPr>
          <p:nvPr>
            <p:ph type="body" sz="quarter" idx="25" hasCustomPrompt="1"/>
          </p:nvPr>
        </p:nvSpPr>
        <p:spPr>
          <a:xfrm>
            <a:off x="4824029" y="5387083"/>
            <a:ext cx="3996443"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7" name="Group 16"/>
          <p:cNvGrpSpPr/>
          <p:nvPr/>
        </p:nvGrpSpPr>
        <p:grpSpPr>
          <a:xfrm>
            <a:off x="0" y="0"/>
            <a:ext cx="9144000" cy="6876000"/>
            <a:chOff x="0" y="0"/>
            <a:chExt cx="9144000" cy="6876000"/>
          </a:xfrm>
        </p:grpSpPr>
        <p:sp>
          <p:nvSpPr>
            <p:cNvPr id="21" name="Rectangle 20"/>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2" name="Rectangle 21"/>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4" name="Rectangle 23"/>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7" name="Rectangle 26"/>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2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537598452"/>
      </p:ext>
    </p:extLst>
  </p:cSld>
  <p:clrMapOvr>
    <a:masterClrMapping/>
  </p:clrMapOvr>
  <p:hf hdr="0" ftr="0" dt="0"/>
</p:sldLayout>
</file>

<file path=ppt/slideLayouts/slideLayout155.xml><?xml version="1.0" encoding="utf-8"?>
<p:sldLayout xmlns:a="http://schemas.openxmlformats.org/drawingml/2006/main" xmlns:r="http://schemas.openxmlformats.org/officeDocument/2006/relationships" xmlns:p="http://schemas.openxmlformats.org/presentationml/2006/main" userDrawn="1">
  <p:cSld name="Header / Bod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232756"/>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4030308855"/>
      </p:ext>
    </p:extLst>
  </p:cSld>
  <p:clrMapOvr>
    <a:masterClrMapping/>
  </p:clrMapOvr>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p:cSld name="2_Right Blank">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0" name="Text Placeholder 41"/>
          <p:cNvSpPr>
            <a:spLocks noGrp="1"/>
          </p:cNvSpPr>
          <p:nvPr>
            <p:ph type="body" sz="quarter" idx="22" hasCustomPrompt="1"/>
          </p:nvPr>
        </p:nvSpPr>
        <p:spPr>
          <a:xfrm>
            <a:off x="249303" y="5269227"/>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25" name="Text Placeholder 41"/>
          <p:cNvSpPr>
            <a:spLocks noGrp="1"/>
          </p:cNvSpPr>
          <p:nvPr>
            <p:ph type="body" sz="quarter" idx="16" hasCustomPrompt="1"/>
          </p:nvPr>
        </p:nvSpPr>
        <p:spPr>
          <a:xfrm>
            <a:off x="249303" y="1263211"/>
            <a:ext cx="4713222" cy="3830157"/>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defTabSz="895350">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2082348093"/>
      </p:ext>
    </p:extLst>
  </p:cSld>
  <p:clrMapOvr>
    <a:masterClrMapping/>
  </p:clrMapOvr>
  <p:timing>
    <p:tnLst>
      <p:par>
        <p:cTn id="1" dur="indefinite" restart="never" nodeType="tmRoot"/>
      </p:par>
    </p:tn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p:cSld name="Three Sections">
    <p:spTree>
      <p:nvGrpSpPr>
        <p:cNvPr id="1" name=""/>
        <p:cNvGrpSpPr/>
        <p:nvPr/>
      </p:nvGrpSpPr>
      <p:grpSpPr>
        <a:xfrm>
          <a:off x="0" y="0"/>
          <a:ext cx="0" cy="0"/>
          <a:chOff x="0" y="0"/>
          <a:chExt cx="0" cy="0"/>
        </a:xfrm>
      </p:grpSpPr>
      <p:sp>
        <p:nvSpPr>
          <p:cNvPr id="12" name="Text Placeholder 13"/>
          <p:cNvSpPr>
            <a:spLocks noGrp="1"/>
          </p:cNvSpPr>
          <p:nvPr>
            <p:ph type="body" sz="quarter" idx="12" hasCustomPrompt="1"/>
          </p:nvPr>
        </p:nvSpPr>
        <p:spPr>
          <a:xfrm>
            <a:off x="266219" y="4642215"/>
            <a:ext cx="8613648" cy="320040"/>
          </a:xfr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en-US" sz="1400" b="1" dirty="0" smtClean="0"/>
            </a:lvl1pPr>
          </a:lstStyle>
          <a:p>
            <a:pPr marL="0" lvl="0" defTabSz="914400" eaLnBrk="1" latinLnBrk="0" hangingPunct="1"/>
            <a:r>
              <a:rPr lang="en-US" dirty="0" smtClean="0"/>
              <a:t>Click to replace text (Arial, 14pt)</a:t>
            </a:r>
          </a:p>
        </p:txBody>
      </p:sp>
      <p:sp>
        <p:nvSpPr>
          <p:cNvPr id="11" name="Text Placeholder 13"/>
          <p:cNvSpPr>
            <a:spLocks noGrp="1"/>
          </p:cNvSpPr>
          <p:nvPr>
            <p:ph type="body" sz="quarter" idx="11" hasCustomPrompt="1"/>
          </p:nvPr>
        </p:nvSpPr>
        <p:spPr>
          <a:xfrm>
            <a:off x="266219" y="2931098"/>
            <a:ext cx="8613648" cy="320040"/>
          </a:xfr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en-US" sz="1400" b="1" dirty="0" smtClean="0">
                <a:solidFill>
                  <a:schemeClr val="lt1"/>
                </a:solidFill>
              </a:defRPr>
            </a:lvl1pPr>
          </a:lstStyle>
          <a:p>
            <a:pPr marL="0" lvl="0" defTabSz="914400" eaLnBrk="1" latinLnBrk="0" hangingPunct="1"/>
            <a:r>
              <a:rPr lang="en-US" dirty="0" smtClean="0"/>
              <a:t>Click to replace text (Arial, 14pt)</a:t>
            </a:r>
          </a:p>
        </p:txBody>
      </p:sp>
      <p:sp>
        <p:nvSpPr>
          <p:cNvPr id="14" name="Text Placeholder 13"/>
          <p:cNvSpPr>
            <a:spLocks noGrp="1"/>
          </p:cNvSpPr>
          <p:nvPr>
            <p:ph type="body" sz="quarter" idx="10" hasCustomPrompt="1"/>
          </p:nvPr>
        </p:nvSpPr>
        <p:spPr>
          <a:xfrm>
            <a:off x="266219" y="1226948"/>
            <a:ext cx="8611080" cy="320040"/>
          </a:xfrm>
          <a:solidFill>
            <a:srgbClr val="924E6B"/>
          </a:solidFill>
        </p:spPr>
        <p:txBody>
          <a:bodyPr/>
          <a:lstStyle>
            <a:lvl1pPr marL="0" indent="0">
              <a:buNone/>
              <a:defRPr lang="en-US" sz="1400" b="1" kern="1200" dirty="0" smtClean="0">
                <a:solidFill>
                  <a:schemeClr val="bg1"/>
                </a:solidFill>
                <a:latin typeface="+mn-lt"/>
                <a:ea typeface="+mn-ea"/>
                <a:cs typeface="+mn-cs"/>
              </a:defRPr>
            </a:lvl1pPr>
          </a:lstStyle>
          <a:p>
            <a:pPr lvl="0"/>
            <a:r>
              <a:rPr lang="en-US" dirty="0" smtClean="0"/>
              <a:t>Click to replace text (Arial, 14pt)</a:t>
            </a:r>
          </a:p>
        </p:txBody>
      </p:sp>
      <p:sp>
        <p:nvSpPr>
          <p:cNvPr id="2" name="Title 1"/>
          <p:cNvSpPr>
            <a:spLocks noGrp="1"/>
          </p:cNvSpPr>
          <p:nvPr>
            <p:ph type="title" hasCustomPrompt="1"/>
          </p:nvPr>
        </p:nvSpPr>
        <p:spPr/>
        <p:txBody>
          <a:bodyPr/>
          <a:lstStyle>
            <a:lvl1pPr>
              <a:defRPr baseline="0"/>
            </a:lvl1pPr>
          </a:lstStyle>
          <a:p>
            <a:r>
              <a:rPr lang="en-US" dirty="0" smtClean="0"/>
              <a:t>Three sections (Georgia, 24pt)</a:t>
            </a:r>
            <a:endParaRPr lang="en-US" dirty="0"/>
          </a:p>
        </p:txBody>
      </p:sp>
      <p:sp>
        <p:nvSpPr>
          <p:cNvPr id="13" name="Text Placeholder 12"/>
          <p:cNvSpPr>
            <a:spLocks noGrp="1"/>
          </p:cNvSpPr>
          <p:nvPr>
            <p:ph type="body" sz="quarter" idx="13"/>
          </p:nvPr>
        </p:nvSpPr>
        <p:spPr>
          <a:xfrm>
            <a:off x="266219" y="1546727"/>
            <a:ext cx="8595360" cy="1384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5" name="Text Placeholder 12"/>
          <p:cNvSpPr>
            <a:spLocks noGrp="1"/>
          </p:cNvSpPr>
          <p:nvPr>
            <p:ph type="body" sz="quarter" idx="14"/>
          </p:nvPr>
        </p:nvSpPr>
        <p:spPr>
          <a:xfrm>
            <a:off x="266219" y="3257915"/>
            <a:ext cx="8595360" cy="1384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6" name="Text Placeholder 12"/>
          <p:cNvSpPr>
            <a:spLocks noGrp="1"/>
          </p:cNvSpPr>
          <p:nvPr>
            <p:ph type="body" sz="quarter" idx="15"/>
          </p:nvPr>
        </p:nvSpPr>
        <p:spPr>
          <a:xfrm>
            <a:off x="266219" y="4969032"/>
            <a:ext cx="8595360" cy="13775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1789700233"/>
      </p:ext>
    </p:extLst>
  </p:cSld>
  <p:clrMapOvr>
    <a:masterClrMapping/>
  </p:clrMapOvr>
  <p:timing>
    <p:tnLst>
      <p:par>
        <p:cTn id="1" dur="indefinite" restart="never" nodeType="tmRoot"/>
      </p:par>
    </p:tn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userDrawn="1">
  <p:cSld name="2_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userDrawn="1">
            <p:ph type="body" sz="quarter" idx="18" hasCustomPrompt="1"/>
          </p:nvPr>
        </p:nvSpPr>
        <p:spPr>
          <a:xfrm>
            <a:off x="687148" y="4295384"/>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3919791" y="4307741"/>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
        <p:nvSpPr>
          <p:cNvPr id="13" name="TextBox 12"/>
          <p:cNvSpPr txBox="1"/>
          <p:nvPr userDrawn="1"/>
        </p:nvSpPr>
        <p:spPr>
          <a:xfrm>
            <a:off x="3919791" y="3976699"/>
            <a:ext cx="269351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What’s in this Section:</a:t>
            </a:r>
          </a:p>
        </p:txBody>
      </p:sp>
      <p:sp>
        <p:nvSpPr>
          <p:cNvPr id="14" name="TextBox 13"/>
          <p:cNvSpPr txBox="1"/>
          <p:nvPr userDrawn="1"/>
        </p:nvSpPr>
        <p:spPr>
          <a:xfrm>
            <a:off x="447639" y="3976700"/>
            <a:ext cx="102557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Sections:</a:t>
            </a:r>
          </a:p>
        </p:txBody>
      </p:sp>
      <p:cxnSp>
        <p:nvCxnSpPr>
          <p:cNvPr id="7" name="Straight Connector 6"/>
          <p:cNvCxnSpPr/>
          <p:nvPr userDrawn="1"/>
        </p:nvCxnSpPr>
        <p:spPr>
          <a:xfrm>
            <a:off x="3749514" y="4311718"/>
            <a:ext cx="0" cy="190613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3749514" y="6217856"/>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3749514" y="4311718"/>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408945"/>
      </p:ext>
    </p:extLst>
  </p:cSld>
  <p:clrMapOvr>
    <a:masterClrMapping/>
  </p:clrMapOvr>
  <p:timing>
    <p:tnLst>
      <p:par>
        <p:cT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1_Cover">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pic>
        <p:nvPicPr>
          <p:cNvPr id="17" name="Picture 16" descr="footer2012-mco.jpg"/>
          <p:cNvPicPr>
            <a:picLocks noChangeAspect="1"/>
          </p:cNvPicPr>
          <p:nvPr userDrawn="1"/>
        </p:nvPicPr>
        <p:blipFill>
          <a:blip r:embed="rId2" cstate="print"/>
          <a:srcRect l="77956"/>
          <a:stretch>
            <a:fillRect/>
          </a:stretch>
        </p:blipFill>
        <p:spPr>
          <a:xfrm>
            <a:off x="7128284" y="6090047"/>
            <a:ext cx="2015716" cy="767953"/>
          </a:xfrm>
          <a:prstGeom prst="rect">
            <a:avLst/>
          </a:prstGeom>
        </p:spPr>
      </p:pic>
      <p:sp>
        <p:nvSpPr>
          <p:cNvPr id="18" name="Rectangle 17"/>
          <p:cNvSpPr/>
          <p:nvPr userDrawn="1"/>
        </p:nvSpPr>
        <p:spPr>
          <a:xfrm>
            <a:off x="-509" y="6090047"/>
            <a:ext cx="7128284" cy="7679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CA" sz="800" dirty="0" smtClean="0">
                <a:solidFill>
                  <a:srgbClr val="ADB7C3"/>
                </a:solidFill>
              </a:rPr>
              <a:t>McLean &amp; Company is a research and advisory firm that provides practical solutions</a:t>
            </a:r>
            <a:br>
              <a:rPr lang="en-CA" sz="800" dirty="0" smtClean="0">
                <a:solidFill>
                  <a:srgbClr val="ADB7C3"/>
                </a:solidFill>
              </a:rPr>
            </a:br>
            <a:r>
              <a:rPr lang="en-CA" sz="800" dirty="0" smtClean="0">
                <a:solidFill>
                  <a:srgbClr val="ADB7C3"/>
                </a:solidFill>
              </a:rPr>
              <a:t>to human resources challenges with executable research, tools, and advice that will have a</a:t>
            </a:r>
            <a:br>
              <a:rPr lang="en-CA" sz="800" dirty="0" smtClean="0">
                <a:solidFill>
                  <a:srgbClr val="ADB7C3"/>
                </a:solidFill>
              </a:rPr>
            </a:br>
            <a:r>
              <a:rPr lang="en-CA" sz="800" dirty="0" smtClean="0">
                <a:solidFill>
                  <a:srgbClr val="ADB7C3"/>
                </a:solidFill>
              </a:rPr>
              <a:t>clear and measurable impact on your business. © 1997-2014 McLean &amp; Company.</a:t>
            </a:r>
            <a:br>
              <a:rPr lang="en-CA" sz="800" dirty="0" smtClean="0">
                <a:solidFill>
                  <a:srgbClr val="ADB7C3"/>
                </a:solidFill>
              </a:rPr>
            </a:br>
            <a:r>
              <a:rPr lang="en-CA" sz="800" dirty="0" smtClean="0">
                <a:solidFill>
                  <a:srgbClr val="ADB7C3"/>
                </a:solidFill>
              </a:rPr>
              <a:t>McLean &amp; Company is a division of Info-Tech Research Group Inc.</a:t>
            </a:r>
            <a:endParaRPr lang="en-CA" sz="800" dirty="0">
              <a:solidFill>
                <a:srgbClr val="ADB7C3"/>
              </a:solidFill>
            </a:endParaRPr>
          </a:p>
        </p:txBody>
      </p:sp>
    </p:spTree>
    <p:extLst>
      <p:ext uri="{BB962C8B-B14F-4D97-AF65-F5344CB8AC3E}">
        <p14:creationId xmlns:p14="http://schemas.microsoft.com/office/powerpoint/2010/main" val="130538466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8998451"/>
      </p:ext>
    </p:extLst>
  </p:cSld>
  <p:clrMapOvr>
    <a:masterClrMapping/>
  </p:clrMapOvr>
  <p:timing>
    <p:tnLst>
      <p:par>
        <p:cTn id="1" dur="indefinite" restart="never" nodeType="tmRoot"/>
      </p:par>
    </p:tnLst>
  </p:timing>
  <p:hf hdr="0" ftr="0" dt="0"/>
</p:sldLayout>
</file>

<file path=ppt/slideLayouts/slideLayout160.xml><?xml version="1.0" encoding="utf-8"?>
<p:sldLayout xmlns:a="http://schemas.openxmlformats.org/drawingml/2006/main" xmlns:r="http://schemas.openxmlformats.org/officeDocument/2006/relationships" xmlns:p="http://schemas.openxmlformats.org/presentationml/2006/main" userDrawn="1">
  <p:cSld name="3_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userDrawn="1">
            <p:ph type="body" sz="quarter" idx="18" hasCustomPrompt="1"/>
          </p:nvPr>
        </p:nvSpPr>
        <p:spPr>
          <a:xfrm>
            <a:off x="687148" y="4295384"/>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3919791" y="4307741"/>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
        <p:nvSpPr>
          <p:cNvPr id="13" name="TextBox 12"/>
          <p:cNvSpPr txBox="1"/>
          <p:nvPr userDrawn="1"/>
        </p:nvSpPr>
        <p:spPr>
          <a:xfrm>
            <a:off x="3919791" y="3976699"/>
            <a:ext cx="269351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What’s in this Section:</a:t>
            </a:r>
          </a:p>
        </p:txBody>
      </p:sp>
      <p:sp>
        <p:nvSpPr>
          <p:cNvPr id="14" name="TextBox 13"/>
          <p:cNvSpPr txBox="1"/>
          <p:nvPr userDrawn="1"/>
        </p:nvSpPr>
        <p:spPr>
          <a:xfrm>
            <a:off x="447639" y="3976700"/>
            <a:ext cx="102557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Sections:</a:t>
            </a:r>
          </a:p>
        </p:txBody>
      </p:sp>
      <p:cxnSp>
        <p:nvCxnSpPr>
          <p:cNvPr id="7" name="Straight Connector 6"/>
          <p:cNvCxnSpPr/>
          <p:nvPr userDrawn="1"/>
        </p:nvCxnSpPr>
        <p:spPr>
          <a:xfrm>
            <a:off x="3749514" y="4311718"/>
            <a:ext cx="0" cy="190613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3749514" y="6217856"/>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3749514" y="4311718"/>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9358142"/>
      </p:ext>
    </p:extLst>
  </p:cSld>
  <p:clrMapOvr>
    <a:masterClrMapping/>
  </p:clrMapOvr>
  <p:timing>
    <p:tnLst>
      <p:par>
        <p:cTn id="1" dur="indefinite" restart="never" nodeType="tmRoot"/>
      </p:par>
    </p:tn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2_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4107821948"/>
      </p:ext>
    </p:extLst>
  </p:cSld>
  <p:clrMapOvr>
    <a:masterClrMapping/>
  </p:clrMapOvr>
  <p:timing>
    <p:tnLst>
      <p:par>
        <p:cTn id="1" dur="indefinite" restart="never" nodeType="tmRoot"/>
      </p:par>
    </p:tnLst>
  </p:timing>
</p:sldLayout>
</file>

<file path=ppt/slideLayouts/slideLayout162.xml><?xml version="1.0" encoding="utf-8"?>
<p:sldLayout xmlns:a="http://schemas.openxmlformats.org/drawingml/2006/main" xmlns:r="http://schemas.openxmlformats.org/officeDocument/2006/relationships" xmlns:p="http://schemas.openxmlformats.org/presentationml/2006/main" userDrawn="1">
  <p:cSld name="1_Activity Title Page">
    <p:spTree>
      <p:nvGrpSpPr>
        <p:cNvPr id="1" name=""/>
        <p:cNvGrpSpPr/>
        <p:nvPr/>
      </p:nvGrpSpPr>
      <p:grpSpPr>
        <a:xfrm>
          <a:off x="0" y="0"/>
          <a:ext cx="0" cy="0"/>
          <a:chOff x="0" y="0"/>
          <a:chExt cx="0" cy="0"/>
        </a:xfrm>
      </p:grpSpPr>
      <p:sp>
        <p:nvSpPr>
          <p:cNvPr id="23" name="Pentagon 22"/>
          <p:cNvSpPr/>
          <p:nvPr userDrawn="1"/>
        </p:nvSpPr>
        <p:spPr>
          <a:xfrm>
            <a:off x="0" y="411616"/>
            <a:ext cx="863588" cy="538410"/>
          </a:xfrm>
          <a:prstGeom prst="homePlate">
            <a:avLst>
              <a:gd name="adj" fmla="val 37631"/>
            </a:avLst>
          </a:prstGeom>
          <a:solidFill>
            <a:srgbClr val="C777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Title 1"/>
          <p:cNvSpPr>
            <a:spLocks noGrp="1"/>
          </p:cNvSpPr>
          <p:nvPr>
            <p:ph type="title" hasCustomPrompt="1"/>
          </p:nvPr>
        </p:nvSpPr>
        <p:spPr>
          <a:xfrm>
            <a:off x="863588" y="260648"/>
            <a:ext cx="8013712" cy="864096"/>
          </a:xfrm>
          <a:noFill/>
        </p:spPr>
        <p:txBody>
          <a:bodyPr/>
          <a:lstStyle>
            <a:lvl1pPr algn="l">
              <a:lnSpc>
                <a:spcPts val="2600"/>
              </a:lnSpc>
              <a:defRPr sz="2400" b="0" baseline="0">
                <a:solidFill>
                  <a:schemeClr val="tx1"/>
                </a:solidFill>
              </a:defRPr>
            </a:lvl1pPr>
          </a:lstStyle>
          <a:p>
            <a:r>
              <a:rPr lang="en-US" dirty="0" smtClean="0"/>
              <a:t>Page Header (Georgia, 24pt) </a:t>
            </a:r>
            <a:endParaRPr lang="en-CA" dirty="0"/>
          </a:p>
        </p:txBody>
      </p:sp>
      <p:sp>
        <p:nvSpPr>
          <p:cNvPr id="21" name="Text Placeholder 20"/>
          <p:cNvSpPr>
            <a:spLocks noGrp="1"/>
          </p:cNvSpPr>
          <p:nvPr>
            <p:ph type="body" sz="quarter" idx="10" hasCustomPrompt="1"/>
          </p:nvPr>
        </p:nvSpPr>
        <p:spPr>
          <a:xfrm>
            <a:off x="0" y="245442"/>
            <a:ext cx="641268" cy="891556"/>
          </a:xfrm>
        </p:spPr>
        <p:txBody>
          <a:bodyPr anchor="ctr"/>
          <a:lstStyle>
            <a:lvl1pPr algn="ctr">
              <a:buNone/>
              <a:defRPr sz="2000" b="1">
                <a:solidFill>
                  <a:schemeClr val="bg1"/>
                </a:solidFill>
              </a:defRPr>
            </a:lvl1pPr>
          </a:lstStyle>
          <a:p>
            <a:pPr lvl="0"/>
            <a:r>
              <a:rPr lang="en-US" dirty="0" smtClean="0"/>
              <a:t>#</a:t>
            </a:r>
            <a:endParaRPr lang="en-US" dirty="0"/>
          </a:p>
        </p:txBody>
      </p:sp>
    </p:spTree>
    <p:extLst>
      <p:ext uri="{BB962C8B-B14F-4D97-AF65-F5344CB8AC3E}">
        <p14:creationId xmlns:p14="http://schemas.microsoft.com/office/powerpoint/2010/main" val="2462478035"/>
      </p:ext>
    </p:extLst>
  </p:cSld>
  <p:clrMapOvr>
    <a:masterClrMapping/>
  </p:clrMapOvr>
  <p:timing>
    <p:tnLst>
      <p:par>
        <p:cTn id="1" dur="indefinite" restart="never" nodeType="tmRoot"/>
      </p:par>
    </p:tnLst>
  </p:timing>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1_Executive Summar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Executive Summary (Georgia, 24pt)</a:t>
            </a:r>
            <a:endParaRPr lang="en-US" dirty="0"/>
          </a:p>
        </p:txBody>
      </p:sp>
      <p:sp>
        <p:nvSpPr>
          <p:cNvPr id="20" name="Text Placeholder 19"/>
          <p:cNvSpPr>
            <a:spLocks noGrp="1"/>
          </p:cNvSpPr>
          <p:nvPr userDrawn="1">
            <p:ph type="body" sz="quarter" idx="10"/>
          </p:nvPr>
        </p:nvSpPr>
        <p:spPr>
          <a:xfrm>
            <a:off x="255869" y="1535364"/>
            <a:ext cx="5248656" cy="107899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1" name="Text Placeholder 19"/>
          <p:cNvSpPr>
            <a:spLocks noGrp="1"/>
          </p:cNvSpPr>
          <p:nvPr userDrawn="1">
            <p:ph type="body" sz="quarter" idx="11"/>
          </p:nvPr>
        </p:nvSpPr>
        <p:spPr>
          <a:xfrm>
            <a:off x="255869" y="3116879"/>
            <a:ext cx="5248656" cy="107698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2" name="Text Placeholder 19"/>
          <p:cNvSpPr>
            <a:spLocks noGrp="1"/>
          </p:cNvSpPr>
          <p:nvPr userDrawn="1">
            <p:ph type="body" sz="quarter" idx="12"/>
          </p:nvPr>
        </p:nvSpPr>
        <p:spPr>
          <a:xfrm>
            <a:off x="264818" y="4512653"/>
            <a:ext cx="8613648" cy="18084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cxnSp>
        <p:nvCxnSpPr>
          <p:cNvPr id="27" name="Straight Connector 26"/>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9" name="Text Placeholder 28"/>
          <p:cNvSpPr>
            <a:spLocks noGrp="1"/>
          </p:cNvSpPr>
          <p:nvPr>
            <p:ph type="body" sz="quarter" idx="13"/>
          </p:nvPr>
        </p:nvSpPr>
        <p:spPr>
          <a:xfrm>
            <a:off x="5740416" y="1527747"/>
            <a:ext cx="3148013" cy="2523241"/>
          </a:xfrm>
          <a:ln w="19050">
            <a:solidFill>
              <a:schemeClr val="bg1">
                <a:lumMod val="75000"/>
              </a:schemeClr>
            </a:solidFill>
          </a:ln>
        </p:spPr>
        <p:txBody>
          <a:bodyPr/>
          <a:lstStyle>
            <a:lvl1pPr marL="0" indent="0">
              <a:buNone/>
              <a:defRPr/>
            </a:lvl1pPr>
          </a:lstStyle>
          <a:p>
            <a:pPr lvl="0"/>
            <a:endParaRPr lang="en-US" dirty="0"/>
          </a:p>
        </p:txBody>
      </p:sp>
    </p:spTree>
    <p:extLst>
      <p:ext uri="{BB962C8B-B14F-4D97-AF65-F5344CB8AC3E}">
        <p14:creationId xmlns:p14="http://schemas.microsoft.com/office/powerpoint/2010/main" val="4042668095"/>
      </p:ext>
    </p:extLst>
  </p:cSld>
  <p:clrMapOvr>
    <a:masterClrMapping/>
  </p:clrMapOvr>
  <p:timing>
    <p:tnLst>
      <p:par>
        <p:cTn id="1" dur="indefinite" restart="never" nodeType="tmRoot"/>
      </p:par>
    </p:tnLst>
  </p:timing>
</p:sldLayout>
</file>

<file path=ppt/slideLayouts/slideLayout164.xml><?xml version="1.0" encoding="utf-8"?>
<p:sldLayout xmlns:a="http://schemas.openxmlformats.org/drawingml/2006/main" xmlns:r="http://schemas.openxmlformats.org/officeDocument/2006/relationships" xmlns:p="http://schemas.openxmlformats.org/presentationml/2006/main">
  <p:cSld name="1_Case Study">
    <p:spTree>
      <p:nvGrpSpPr>
        <p:cNvPr id="1" name=""/>
        <p:cNvGrpSpPr/>
        <p:nvPr/>
      </p:nvGrpSpPr>
      <p:grpSpPr>
        <a:xfrm>
          <a:off x="0" y="0"/>
          <a:ext cx="0" cy="0"/>
          <a:chOff x="0" y="0"/>
          <a:chExt cx="0" cy="0"/>
        </a:xfrm>
      </p:grpSpPr>
      <p:sp>
        <p:nvSpPr>
          <p:cNvPr id="33" name="Text Placeholder 53"/>
          <p:cNvSpPr>
            <a:spLocks noGrp="1"/>
          </p:cNvSpPr>
          <p:nvPr>
            <p:ph type="body" sz="quarter" idx="19" hasCustomPrompt="1"/>
          </p:nvPr>
        </p:nvSpPr>
        <p:spPr>
          <a:xfrm>
            <a:off x="2159732" y="1362075"/>
            <a:ext cx="6717568"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Case Study (Georgia, 24pt) </a:t>
            </a:r>
            <a:endParaRPr lang="en-CA" dirty="0"/>
          </a:p>
        </p:txBody>
      </p:sp>
    </p:spTree>
    <p:extLst>
      <p:ext uri="{BB962C8B-B14F-4D97-AF65-F5344CB8AC3E}">
        <p14:creationId xmlns:p14="http://schemas.microsoft.com/office/powerpoint/2010/main" val="113233483"/>
      </p:ext>
    </p:extLst>
  </p:cSld>
  <p:clrMapOvr>
    <a:masterClrMapping/>
  </p:clrMapOvr>
  <p:timing>
    <p:tnLst>
      <p:par>
        <p:cTn id="1" dur="indefinite" restart="never" nodeType="tmRoot"/>
      </p:par>
    </p:tnLst>
  </p:timing>
  <p:hf hdr="0" ftr="0" dt="0"/>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2_Cover">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pic>
        <p:nvPicPr>
          <p:cNvPr id="17" name="Picture 16" descr="footer2012-mco.jpg"/>
          <p:cNvPicPr>
            <a:picLocks noChangeAspect="1"/>
          </p:cNvPicPr>
          <p:nvPr userDrawn="1"/>
        </p:nvPicPr>
        <p:blipFill>
          <a:blip r:embed="rId2" cstate="print"/>
          <a:srcRect l="77956"/>
          <a:stretch>
            <a:fillRect/>
          </a:stretch>
        </p:blipFill>
        <p:spPr>
          <a:xfrm>
            <a:off x="7128284" y="6090047"/>
            <a:ext cx="2015716" cy="767953"/>
          </a:xfrm>
          <a:prstGeom prst="rect">
            <a:avLst/>
          </a:prstGeom>
        </p:spPr>
      </p:pic>
      <p:sp>
        <p:nvSpPr>
          <p:cNvPr id="18" name="Rectangle 17"/>
          <p:cNvSpPr/>
          <p:nvPr userDrawn="1"/>
        </p:nvSpPr>
        <p:spPr>
          <a:xfrm>
            <a:off x="-509" y="6090047"/>
            <a:ext cx="7128284" cy="7679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CA" sz="800" dirty="0" smtClean="0">
                <a:solidFill>
                  <a:srgbClr val="ADB7C3"/>
                </a:solidFill>
              </a:rPr>
              <a:t>McLean &amp; Company is a research and advisory firm that provides practical solutions</a:t>
            </a:r>
            <a:br>
              <a:rPr lang="en-CA" sz="800" dirty="0" smtClean="0">
                <a:solidFill>
                  <a:srgbClr val="ADB7C3"/>
                </a:solidFill>
              </a:rPr>
            </a:br>
            <a:r>
              <a:rPr lang="en-CA" sz="800" dirty="0" smtClean="0">
                <a:solidFill>
                  <a:srgbClr val="ADB7C3"/>
                </a:solidFill>
              </a:rPr>
              <a:t>to human resources challenges with executable research, tools, and advice that will have a</a:t>
            </a:r>
            <a:br>
              <a:rPr lang="en-CA" sz="800" dirty="0" smtClean="0">
                <a:solidFill>
                  <a:srgbClr val="ADB7C3"/>
                </a:solidFill>
              </a:rPr>
            </a:br>
            <a:r>
              <a:rPr lang="en-CA" sz="800" dirty="0" smtClean="0">
                <a:solidFill>
                  <a:srgbClr val="ADB7C3"/>
                </a:solidFill>
              </a:rPr>
              <a:t>clear and measurable impact on your business. © 1997-2014 McLean &amp; Company.</a:t>
            </a:r>
            <a:br>
              <a:rPr lang="en-CA" sz="800" dirty="0" smtClean="0">
                <a:solidFill>
                  <a:srgbClr val="ADB7C3"/>
                </a:solidFill>
              </a:rPr>
            </a:br>
            <a:r>
              <a:rPr lang="en-CA" sz="800" dirty="0" smtClean="0">
                <a:solidFill>
                  <a:srgbClr val="ADB7C3"/>
                </a:solidFill>
              </a:rPr>
              <a:t>McLean &amp; Company is a division of Info-Tech Research Group Inc.</a:t>
            </a:r>
            <a:endParaRPr lang="en-CA" sz="800" dirty="0">
              <a:solidFill>
                <a:srgbClr val="ADB7C3"/>
              </a:solidFill>
            </a:endParaRPr>
          </a:p>
        </p:txBody>
      </p:sp>
    </p:spTree>
    <p:extLst>
      <p:ext uri="{BB962C8B-B14F-4D97-AF65-F5344CB8AC3E}">
        <p14:creationId xmlns:p14="http://schemas.microsoft.com/office/powerpoint/2010/main" val="2491639057"/>
      </p:ext>
    </p:extLst>
  </p:cSld>
  <p:clrMapOvr>
    <a:masterClrMapping/>
  </p:clrMapOvr>
  <p:timing>
    <p:tnLst>
      <p:par>
        <p:cTn id="1" dur="indefinite" restart="never" nodeType="tmRoot"/>
      </p:par>
    </p:tnLst>
  </p:timing>
</p:sldLayout>
</file>

<file path=ppt/slideLayouts/slideLayout166.xml><?xml version="1.0" encoding="utf-8"?>
<p:sldLayout xmlns:a="http://schemas.openxmlformats.org/drawingml/2006/main" xmlns:r="http://schemas.openxmlformats.org/officeDocument/2006/relationships" xmlns:p="http://schemas.openxmlformats.org/presentationml/2006/main" userDrawn="1">
  <p:cSld name="4_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userDrawn="1">
            <p:ph type="body" sz="quarter" idx="18" hasCustomPrompt="1"/>
          </p:nvPr>
        </p:nvSpPr>
        <p:spPr>
          <a:xfrm>
            <a:off x="687148" y="4295384"/>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3919791" y="4307741"/>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
        <p:nvSpPr>
          <p:cNvPr id="13" name="TextBox 12"/>
          <p:cNvSpPr txBox="1"/>
          <p:nvPr userDrawn="1"/>
        </p:nvSpPr>
        <p:spPr>
          <a:xfrm>
            <a:off x="3919791" y="3976699"/>
            <a:ext cx="269351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What’s in this Section:</a:t>
            </a:r>
          </a:p>
        </p:txBody>
      </p:sp>
      <p:sp>
        <p:nvSpPr>
          <p:cNvPr id="14" name="TextBox 13"/>
          <p:cNvSpPr txBox="1"/>
          <p:nvPr userDrawn="1"/>
        </p:nvSpPr>
        <p:spPr>
          <a:xfrm>
            <a:off x="447639" y="3976700"/>
            <a:ext cx="102557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Sections:</a:t>
            </a:r>
          </a:p>
        </p:txBody>
      </p:sp>
      <p:cxnSp>
        <p:nvCxnSpPr>
          <p:cNvPr id="7" name="Straight Connector 6"/>
          <p:cNvCxnSpPr/>
          <p:nvPr userDrawn="1"/>
        </p:nvCxnSpPr>
        <p:spPr>
          <a:xfrm>
            <a:off x="3749514" y="4311718"/>
            <a:ext cx="0" cy="190613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3749514" y="6217856"/>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3749514" y="4311718"/>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7985731"/>
      </p:ext>
    </p:extLst>
  </p:cSld>
  <p:clrMapOvr>
    <a:masterClrMapping/>
  </p:clrMapOvr>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3_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23981594"/>
      </p:ext>
    </p:extLst>
  </p:cSld>
  <p:clrMapOvr>
    <a:masterClrMapping/>
  </p:clrMapOvr>
  <p:timing>
    <p:tnLst>
      <p:par>
        <p:cTn id="1" dur="indefinite" restart="never" nodeType="tmRoot"/>
      </p:par>
    </p:tn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userDrawn="1">
  <p:cSld name="2_Activity Title Page">
    <p:spTree>
      <p:nvGrpSpPr>
        <p:cNvPr id="1" name=""/>
        <p:cNvGrpSpPr/>
        <p:nvPr/>
      </p:nvGrpSpPr>
      <p:grpSpPr>
        <a:xfrm>
          <a:off x="0" y="0"/>
          <a:ext cx="0" cy="0"/>
          <a:chOff x="0" y="0"/>
          <a:chExt cx="0" cy="0"/>
        </a:xfrm>
      </p:grpSpPr>
      <p:sp>
        <p:nvSpPr>
          <p:cNvPr id="23" name="Pentagon 22"/>
          <p:cNvSpPr/>
          <p:nvPr userDrawn="1"/>
        </p:nvSpPr>
        <p:spPr>
          <a:xfrm>
            <a:off x="0" y="411616"/>
            <a:ext cx="863588" cy="538410"/>
          </a:xfrm>
          <a:prstGeom prst="homePlate">
            <a:avLst>
              <a:gd name="adj" fmla="val 37631"/>
            </a:avLst>
          </a:prstGeom>
          <a:solidFill>
            <a:srgbClr val="C777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Title 1"/>
          <p:cNvSpPr>
            <a:spLocks noGrp="1"/>
          </p:cNvSpPr>
          <p:nvPr>
            <p:ph type="title" hasCustomPrompt="1"/>
          </p:nvPr>
        </p:nvSpPr>
        <p:spPr>
          <a:xfrm>
            <a:off x="863588" y="260648"/>
            <a:ext cx="8013712" cy="864096"/>
          </a:xfrm>
          <a:noFill/>
        </p:spPr>
        <p:txBody>
          <a:bodyPr/>
          <a:lstStyle>
            <a:lvl1pPr algn="l">
              <a:lnSpc>
                <a:spcPts val="2600"/>
              </a:lnSpc>
              <a:defRPr sz="2400" b="0" baseline="0">
                <a:solidFill>
                  <a:schemeClr val="tx1"/>
                </a:solidFill>
              </a:defRPr>
            </a:lvl1pPr>
          </a:lstStyle>
          <a:p>
            <a:r>
              <a:rPr lang="en-US" dirty="0" smtClean="0"/>
              <a:t>Page Header (Georgia, 24pt) </a:t>
            </a:r>
            <a:endParaRPr lang="en-CA" dirty="0"/>
          </a:p>
        </p:txBody>
      </p:sp>
      <p:sp>
        <p:nvSpPr>
          <p:cNvPr id="21" name="Text Placeholder 20"/>
          <p:cNvSpPr>
            <a:spLocks noGrp="1"/>
          </p:cNvSpPr>
          <p:nvPr>
            <p:ph type="body" sz="quarter" idx="10" hasCustomPrompt="1"/>
          </p:nvPr>
        </p:nvSpPr>
        <p:spPr>
          <a:xfrm>
            <a:off x="0" y="245442"/>
            <a:ext cx="641268" cy="891556"/>
          </a:xfrm>
        </p:spPr>
        <p:txBody>
          <a:bodyPr anchor="ctr"/>
          <a:lstStyle>
            <a:lvl1pPr algn="ctr">
              <a:buNone/>
              <a:defRPr sz="2000" b="1">
                <a:solidFill>
                  <a:schemeClr val="bg1"/>
                </a:solidFill>
              </a:defRPr>
            </a:lvl1pPr>
          </a:lstStyle>
          <a:p>
            <a:pPr lvl="0"/>
            <a:r>
              <a:rPr lang="en-US" dirty="0" smtClean="0"/>
              <a:t>#</a:t>
            </a:r>
            <a:endParaRPr lang="en-US" dirty="0"/>
          </a:p>
        </p:txBody>
      </p:sp>
    </p:spTree>
    <p:extLst>
      <p:ext uri="{BB962C8B-B14F-4D97-AF65-F5344CB8AC3E}">
        <p14:creationId xmlns:p14="http://schemas.microsoft.com/office/powerpoint/2010/main" val="513657211"/>
      </p:ext>
    </p:extLst>
  </p:cSld>
  <p:clrMapOvr>
    <a:masterClrMapping/>
  </p:clrMapOvr>
  <p:timing>
    <p:tnLst>
      <p:par>
        <p:cTn id="1" dur="indefinite" restart="never" nodeType="tmRoot"/>
      </p:par>
    </p:tnLst>
  </p:timing>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2_Executive Summar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Executive Summary (Georgia, 24pt)</a:t>
            </a:r>
            <a:endParaRPr lang="en-US" dirty="0"/>
          </a:p>
        </p:txBody>
      </p:sp>
      <p:grpSp>
        <p:nvGrpSpPr>
          <p:cNvPr id="6" name="Group 88"/>
          <p:cNvGrpSpPr/>
          <p:nvPr/>
        </p:nvGrpSpPr>
        <p:grpSpPr>
          <a:xfrm>
            <a:off x="5740416" y="1209320"/>
            <a:ext cx="3145536" cy="321616"/>
            <a:chOff x="3991296" y="1960467"/>
            <a:chExt cx="1646636" cy="262207"/>
          </a:xfrm>
        </p:grpSpPr>
        <p:sp>
          <p:nvSpPr>
            <p:cNvPr id="7" name="Rectangle 6"/>
            <p:cNvSpPr/>
            <p:nvPr/>
          </p:nvSpPr>
          <p:spPr>
            <a:xfrm>
              <a:off x="3991296" y="1961753"/>
              <a:ext cx="1646636" cy="260921"/>
            </a:xfrm>
            <a:prstGeom prst="rect">
              <a:avLst/>
            </a:prstGeom>
            <a:solidFill>
              <a:srgbClr val="FF3C0D"/>
            </a:solidFill>
            <a:ln w="12700">
              <a:solidFill>
                <a:srgbClr val="E883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CA" sz="1200" i="1" dirty="0" smtClean="0">
                  <a:solidFill>
                    <a:srgbClr val="FFFFFF"/>
                  </a:solidFill>
                  <a:latin typeface="Georgia"/>
                </a:rPr>
                <a:t>McLean &amp; Company </a:t>
              </a:r>
              <a:r>
                <a:rPr lang="en-CA" sz="1200" i="1" dirty="0">
                  <a:solidFill>
                    <a:srgbClr val="FFFFFF"/>
                  </a:solidFill>
                  <a:latin typeface="Georgia"/>
                </a:rPr>
                <a:t>Insight</a:t>
              </a:r>
            </a:p>
          </p:txBody>
        </p:sp>
        <p:pic>
          <p:nvPicPr>
            <p:cNvPr id="8" name="Picture 7" descr="insight-sm.wmf"/>
            <p:cNvPicPr>
              <a:picLocks noChangeAspect="1"/>
            </p:cNvPicPr>
            <p:nvPr/>
          </p:nvPicPr>
          <p:blipFill>
            <a:blip r:embed="rId2" cstate="screen"/>
            <a:stretch>
              <a:fillRect/>
            </a:stretch>
          </p:blipFill>
          <p:spPr>
            <a:xfrm>
              <a:off x="5393464" y="1960467"/>
              <a:ext cx="217654" cy="253060"/>
            </a:xfrm>
            <a:prstGeom prst="rect">
              <a:avLst/>
            </a:prstGeom>
            <a:noFill/>
            <a:ln>
              <a:noFill/>
            </a:ln>
          </p:spPr>
        </p:pic>
      </p:grpSp>
      <p:grpSp>
        <p:nvGrpSpPr>
          <p:cNvPr id="26" name="Group 25"/>
          <p:cNvGrpSpPr/>
          <p:nvPr userDrawn="1"/>
        </p:nvGrpSpPr>
        <p:grpSpPr>
          <a:xfrm>
            <a:off x="255868" y="4125411"/>
            <a:ext cx="8640578" cy="461665"/>
            <a:chOff x="247848" y="4125411"/>
            <a:chExt cx="8640578" cy="461665"/>
          </a:xfrm>
        </p:grpSpPr>
        <p:sp>
          <p:nvSpPr>
            <p:cNvPr id="9" name="Rectangle 8"/>
            <p:cNvSpPr/>
            <p:nvPr userDrawn="1"/>
          </p:nvSpPr>
          <p:spPr>
            <a:xfrm>
              <a:off x="247848" y="4199835"/>
              <a:ext cx="8640578" cy="312818"/>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b="1" dirty="0">
                  <a:solidFill>
                    <a:srgbClr val="FFFFFF"/>
                  </a:solidFill>
                </a:rPr>
                <a:t>Resolution</a:t>
              </a:r>
            </a:p>
          </p:txBody>
        </p:sp>
        <p:sp>
          <p:nvSpPr>
            <p:cNvPr id="15" name="TextBox 14"/>
            <p:cNvSpPr txBox="1"/>
            <p:nvPr userDrawn="1"/>
          </p:nvSpPr>
          <p:spPr>
            <a:xfrm>
              <a:off x="8461706" y="4125411"/>
              <a:ext cx="426720" cy="461665"/>
            </a:xfrm>
            <a:prstGeom prst="rect">
              <a:avLst/>
            </a:prstGeom>
            <a:noFill/>
          </p:spPr>
          <p:txBody>
            <a:bodyPr wrap="none" rtlCol="0" anchor="ctr">
              <a:spAutoFit/>
            </a:bodyPr>
            <a:lstStyle/>
            <a:p>
              <a:pPr algn="ctr"/>
              <a:r>
                <a:rPr lang="en-US" sz="2400" b="1" dirty="0" smtClean="0">
                  <a:solidFill>
                    <a:srgbClr val="FFFFFF"/>
                  </a:solidFill>
                  <a:sym typeface="Wingdings" panose="05000000000000000000" pitchFamily="2" charset="2"/>
                </a:rPr>
                <a:t></a:t>
              </a:r>
              <a:endParaRPr lang="en-US" sz="2400" b="1" dirty="0">
                <a:solidFill>
                  <a:srgbClr val="FFFFFF"/>
                </a:solidFill>
              </a:endParaRPr>
            </a:p>
          </p:txBody>
        </p:sp>
      </p:grpSp>
      <p:grpSp>
        <p:nvGrpSpPr>
          <p:cNvPr id="25" name="Group 24"/>
          <p:cNvGrpSpPr/>
          <p:nvPr userDrawn="1"/>
        </p:nvGrpSpPr>
        <p:grpSpPr>
          <a:xfrm>
            <a:off x="247848" y="1210905"/>
            <a:ext cx="5266944" cy="325508"/>
            <a:chOff x="277163" y="1210905"/>
            <a:chExt cx="5266944" cy="325508"/>
          </a:xfrm>
        </p:grpSpPr>
        <p:sp>
          <p:nvSpPr>
            <p:cNvPr id="13" name="Rectangle 12"/>
            <p:cNvSpPr/>
            <p:nvPr userDrawn="1"/>
          </p:nvSpPr>
          <p:spPr>
            <a:xfrm>
              <a:off x="277163" y="1210905"/>
              <a:ext cx="5266944" cy="320040"/>
            </a:xfrm>
            <a:prstGeom prst="rect">
              <a:avLst/>
            </a:prstGeom>
            <a:solidFill>
              <a:srgbClr val="924E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rgbClr val="FFFFFF"/>
                  </a:solidFill>
                </a:rPr>
                <a:t>Situation</a:t>
              </a:r>
              <a:endParaRPr lang="en-US" sz="1400" b="1" dirty="0">
                <a:solidFill>
                  <a:srgbClr val="FFFFFF"/>
                </a:solidFill>
              </a:endParaRPr>
            </a:p>
          </p:txBody>
        </p:sp>
        <p:sp>
          <p:nvSpPr>
            <p:cNvPr id="16" name="Isosceles Triangle 15"/>
            <p:cNvSpPr/>
            <p:nvPr userDrawn="1"/>
          </p:nvSpPr>
          <p:spPr>
            <a:xfrm>
              <a:off x="5223565" y="1254045"/>
              <a:ext cx="216694" cy="22383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smtClean="0">
                <a:solidFill>
                  <a:srgbClr val="333333"/>
                </a:solidFill>
              </a:endParaRPr>
            </a:p>
          </p:txBody>
        </p:sp>
        <p:sp>
          <p:nvSpPr>
            <p:cNvPr id="17" name="TextBox 16"/>
            <p:cNvSpPr txBox="1"/>
            <p:nvPr userDrawn="1"/>
          </p:nvSpPr>
          <p:spPr>
            <a:xfrm>
              <a:off x="5297384" y="1259414"/>
              <a:ext cx="69056" cy="276999"/>
            </a:xfrm>
            <a:prstGeom prst="rect">
              <a:avLst/>
            </a:prstGeom>
            <a:noFill/>
          </p:spPr>
          <p:txBody>
            <a:bodyPr wrap="square" rtlCol="0" anchor="ctr">
              <a:spAutoFit/>
            </a:bodyPr>
            <a:lstStyle/>
            <a:p>
              <a:pPr algn="ctr"/>
              <a:r>
                <a:rPr lang="en-US" sz="1200" dirty="0" smtClean="0">
                  <a:solidFill>
                    <a:srgbClr val="924E6B"/>
                  </a:solidFill>
                </a:rPr>
                <a:t>!</a:t>
              </a:r>
              <a:endParaRPr lang="en-US" sz="1200" dirty="0">
                <a:solidFill>
                  <a:srgbClr val="924E6B"/>
                </a:solidFill>
              </a:endParaRPr>
            </a:p>
          </p:txBody>
        </p:sp>
      </p:grpSp>
      <p:grpSp>
        <p:nvGrpSpPr>
          <p:cNvPr id="24" name="Group 23"/>
          <p:cNvGrpSpPr/>
          <p:nvPr userDrawn="1"/>
        </p:nvGrpSpPr>
        <p:grpSpPr>
          <a:xfrm>
            <a:off x="247848" y="2639247"/>
            <a:ext cx="5266944" cy="369332"/>
            <a:chOff x="251520" y="2526953"/>
            <a:chExt cx="5266944" cy="369332"/>
          </a:xfrm>
        </p:grpSpPr>
        <p:sp>
          <p:nvSpPr>
            <p:cNvPr id="11" name="Rectangle 10"/>
            <p:cNvSpPr/>
            <p:nvPr userDrawn="1"/>
          </p:nvSpPr>
          <p:spPr>
            <a:xfrm>
              <a:off x="251520" y="2547450"/>
              <a:ext cx="5266944"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b="1" dirty="0">
                  <a:solidFill>
                    <a:srgbClr val="FFFFFF"/>
                  </a:solidFill>
                </a:rPr>
                <a:t>Complication</a:t>
              </a:r>
            </a:p>
          </p:txBody>
        </p:sp>
        <p:sp>
          <p:nvSpPr>
            <p:cNvPr id="18" name="TextBox 17"/>
            <p:cNvSpPr txBox="1"/>
            <p:nvPr userDrawn="1"/>
          </p:nvSpPr>
          <p:spPr>
            <a:xfrm>
              <a:off x="5177595" y="2526953"/>
              <a:ext cx="262664" cy="369332"/>
            </a:xfrm>
            <a:prstGeom prst="rect">
              <a:avLst/>
            </a:prstGeom>
            <a:noFill/>
          </p:spPr>
          <p:txBody>
            <a:bodyPr wrap="square" rtlCol="0">
              <a:spAutoFit/>
            </a:bodyPr>
            <a:lstStyle/>
            <a:p>
              <a:r>
                <a:rPr lang="en-US" b="1" dirty="0" smtClean="0">
                  <a:solidFill>
                    <a:srgbClr val="FFFFFF"/>
                  </a:solidFill>
                </a:rPr>
                <a:t>?</a:t>
              </a:r>
              <a:endParaRPr lang="en-US" b="1" dirty="0">
                <a:solidFill>
                  <a:srgbClr val="FFFFFF"/>
                </a:solidFill>
              </a:endParaRPr>
            </a:p>
          </p:txBody>
        </p:sp>
      </p:grpSp>
      <p:sp>
        <p:nvSpPr>
          <p:cNvPr id="20" name="Text Placeholder 19"/>
          <p:cNvSpPr>
            <a:spLocks noGrp="1"/>
          </p:cNvSpPr>
          <p:nvPr userDrawn="1">
            <p:ph type="body" sz="quarter" idx="10"/>
          </p:nvPr>
        </p:nvSpPr>
        <p:spPr>
          <a:xfrm>
            <a:off x="255869" y="1535364"/>
            <a:ext cx="5248656" cy="107899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1" name="Text Placeholder 19"/>
          <p:cNvSpPr>
            <a:spLocks noGrp="1"/>
          </p:cNvSpPr>
          <p:nvPr userDrawn="1">
            <p:ph type="body" sz="quarter" idx="11"/>
          </p:nvPr>
        </p:nvSpPr>
        <p:spPr>
          <a:xfrm>
            <a:off x="255869" y="2974004"/>
            <a:ext cx="5248656" cy="107698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2" name="Text Placeholder 19"/>
          <p:cNvSpPr>
            <a:spLocks noGrp="1"/>
          </p:cNvSpPr>
          <p:nvPr userDrawn="1">
            <p:ph type="body" sz="quarter" idx="12"/>
          </p:nvPr>
        </p:nvSpPr>
        <p:spPr>
          <a:xfrm>
            <a:off x="264818" y="4512653"/>
            <a:ext cx="8613648" cy="18084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cxnSp>
        <p:nvCxnSpPr>
          <p:cNvPr id="27" name="Straight Connector 26"/>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9" name="Text Placeholder 28"/>
          <p:cNvSpPr>
            <a:spLocks noGrp="1"/>
          </p:cNvSpPr>
          <p:nvPr>
            <p:ph type="body" sz="quarter" idx="13"/>
          </p:nvPr>
        </p:nvSpPr>
        <p:spPr>
          <a:xfrm>
            <a:off x="5740416" y="1527747"/>
            <a:ext cx="3148013" cy="2523241"/>
          </a:xfrm>
          <a:ln w="19050">
            <a:solidFill>
              <a:schemeClr val="bg1">
                <a:lumMod val="75000"/>
              </a:schemeClr>
            </a:solidFill>
          </a:ln>
        </p:spPr>
        <p:txBody>
          <a:bodyPr/>
          <a:lstStyle>
            <a:lvl1pPr marL="0" indent="0">
              <a:buNone/>
              <a:defRPr/>
            </a:lvl1pPr>
          </a:lstStyle>
          <a:p>
            <a:pPr lvl="0"/>
            <a:endParaRPr lang="en-US" dirty="0"/>
          </a:p>
        </p:txBody>
      </p:sp>
    </p:spTree>
    <p:extLst>
      <p:ext uri="{BB962C8B-B14F-4D97-AF65-F5344CB8AC3E}">
        <p14:creationId xmlns:p14="http://schemas.microsoft.com/office/powerpoint/2010/main" val="94769019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a:prstGeom prst="rect">
            <a:avLst/>
          </a:prstGeo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a:prstGeom prst="rect">
            <a:avLst/>
          </a:prstGeo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spTree>
    <p:extLst>
      <p:ext uri="{BB962C8B-B14F-4D97-AF65-F5344CB8AC3E}">
        <p14:creationId xmlns:p14="http://schemas.microsoft.com/office/powerpoint/2010/main" val="2660314391"/>
      </p:ext>
    </p:extLst>
  </p:cSld>
  <p:clrMapOvr>
    <a:masterClrMapping/>
  </p:clrMapOvr>
  <p:timing>
    <p:tnLst>
      <p:par>
        <p:cTn id="1" dur="indefinite" restart="never" nodeType="tmRoot"/>
      </p:par>
    </p:tnLst>
  </p:timing>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3_Cover">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pic>
        <p:nvPicPr>
          <p:cNvPr id="17" name="Picture 16" descr="footer2012-mco.jpg"/>
          <p:cNvPicPr>
            <a:picLocks noChangeAspect="1"/>
          </p:cNvPicPr>
          <p:nvPr userDrawn="1"/>
        </p:nvPicPr>
        <p:blipFill>
          <a:blip r:embed="rId2" cstate="print"/>
          <a:srcRect l="77956"/>
          <a:stretch>
            <a:fillRect/>
          </a:stretch>
        </p:blipFill>
        <p:spPr>
          <a:xfrm>
            <a:off x="7128284" y="6090047"/>
            <a:ext cx="2015716" cy="767953"/>
          </a:xfrm>
          <a:prstGeom prst="rect">
            <a:avLst/>
          </a:prstGeom>
        </p:spPr>
      </p:pic>
      <p:sp>
        <p:nvSpPr>
          <p:cNvPr id="18" name="Rectangle 17"/>
          <p:cNvSpPr/>
          <p:nvPr userDrawn="1"/>
        </p:nvSpPr>
        <p:spPr>
          <a:xfrm>
            <a:off x="-509" y="6090047"/>
            <a:ext cx="7128284" cy="7679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CA" sz="800" dirty="0" smtClean="0">
                <a:solidFill>
                  <a:srgbClr val="ADB7C3"/>
                </a:solidFill>
              </a:rPr>
              <a:t>McLean &amp; Company is a research and advisory firm that provides practical solutions</a:t>
            </a:r>
            <a:br>
              <a:rPr lang="en-CA" sz="800" dirty="0" smtClean="0">
                <a:solidFill>
                  <a:srgbClr val="ADB7C3"/>
                </a:solidFill>
              </a:rPr>
            </a:br>
            <a:r>
              <a:rPr lang="en-CA" sz="800" dirty="0" smtClean="0">
                <a:solidFill>
                  <a:srgbClr val="ADB7C3"/>
                </a:solidFill>
              </a:rPr>
              <a:t>to human resources challenges with executable research, tools, and advice that will have a</a:t>
            </a:r>
            <a:br>
              <a:rPr lang="en-CA" sz="800" dirty="0" smtClean="0">
                <a:solidFill>
                  <a:srgbClr val="ADB7C3"/>
                </a:solidFill>
              </a:rPr>
            </a:br>
            <a:r>
              <a:rPr lang="en-CA" sz="800" dirty="0" smtClean="0">
                <a:solidFill>
                  <a:srgbClr val="ADB7C3"/>
                </a:solidFill>
              </a:rPr>
              <a:t>clear and measurable impact on your business. © 1997-2014 McLean &amp; Company.</a:t>
            </a:r>
            <a:br>
              <a:rPr lang="en-CA" sz="800" dirty="0" smtClean="0">
                <a:solidFill>
                  <a:srgbClr val="ADB7C3"/>
                </a:solidFill>
              </a:rPr>
            </a:br>
            <a:r>
              <a:rPr lang="en-CA" sz="800" dirty="0" smtClean="0">
                <a:solidFill>
                  <a:srgbClr val="ADB7C3"/>
                </a:solidFill>
              </a:rPr>
              <a:t>McLean &amp; Company is a division of Info-Tech Research Group Inc.</a:t>
            </a:r>
            <a:endParaRPr lang="en-CA" sz="800" dirty="0">
              <a:solidFill>
                <a:srgbClr val="ADB7C3"/>
              </a:solidFill>
            </a:endParaRPr>
          </a:p>
        </p:txBody>
      </p:sp>
    </p:spTree>
    <p:extLst>
      <p:ext uri="{BB962C8B-B14F-4D97-AF65-F5344CB8AC3E}">
        <p14:creationId xmlns:p14="http://schemas.microsoft.com/office/powerpoint/2010/main" val="3002324902"/>
      </p:ext>
    </p:extLst>
  </p:cSld>
  <p:clrMapOvr>
    <a:masterClrMapping/>
  </p:clrMapOvr>
  <p:timing>
    <p:tnLst>
      <p:par>
        <p:cTn id="1" dur="indefinite" restart="never" nodeType="tmRoot"/>
      </p:par>
    </p:tn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userDrawn="1">
  <p:cSld name="5_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userDrawn="1">
            <p:ph type="body" sz="quarter" idx="18" hasCustomPrompt="1"/>
          </p:nvPr>
        </p:nvSpPr>
        <p:spPr>
          <a:xfrm>
            <a:off x="687148" y="4295384"/>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3919791" y="4307741"/>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
        <p:nvSpPr>
          <p:cNvPr id="13" name="TextBox 12"/>
          <p:cNvSpPr txBox="1"/>
          <p:nvPr userDrawn="1"/>
        </p:nvSpPr>
        <p:spPr>
          <a:xfrm>
            <a:off x="3919791" y="3976699"/>
            <a:ext cx="269351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What’s in this Section:</a:t>
            </a:r>
          </a:p>
        </p:txBody>
      </p:sp>
      <p:sp>
        <p:nvSpPr>
          <p:cNvPr id="14" name="TextBox 13"/>
          <p:cNvSpPr txBox="1"/>
          <p:nvPr userDrawn="1"/>
        </p:nvSpPr>
        <p:spPr>
          <a:xfrm>
            <a:off x="447639" y="3976700"/>
            <a:ext cx="102557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Sections:</a:t>
            </a:r>
          </a:p>
        </p:txBody>
      </p:sp>
      <p:cxnSp>
        <p:nvCxnSpPr>
          <p:cNvPr id="7" name="Straight Connector 6"/>
          <p:cNvCxnSpPr/>
          <p:nvPr userDrawn="1"/>
        </p:nvCxnSpPr>
        <p:spPr>
          <a:xfrm>
            <a:off x="3749514" y="4311718"/>
            <a:ext cx="0" cy="190613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3749514" y="6217856"/>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3749514" y="4311718"/>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6028279"/>
      </p:ext>
    </p:extLst>
  </p:cSld>
  <p:clrMapOvr>
    <a:masterClrMapping/>
  </p:clrMapOvr>
  <p:timing>
    <p:tnLst>
      <p:par>
        <p:cTn id="1" dur="indefinite" restart="never" nodeType="tmRoot"/>
      </p:par>
    </p:tnLst>
  </p:timing>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4_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572888064"/>
      </p:ext>
    </p:extLst>
  </p:cSld>
  <p:clrMapOvr>
    <a:masterClrMapping/>
  </p:clrMapOvr>
  <p:timing>
    <p:tnLst>
      <p:par>
        <p:cTn id="1" dur="indefinite" restart="never" nodeType="tmRoot"/>
      </p:par>
    </p:tnLst>
  </p:timing>
</p:sldLayout>
</file>

<file path=ppt/slideLayouts/slideLayout173.xml><?xml version="1.0" encoding="utf-8"?>
<p:sldLayout xmlns:a="http://schemas.openxmlformats.org/drawingml/2006/main" xmlns:r="http://schemas.openxmlformats.org/officeDocument/2006/relationships" xmlns:p="http://schemas.openxmlformats.org/presentationml/2006/main" userDrawn="1">
  <p:cSld name="3_Activity Title Page">
    <p:spTree>
      <p:nvGrpSpPr>
        <p:cNvPr id="1" name=""/>
        <p:cNvGrpSpPr/>
        <p:nvPr/>
      </p:nvGrpSpPr>
      <p:grpSpPr>
        <a:xfrm>
          <a:off x="0" y="0"/>
          <a:ext cx="0" cy="0"/>
          <a:chOff x="0" y="0"/>
          <a:chExt cx="0" cy="0"/>
        </a:xfrm>
      </p:grpSpPr>
      <p:sp>
        <p:nvSpPr>
          <p:cNvPr id="23" name="Pentagon 22"/>
          <p:cNvSpPr/>
          <p:nvPr userDrawn="1"/>
        </p:nvSpPr>
        <p:spPr>
          <a:xfrm>
            <a:off x="0" y="411616"/>
            <a:ext cx="863588" cy="538410"/>
          </a:xfrm>
          <a:prstGeom prst="homePlate">
            <a:avLst>
              <a:gd name="adj" fmla="val 37631"/>
            </a:avLst>
          </a:prstGeom>
          <a:solidFill>
            <a:srgbClr val="C777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Title 1"/>
          <p:cNvSpPr>
            <a:spLocks noGrp="1"/>
          </p:cNvSpPr>
          <p:nvPr>
            <p:ph type="title" hasCustomPrompt="1"/>
          </p:nvPr>
        </p:nvSpPr>
        <p:spPr>
          <a:xfrm>
            <a:off x="863588" y="260648"/>
            <a:ext cx="8013712" cy="864096"/>
          </a:xfrm>
          <a:noFill/>
        </p:spPr>
        <p:txBody>
          <a:bodyPr/>
          <a:lstStyle>
            <a:lvl1pPr algn="l">
              <a:lnSpc>
                <a:spcPts val="2600"/>
              </a:lnSpc>
              <a:defRPr sz="2400" b="0" baseline="0">
                <a:solidFill>
                  <a:schemeClr val="tx1"/>
                </a:solidFill>
              </a:defRPr>
            </a:lvl1pPr>
          </a:lstStyle>
          <a:p>
            <a:r>
              <a:rPr lang="en-US" dirty="0" smtClean="0"/>
              <a:t>Page Header (Georgia, 24pt) </a:t>
            </a:r>
            <a:endParaRPr lang="en-CA" dirty="0"/>
          </a:p>
        </p:txBody>
      </p:sp>
      <p:sp>
        <p:nvSpPr>
          <p:cNvPr id="21" name="Text Placeholder 20"/>
          <p:cNvSpPr>
            <a:spLocks noGrp="1"/>
          </p:cNvSpPr>
          <p:nvPr>
            <p:ph type="body" sz="quarter" idx="10" hasCustomPrompt="1"/>
          </p:nvPr>
        </p:nvSpPr>
        <p:spPr>
          <a:xfrm>
            <a:off x="0" y="245442"/>
            <a:ext cx="641268" cy="891556"/>
          </a:xfrm>
        </p:spPr>
        <p:txBody>
          <a:bodyPr anchor="ctr"/>
          <a:lstStyle>
            <a:lvl1pPr algn="ctr">
              <a:buNone/>
              <a:defRPr sz="2000" b="1">
                <a:solidFill>
                  <a:schemeClr val="bg1"/>
                </a:solidFill>
              </a:defRPr>
            </a:lvl1pPr>
          </a:lstStyle>
          <a:p>
            <a:pPr lvl="0"/>
            <a:r>
              <a:rPr lang="en-US" dirty="0" smtClean="0"/>
              <a:t>#</a:t>
            </a:r>
            <a:endParaRPr lang="en-US" dirty="0"/>
          </a:p>
        </p:txBody>
      </p:sp>
    </p:spTree>
    <p:extLst>
      <p:ext uri="{BB962C8B-B14F-4D97-AF65-F5344CB8AC3E}">
        <p14:creationId xmlns:p14="http://schemas.microsoft.com/office/powerpoint/2010/main" val="249856061"/>
      </p:ext>
    </p:extLst>
  </p:cSld>
  <p:clrMapOvr>
    <a:masterClrMapping/>
  </p:clrMapOvr>
  <p:timing>
    <p:tnLst>
      <p:par>
        <p:cTn id="1" dur="indefinite" restart="never" nodeType="tmRoot"/>
      </p:par>
    </p:tnLst>
  </p:timing>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3_Executive Summar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Executive Summary (Georgia, 24pt)</a:t>
            </a:r>
            <a:endParaRPr lang="en-US" dirty="0"/>
          </a:p>
        </p:txBody>
      </p:sp>
      <p:grpSp>
        <p:nvGrpSpPr>
          <p:cNvPr id="6" name="Group 88"/>
          <p:cNvGrpSpPr/>
          <p:nvPr/>
        </p:nvGrpSpPr>
        <p:grpSpPr>
          <a:xfrm>
            <a:off x="5740416" y="1209320"/>
            <a:ext cx="3145536" cy="321616"/>
            <a:chOff x="3991296" y="1960467"/>
            <a:chExt cx="1646636" cy="262207"/>
          </a:xfrm>
        </p:grpSpPr>
        <p:sp>
          <p:nvSpPr>
            <p:cNvPr id="7" name="Rectangle 6"/>
            <p:cNvSpPr/>
            <p:nvPr/>
          </p:nvSpPr>
          <p:spPr>
            <a:xfrm>
              <a:off x="3991296" y="1961753"/>
              <a:ext cx="1646636" cy="260921"/>
            </a:xfrm>
            <a:prstGeom prst="rect">
              <a:avLst/>
            </a:prstGeom>
            <a:solidFill>
              <a:srgbClr val="FF3C0D"/>
            </a:solidFill>
            <a:ln w="12700">
              <a:solidFill>
                <a:srgbClr val="E883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CA" sz="1200" i="1" dirty="0" smtClean="0">
                  <a:solidFill>
                    <a:srgbClr val="FFFFFF"/>
                  </a:solidFill>
                  <a:latin typeface="Georgia"/>
                </a:rPr>
                <a:t>McLean &amp; Company </a:t>
              </a:r>
              <a:r>
                <a:rPr lang="en-CA" sz="1200" i="1" dirty="0">
                  <a:solidFill>
                    <a:srgbClr val="FFFFFF"/>
                  </a:solidFill>
                  <a:latin typeface="Georgia"/>
                </a:rPr>
                <a:t>Insight</a:t>
              </a:r>
            </a:p>
          </p:txBody>
        </p:sp>
        <p:pic>
          <p:nvPicPr>
            <p:cNvPr id="8" name="Picture 7" descr="insight-sm.wmf"/>
            <p:cNvPicPr>
              <a:picLocks noChangeAspect="1"/>
            </p:cNvPicPr>
            <p:nvPr/>
          </p:nvPicPr>
          <p:blipFill>
            <a:blip r:embed="rId2" cstate="screen"/>
            <a:stretch>
              <a:fillRect/>
            </a:stretch>
          </p:blipFill>
          <p:spPr>
            <a:xfrm>
              <a:off x="5393464" y="1960467"/>
              <a:ext cx="217654" cy="253060"/>
            </a:xfrm>
            <a:prstGeom prst="rect">
              <a:avLst/>
            </a:prstGeom>
            <a:noFill/>
            <a:ln>
              <a:noFill/>
            </a:ln>
          </p:spPr>
        </p:pic>
      </p:grpSp>
      <p:grpSp>
        <p:nvGrpSpPr>
          <p:cNvPr id="26" name="Group 25"/>
          <p:cNvGrpSpPr/>
          <p:nvPr userDrawn="1"/>
        </p:nvGrpSpPr>
        <p:grpSpPr>
          <a:xfrm>
            <a:off x="255868" y="4125411"/>
            <a:ext cx="8640578" cy="461665"/>
            <a:chOff x="247848" y="4125411"/>
            <a:chExt cx="8640578" cy="461665"/>
          </a:xfrm>
        </p:grpSpPr>
        <p:sp>
          <p:nvSpPr>
            <p:cNvPr id="9" name="Rectangle 8"/>
            <p:cNvSpPr/>
            <p:nvPr userDrawn="1"/>
          </p:nvSpPr>
          <p:spPr>
            <a:xfrm>
              <a:off x="247848" y="4199835"/>
              <a:ext cx="8640578" cy="312818"/>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b="1" dirty="0">
                  <a:solidFill>
                    <a:srgbClr val="FFFFFF"/>
                  </a:solidFill>
                </a:rPr>
                <a:t>Resolution</a:t>
              </a:r>
            </a:p>
          </p:txBody>
        </p:sp>
        <p:sp>
          <p:nvSpPr>
            <p:cNvPr id="15" name="TextBox 14"/>
            <p:cNvSpPr txBox="1"/>
            <p:nvPr userDrawn="1"/>
          </p:nvSpPr>
          <p:spPr>
            <a:xfrm>
              <a:off x="8461706" y="4125411"/>
              <a:ext cx="426720" cy="461665"/>
            </a:xfrm>
            <a:prstGeom prst="rect">
              <a:avLst/>
            </a:prstGeom>
            <a:noFill/>
          </p:spPr>
          <p:txBody>
            <a:bodyPr wrap="none" rtlCol="0" anchor="ctr">
              <a:spAutoFit/>
            </a:bodyPr>
            <a:lstStyle/>
            <a:p>
              <a:pPr algn="ctr"/>
              <a:r>
                <a:rPr lang="en-US" sz="2400" b="1" dirty="0" smtClean="0">
                  <a:solidFill>
                    <a:srgbClr val="FFFFFF"/>
                  </a:solidFill>
                  <a:sym typeface="Wingdings" panose="05000000000000000000" pitchFamily="2" charset="2"/>
                </a:rPr>
                <a:t></a:t>
              </a:r>
              <a:endParaRPr lang="en-US" sz="2400" b="1" dirty="0">
                <a:solidFill>
                  <a:srgbClr val="FFFFFF"/>
                </a:solidFill>
              </a:endParaRPr>
            </a:p>
          </p:txBody>
        </p:sp>
      </p:grpSp>
      <p:grpSp>
        <p:nvGrpSpPr>
          <p:cNvPr id="25" name="Group 24"/>
          <p:cNvGrpSpPr/>
          <p:nvPr userDrawn="1"/>
        </p:nvGrpSpPr>
        <p:grpSpPr>
          <a:xfrm>
            <a:off x="247848" y="1210905"/>
            <a:ext cx="5266944" cy="325508"/>
            <a:chOff x="277163" y="1210905"/>
            <a:chExt cx="5266944" cy="325508"/>
          </a:xfrm>
        </p:grpSpPr>
        <p:sp>
          <p:nvSpPr>
            <p:cNvPr id="13" name="Rectangle 12"/>
            <p:cNvSpPr/>
            <p:nvPr userDrawn="1"/>
          </p:nvSpPr>
          <p:spPr>
            <a:xfrm>
              <a:off x="277163" y="1210905"/>
              <a:ext cx="5266944" cy="320040"/>
            </a:xfrm>
            <a:prstGeom prst="rect">
              <a:avLst/>
            </a:prstGeom>
            <a:solidFill>
              <a:srgbClr val="924E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rgbClr val="FFFFFF"/>
                  </a:solidFill>
                </a:rPr>
                <a:t>Situation</a:t>
              </a:r>
              <a:endParaRPr lang="en-US" sz="1400" b="1" dirty="0">
                <a:solidFill>
                  <a:srgbClr val="FFFFFF"/>
                </a:solidFill>
              </a:endParaRPr>
            </a:p>
          </p:txBody>
        </p:sp>
        <p:sp>
          <p:nvSpPr>
            <p:cNvPr id="16" name="Isosceles Triangle 15"/>
            <p:cNvSpPr/>
            <p:nvPr userDrawn="1"/>
          </p:nvSpPr>
          <p:spPr>
            <a:xfrm>
              <a:off x="5223565" y="1254045"/>
              <a:ext cx="216694" cy="22383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smtClean="0">
                <a:solidFill>
                  <a:srgbClr val="333333"/>
                </a:solidFill>
              </a:endParaRPr>
            </a:p>
          </p:txBody>
        </p:sp>
        <p:sp>
          <p:nvSpPr>
            <p:cNvPr id="17" name="TextBox 16"/>
            <p:cNvSpPr txBox="1"/>
            <p:nvPr userDrawn="1"/>
          </p:nvSpPr>
          <p:spPr>
            <a:xfrm>
              <a:off x="5297384" y="1259414"/>
              <a:ext cx="69056" cy="276999"/>
            </a:xfrm>
            <a:prstGeom prst="rect">
              <a:avLst/>
            </a:prstGeom>
            <a:noFill/>
          </p:spPr>
          <p:txBody>
            <a:bodyPr wrap="square" rtlCol="0" anchor="ctr">
              <a:spAutoFit/>
            </a:bodyPr>
            <a:lstStyle/>
            <a:p>
              <a:pPr algn="ctr"/>
              <a:r>
                <a:rPr lang="en-US" sz="1200" dirty="0" smtClean="0">
                  <a:solidFill>
                    <a:srgbClr val="924E6B"/>
                  </a:solidFill>
                </a:rPr>
                <a:t>!</a:t>
              </a:r>
              <a:endParaRPr lang="en-US" sz="1200" dirty="0">
                <a:solidFill>
                  <a:srgbClr val="924E6B"/>
                </a:solidFill>
              </a:endParaRPr>
            </a:p>
          </p:txBody>
        </p:sp>
      </p:grpSp>
      <p:grpSp>
        <p:nvGrpSpPr>
          <p:cNvPr id="24" name="Group 23"/>
          <p:cNvGrpSpPr/>
          <p:nvPr userDrawn="1"/>
        </p:nvGrpSpPr>
        <p:grpSpPr>
          <a:xfrm>
            <a:off x="247848" y="2639247"/>
            <a:ext cx="5266944" cy="369332"/>
            <a:chOff x="251520" y="2526953"/>
            <a:chExt cx="5266944" cy="369332"/>
          </a:xfrm>
        </p:grpSpPr>
        <p:sp>
          <p:nvSpPr>
            <p:cNvPr id="11" name="Rectangle 10"/>
            <p:cNvSpPr/>
            <p:nvPr userDrawn="1"/>
          </p:nvSpPr>
          <p:spPr>
            <a:xfrm>
              <a:off x="251520" y="2547450"/>
              <a:ext cx="5266944"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b="1" dirty="0">
                  <a:solidFill>
                    <a:srgbClr val="FFFFFF"/>
                  </a:solidFill>
                </a:rPr>
                <a:t>Complication</a:t>
              </a:r>
            </a:p>
          </p:txBody>
        </p:sp>
        <p:sp>
          <p:nvSpPr>
            <p:cNvPr id="18" name="TextBox 17"/>
            <p:cNvSpPr txBox="1"/>
            <p:nvPr userDrawn="1"/>
          </p:nvSpPr>
          <p:spPr>
            <a:xfrm>
              <a:off x="5177595" y="2526953"/>
              <a:ext cx="262664" cy="369332"/>
            </a:xfrm>
            <a:prstGeom prst="rect">
              <a:avLst/>
            </a:prstGeom>
            <a:noFill/>
          </p:spPr>
          <p:txBody>
            <a:bodyPr wrap="square" rtlCol="0">
              <a:spAutoFit/>
            </a:bodyPr>
            <a:lstStyle/>
            <a:p>
              <a:r>
                <a:rPr lang="en-US" b="1" dirty="0" smtClean="0">
                  <a:solidFill>
                    <a:srgbClr val="FFFFFF"/>
                  </a:solidFill>
                </a:rPr>
                <a:t>?</a:t>
              </a:r>
              <a:endParaRPr lang="en-US" b="1" dirty="0">
                <a:solidFill>
                  <a:srgbClr val="FFFFFF"/>
                </a:solidFill>
              </a:endParaRPr>
            </a:p>
          </p:txBody>
        </p:sp>
      </p:grpSp>
      <p:sp>
        <p:nvSpPr>
          <p:cNvPr id="20" name="Text Placeholder 19"/>
          <p:cNvSpPr>
            <a:spLocks noGrp="1"/>
          </p:cNvSpPr>
          <p:nvPr userDrawn="1">
            <p:ph type="body" sz="quarter" idx="10"/>
          </p:nvPr>
        </p:nvSpPr>
        <p:spPr>
          <a:xfrm>
            <a:off x="255869" y="1535364"/>
            <a:ext cx="5248656" cy="107899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1" name="Text Placeholder 19"/>
          <p:cNvSpPr>
            <a:spLocks noGrp="1"/>
          </p:cNvSpPr>
          <p:nvPr userDrawn="1">
            <p:ph type="body" sz="quarter" idx="11"/>
          </p:nvPr>
        </p:nvSpPr>
        <p:spPr>
          <a:xfrm>
            <a:off x="255869" y="2974004"/>
            <a:ext cx="5248656" cy="107698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2" name="Text Placeholder 19"/>
          <p:cNvSpPr>
            <a:spLocks noGrp="1"/>
          </p:cNvSpPr>
          <p:nvPr userDrawn="1">
            <p:ph type="body" sz="quarter" idx="12"/>
          </p:nvPr>
        </p:nvSpPr>
        <p:spPr>
          <a:xfrm>
            <a:off x="264818" y="4512653"/>
            <a:ext cx="8613648" cy="18084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cxnSp>
        <p:nvCxnSpPr>
          <p:cNvPr id="27" name="Straight Connector 26"/>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9" name="Text Placeholder 28"/>
          <p:cNvSpPr>
            <a:spLocks noGrp="1"/>
          </p:cNvSpPr>
          <p:nvPr>
            <p:ph type="body" sz="quarter" idx="13"/>
          </p:nvPr>
        </p:nvSpPr>
        <p:spPr>
          <a:xfrm>
            <a:off x="5740416" y="1527747"/>
            <a:ext cx="3148013" cy="2523241"/>
          </a:xfrm>
          <a:ln w="19050">
            <a:solidFill>
              <a:schemeClr val="bg1">
                <a:lumMod val="75000"/>
              </a:schemeClr>
            </a:solidFill>
          </a:ln>
        </p:spPr>
        <p:txBody>
          <a:bodyPr/>
          <a:lstStyle>
            <a:lvl1pPr marL="0" indent="0">
              <a:buNone/>
              <a:defRPr/>
            </a:lvl1pPr>
          </a:lstStyle>
          <a:p>
            <a:pPr lvl="0"/>
            <a:endParaRPr lang="en-US" dirty="0"/>
          </a:p>
        </p:txBody>
      </p:sp>
    </p:spTree>
    <p:extLst>
      <p:ext uri="{BB962C8B-B14F-4D97-AF65-F5344CB8AC3E}">
        <p14:creationId xmlns:p14="http://schemas.microsoft.com/office/powerpoint/2010/main" val="711607641"/>
      </p:ext>
    </p:extLst>
  </p:cSld>
  <p:clrMapOvr>
    <a:masterClrMapping/>
  </p:clrMapOvr>
  <p:timing>
    <p:tnLst>
      <p:par>
        <p:cTn id="1" dur="indefinite" restart="never" nodeType="tmRoot"/>
      </p:par>
    </p:tnLst>
  </p:timing>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4_Cover">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pic>
        <p:nvPicPr>
          <p:cNvPr id="17" name="Picture 16" descr="footer2012-mco.jpg"/>
          <p:cNvPicPr>
            <a:picLocks noChangeAspect="1"/>
          </p:cNvPicPr>
          <p:nvPr userDrawn="1"/>
        </p:nvPicPr>
        <p:blipFill>
          <a:blip r:embed="rId2" cstate="print"/>
          <a:srcRect l="77956"/>
          <a:stretch>
            <a:fillRect/>
          </a:stretch>
        </p:blipFill>
        <p:spPr>
          <a:xfrm>
            <a:off x="7128284" y="6090047"/>
            <a:ext cx="2015716" cy="767953"/>
          </a:xfrm>
          <a:prstGeom prst="rect">
            <a:avLst/>
          </a:prstGeom>
        </p:spPr>
      </p:pic>
      <p:sp>
        <p:nvSpPr>
          <p:cNvPr id="18" name="Rectangle 17"/>
          <p:cNvSpPr/>
          <p:nvPr userDrawn="1"/>
        </p:nvSpPr>
        <p:spPr>
          <a:xfrm>
            <a:off x="-509" y="6090047"/>
            <a:ext cx="7128284" cy="7679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CA" sz="800" dirty="0" smtClean="0">
                <a:solidFill>
                  <a:srgbClr val="ADB7C3"/>
                </a:solidFill>
              </a:rPr>
              <a:t>McLean &amp; Company is a research and advisory firm that provides practical solutions</a:t>
            </a:r>
            <a:br>
              <a:rPr lang="en-CA" sz="800" dirty="0" smtClean="0">
                <a:solidFill>
                  <a:srgbClr val="ADB7C3"/>
                </a:solidFill>
              </a:rPr>
            </a:br>
            <a:r>
              <a:rPr lang="en-CA" sz="800" dirty="0" smtClean="0">
                <a:solidFill>
                  <a:srgbClr val="ADB7C3"/>
                </a:solidFill>
              </a:rPr>
              <a:t>to human resources challenges with executable research, tools, and advice that will have a</a:t>
            </a:r>
            <a:br>
              <a:rPr lang="en-CA" sz="800" dirty="0" smtClean="0">
                <a:solidFill>
                  <a:srgbClr val="ADB7C3"/>
                </a:solidFill>
              </a:rPr>
            </a:br>
            <a:r>
              <a:rPr lang="en-CA" sz="800" dirty="0" smtClean="0">
                <a:solidFill>
                  <a:srgbClr val="ADB7C3"/>
                </a:solidFill>
              </a:rPr>
              <a:t>clear and measurable impact on your business. © 1997-2014 McLean &amp; Company.</a:t>
            </a:r>
            <a:br>
              <a:rPr lang="en-CA" sz="800" dirty="0" smtClean="0">
                <a:solidFill>
                  <a:srgbClr val="ADB7C3"/>
                </a:solidFill>
              </a:rPr>
            </a:br>
            <a:r>
              <a:rPr lang="en-CA" sz="800" dirty="0" smtClean="0">
                <a:solidFill>
                  <a:srgbClr val="ADB7C3"/>
                </a:solidFill>
              </a:rPr>
              <a:t>McLean &amp; Company is a division of Info-Tech Research Group Inc.</a:t>
            </a:r>
            <a:endParaRPr lang="en-CA" sz="800" dirty="0">
              <a:solidFill>
                <a:srgbClr val="ADB7C3"/>
              </a:solidFill>
            </a:endParaRPr>
          </a:p>
        </p:txBody>
      </p:sp>
    </p:spTree>
    <p:extLst>
      <p:ext uri="{BB962C8B-B14F-4D97-AF65-F5344CB8AC3E}">
        <p14:creationId xmlns:p14="http://schemas.microsoft.com/office/powerpoint/2010/main" val="3196593064"/>
      </p:ext>
    </p:extLst>
  </p:cSld>
  <p:clrMapOvr>
    <a:masterClrMapping/>
  </p:clrMapOvr>
  <p:timing>
    <p:tnLst>
      <p:par>
        <p:cTn id="1" dur="indefinite" restart="never" nodeType="tmRoot"/>
      </p:par>
    </p:tnLst>
  </p:timing>
</p:sldLayout>
</file>

<file path=ppt/slideLayouts/slideLayout176.xml><?xml version="1.0" encoding="utf-8"?>
<p:sldLayout xmlns:a="http://schemas.openxmlformats.org/drawingml/2006/main" xmlns:r="http://schemas.openxmlformats.org/officeDocument/2006/relationships" xmlns:p="http://schemas.openxmlformats.org/presentationml/2006/main" userDrawn="1">
  <p:cSld name="6_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userDrawn="1">
            <p:ph type="body" sz="quarter" idx="18" hasCustomPrompt="1"/>
          </p:nvPr>
        </p:nvSpPr>
        <p:spPr>
          <a:xfrm>
            <a:off x="687148" y="4295384"/>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3919791" y="4307741"/>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
        <p:nvSpPr>
          <p:cNvPr id="13" name="TextBox 12"/>
          <p:cNvSpPr txBox="1"/>
          <p:nvPr userDrawn="1"/>
        </p:nvSpPr>
        <p:spPr>
          <a:xfrm>
            <a:off x="3919791" y="3976699"/>
            <a:ext cx="269351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What’s in this Section:</a:t>
            </a:r>
          </a:p>
        </p:txBody>
      </p:sp>
      <p:sp>
        <p:nvSpPr>
          <p:cNvPr id="14" name="TextBox 13"/>
          <p:cNvSpPr txBox="1"/>
          <p:nvPr userDrawn="1"/>
        </p:nvSpPr>
        <p:spPr>
          <a:xfrm>
            <a:off x="447639" y="3976700"/>
            <a:ext cx="102557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Sections:</a:t>
            </a:r>
          </a:p>
        </p:txBody>
      </p:sp>
      <p:cxnSp>
        <p:nvCxnSpPr>
          <p:cNvPr id="7" name="Straight Connector 6"/>
          <p:cNvCxnSpPr/>
          <p:nvPr userDrawn="1"/>
        </p:nvCxnSpPr>
        <p:spPr>
          <a:xfrm>
            <a:off x="3749514" y="4311718"/>
            <a:ext cx="0" cy="190613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3749514" y="6217856"/>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3749514" y="4311718"/>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8086625"/>
      </p:ext>
    </p:extLst>
  </p:cSld>
  <p:clrMapOvr>
    <a:masterClrMapping/>
  </p:clrMapOvr>
  <p:timing>
    <p:tnLst>
      <p:par>
        <p:cTn id="1" dur="indefinite" restart="never" nodeType="tmRoot"/>
      </p:par>
    </p:tnLst>
  </p:timing>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5_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2897447035"/>
      </p:ext>
    </p:extLst>
  </p:cSld>
  <p:clrMapOvr>
    <a:masterClrMapping/>
  </p:clrMapOvr>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userDrawn="1">
  <p:cSld name="4_Activity Title Page">
    <p:spTree>
      <p:nvGrpSpPr>
        <p:cNvPr id="1" name=""/>
        <p:cNvGrpSpPr/>
        <p:nvPr/>
      </p:nvGrpSpPr>
      <p:grpSpPr>
        <a:xfrm>
          <a:off x="0" y="0"/>
          <a:ext cx="0" cy="0"/>
          <a:chOff x="0" y="0"/>
          <a:chExt cx="0" cy="0"/>
        </a:xfrm>
      </p:grpSpPr>
      <p:sp>
        <p:nvSpPr>
          <p:cNvPr id="23" name="Pentagon 22"/>
          <p:cNvSpPr/>
          <p:nvPr userDrawn="1"/>
        </p:nvSpPr>
        <p:spPr>
          <a:xfrm>
            <a:off x="0" y="411616"/>
            <a:ext cx="863588" cy="538410"/>
          </a:xfrm>
          <a:prstGeom prst="homePlate">
            <a:avLst>
              <a:gd name="adj" fmla="val 37631"/>
            </a:avLst>
          </a:prstGeom>
          <a:solidFill>
            <a:srgbClr val="C777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Title 1"/>
          <p:cNvSpPr>
            <a:spLocks noGrp="1"/>
          </p:cNvSpPr>
          <p:nvPr>
            <p:ph type="title" hasCustomPrompt="1"/>
          </p:nvPr>
        </p:nvSpPr>
        <p:spPr>
          <a:xfrm>
            <a:off x="863588" y="260648"/>
            <a:ext cx="8013712" cy="864096"/>
          </a:xfrm>
          <a:noFill/>
        </p:spPr>
        <p:txBody>
          <a:bodyPr/>
          <a:lstStyle>
            <a:lvl1pPr algn="l">
              <a:lnSpc>
                <a:spcPts val="2600"/>
              </a:lnSpc>
              <a:defRPr sz="2400" b="0" baseline="0">
                <a:solidFill>
                  <a:schemeClr val="tx1"/>
                </a:solidFill>
              </a:defRPr>
            </a:lvl1pPr>
          </a:lstStyle>
          <a:p>
            <a:r>
              <a:rPr lang="en-US" dirty="0" smtClean="0"/>
              <a:t>Page Header (Georgia, 24pt) </a:t>
            </a:r>
            <a:endParaRPr lang="en-CA" dirty="0"/>
          </a:p>
        </p:txBody>
      </p:sp>
      <p:sp>
        <p:nvSpPr>
          <p:cNvPr id="21" name="Text Placeholder 20"/>
          <p:cNvSpPr>
            <a:spLocks noGrp="1"/>
          </p:cNvSpPr>
          <p:nvPr>
            <p:ph type="body" sz="quarter" idx="10" hasCustomPrompt="1"/>
          </p:nvPr>
        </p:nvSpPr>
        <p:spPr>
          <a:xfrm>
            <a:off x="0" y="245442"/>
            <a:ext cx="641268" cy="891556"/>
          </a:xfrm>
        </p:spPr>
        <p:txBody>
          <a:bodyPr anchor="ctr"/>
          <a:lstStyle>
            <a:lvl1pPr algn="ctr">
              <a:buNone/>
              <a:defRPr sz="2000" b="1">
                <a:solidFill>
                  <a:schemeClr val="bg1"/>
                </a:solidFill>
              </a:defRPr>
            </a:lvl1pPr>
          </a:lstStyle>
          <a:p>
            <a:pPr lvl="0"/>
            <a:r>
              <a:rPr lang="en-US" dirty="0" smtClean="0"/>
              <a:t>#</a:t>
            </a:r>
            <a:endParaRPr lang="en-US" dirty="0"/>
          </a:p>
        </p:txBody>
      </p:sp>
    </p:spTree>
    <p:extLst>
      <p:ext uri="{BB962C8B-B14F-4D97-AF65-F5344CB8AC3E}">
        <p14:creationId xmlns:p14="http://schemas.microsoft.com/office/powerpoint/2010/main" val="4078709416"/>
      </p:ext>
    </p:extLst>
  </p:cSld>
  <p:clrMapOvr>
    <a:masterClrMapping/>
  </p:clrMapOvr>
  <p:timing>
    <p:tnLst>
      <p:par>
        <p:cTn id="1" dur="indefinite" restart="never" nodeType="tmRoot"/>
      </p:par>
    </p:tnLst>
  </p:timing>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4_Executive Summar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Executive Summary (Georgia, 24pt)</a:t>
            </a:r>
            <a:endParaRPr lang="en-US" dirty="0"/>
          </a:p>
        </p:txBody>
      </p:sp>
      <p:grpSp>
        <p:nvGrpSpPr>
          <p:cNvPr id="6" name="Group 88"/>
          <p:cNvGrpSpPr/>
          <p:nvPr/>
        </p:nvGrpSpPr>
        <p:grpSpPr>
          <a:xfrm>
            <a:off x="5740416" y="1209320"/>
            <a:ext cx="3145536" cy="321616"/>
            <a:chOff x="3991296" y="1960467"/>
            <a:chExt cx="1646636" cy="262207"/>
          </a:xfrm>
        </p:grpSpPr>
        <p:sp>
          <p:nvSpPr>
            <p:cNvPr id="7" name="Rectangle 6"/>
            <p:cNvSpPr/>
            <p:nvPr/>
          </p:nvSpPr>
          <p:spPr>
            <a:xfrm>
              <a:off x="3991296" y="1961753"/>
              <a:ext cx="1646636" cy="260921"/>
            </a:xfrm>
            <a:prstGeom prst="rect">
              <a:avLst/>
            </a:prstGeom>
            <a:solidFill>
              <a:srgbClr val="FF3C0D"/>
            </a:solidFill>
            <a:ln w="12700">
              <a:solidFill>
                <a:srgbClr val="E883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CA" sz="1200" i="1" dirty="0" smtClean="0">
                  <a:solidFill>
                    <a:srgbClr val="FFFFFF"/>
                  </a:solidFill>
                  <a:latin typeface="Georgia"/>
                </a:rPr>
                <a:t>McLean &amp; Company </a:t>
              </a:r>
              <a:r>
                <a:rPr lang="en-CA" sz="1200" i="1" dirty="0">
                  <a:solidFill>
                    <a:srgbClr val="FFFFFF"/>
                  </a:solidFill>
                  <a:latin typeface="Georgia"/>
                </a:rPr>
                <a:t>Insight</a:t>
              </a:r>
            </a:p>
          </p:txBody>
        </p:sp>
        <p:pic>
          <p:nvPicPr>
            <p:cNvPr id="8" name="Picture 7" descr="insight-sm.wmf"/>
            <p:cNvPicPr>
              <a:picLocks noChangeAspect="1"/>
            </p:cNvPicPr>
            <p:nvPr/>
          </p:nvPicPr>
          <p:blipFill>
            <a:blip r:embed="rId2" cstate="screen"/>
            <a:stretch>
              <a:fillRect/>
            </a:stretch>
          </p:blipFill>
          <p:spPr>
            <a:xfrm>
              <a:off x="5393464" y="1960467"/>
              <a:ext cx="217654" cy="253060"/>
            </a:xfrm>
            <a:prstGeom prst="rect">
              <a:avLst/>
            </a:prstGeom>
            <a:noFill/>
            <a:ln>
              <a:noFill/>
            </a:ln>
          </p:spPr>
        </p:pic>
      </p:grpSp>
      <p:grpSp>
        <p:nvGrpSpPr>
          <p:cNvPr id="26" name="Group 25"/>
          <p:cNvGrpSpPr/>
          <p:nvPr userDrawn="1"/>
        </p:nvGrpSpPr>
        <p:grpSpPr>
          <a:xfrm>
            <a:off x="255868" y="4125411"/>
            <a:ext cx="8640578" cy="461665"/>
            <a:chOff x="247848" y="4125411"/>
            <a:chExt cx="8640578" cy="461665"/>
          </a:xfrm>
        </p:grpSpPr>
        <p:sp>
          <p:nvSpPr>
            <p:cNvPr id="9" name="Rectangle 8"/>
            <p:cNvSpPr/>
            <p:nvPr userDrawn="1"/>
          </p:nvSpPr>
          <p:spPr>
            <a:xfrm>
              <a:off x="247848" y="4199835"/>
              <a:ext cx="8640578" cy="312818"/>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b="1" dirty="0">
                  <a:solidFill>
                    <a:srgbClr val="FFFFFF"/>
                  </a:solidFill>
                </a:rPr>
                <a:t>Resolution</a:t>
              </a:r>
            </a:p>
          </p:txBody>
        </p:sp>
        <p:sp>
          <p:nvSpPr>
            <p:cNvPr id="15" name="TextBox 14"/>
            <p:cNvSpPr txBox="1"/>
            <p:nvPr userDrawn="1"/>
          </p:nvSpPr>
          <p:spPr>
            <a:xfrm>
              <a:off x="8461706" y="4125411"/>
              <a:ext cx="426720" cy="461665"/>
            </a:xfrm>
            <a:prstGeom prst="rect">
              <a:avLst/>
            </a:prstGeom>
            <a:noFill/>
          </p:spPr>
          <p:txBody>
            <a:bodyPr wrap="none" rtlCol="0" anchor="ctr">
              <a:spAutoFit/>
            </a:bodyPr>
            <a:lstStyle/>
            <a:p>
              <a:pPr algn="ctr"/>
              <a:r>
                <a:rPr lang="en-US" sz="2400" b="1" dirty="0" smtClean="0">
                  <a:solidFill>
                    <a:srgbClr val="FFFFFF"/>
                  </a:solidFill>
                  <a:sym typeface="Wingdings" panose="05000000000000000000" pitchFamily="2" charset="2"/>
                </a:rPr>
                <a:t></a:t>
              </a:r>
              <a:endParaRPr lang="en-US" sz="2400" b="1" dirty="0">
                <a:solidFill>
                  <a:srgbClr val="FFFFFF"/>
                </a:solidFill>
              </a:endParaRPr>
            </a:p>
          </p:txBody>
        </p:sp>
      </p:grpSp>
      <p:grpSp>
        <p:nvGrpSpPr>
          <p:cNvPr id="25" name="Group 24"/>
          <p:cNvGrpSpPr/>
          <p:nvPr userDrawn="1"/>
        </p:nvGrpSpPr>
        <p:grpSpPr>
          <a:xfrm>
            <a:off x="247848" y="1210905"/>
            <a:ext cx="5266944" cy="325508"/>
            <a:chOff x="277163" y="1210905"/>
            <a:chExt cx="5266944" cy="325508"/>
          </a:xfrm>
        </p:grpSpPr>
        <p:sp>
          <p:nvSpPr>
            <p:cNvPr id="13" name="Rectangle 12"/>
            <p:cNvSpPr/>
            <p:nvPr userDrawn="1"/>
          </p:nvSpPr>
          <p:spPr>
            <a:xfrm>
              <a:off x="277163" y="1210905"/>
              <a:ext cx="5266944" cy="320040"/>
            </a:xfrm>
            <a:prstGeom prst="rect">
              <a:avLst/>
            </a:prstGeom>
            <a:solidFill>
              <a:srgbClr val="924E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rgbClr val="FFFFFF"/>
                  </a:solidFill>
                </a:rPr>
                <a:t>Situation</a:t>
              </a:r>
              <a:endParaRPr lang="en-US" sz="1400" b="1" dirty="0">
                <a:solidFill>
                  <a:srgbClr val="FFFFFF"/>
                </a:solidFill>
              </a:endParaRPr>
            </a:p>
          </p:txBody>
        </p:sp>
        <p:sp>
          <p:nvSpPr>
            <p:cNvPr id="16" name="Isosceles Triangle 15"/>
            <p:cNvSpPr/>
            <p:nvPr userDrawn="1"/>
          </p:nvSpPr>
          <p:spPr>
            <a:xfrm>
              <a:off x="5223565" y="1254045"/>
              <a:ext cx="216694" cy="22383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smtClean="0">
                <a:solidFill>
                  <a:srgbClr val="333333"/>
                </a:solidFill>
              </a:endParaRPr>
            </a:p>
          </p:txBody>
        </p:sp>
        <p:sp>
          <p:nvSpPr>
            <p:cNvPr id="17" name="TextBox 16"/>
            <p:cNvSpPr txBox="1"/>
            <p:nvPr userDrawn="1"/>
          </p:nvSpPr>
          <p:spPr>
            <a:xfrm>
              <a:off x="5297384" y="1259414"/>
              <a:ext cx="69056" cy="276999"/>
            </a:xfrm>
            <a:prstGeom prst="rect">
              <a:avLst/>
            </a:prstGeom>
            <a:noFill/>
          </p:spPr>
          <p:txBody>
            <a:bodyPr wrap="square" rtlCol="0" anchor="ctr">
              <a:spAutoFit/>
            </a:bodyPr>
            <a:lstStyle/>
            <a:p>
              <a:pPr algn="ctr"/>
              <a:r>
                <a:rPr lang="en-US" sz="1200" dirty="0" smtClean="0">
                  <a:solidFill>
                    <a:srgbClr val="924E6B"/>
                  </a:solidFill>
                </a:rPr>
                <a:t>!</a:t>
              </a:r>
              <a:endParaRPr lang="en-US" sz="1200" dirty="0">
                <a:solidFill>
                  <a:srgbClr val="924E6B"/>
                </a:solidFill>
              </a:endParaRPr>
            </a:p>
          </p:txBody>
        </p:sp>
      </p:grpSp>
      <p:grpSp>
        <p:nvGrpSpPr>
          <p:cNvPr id="24" name="Group 23"/>
          <p:cNvGrpSpPr/>
          <p:nvPr userDrawn="1"/>
        </p:nvGrpSpPr>
        <p:grpSpPr>
          <a:xfrm>
            <a:off x="247848" y="2639247"/>
            <a:ext cx="5266944" cy="369332"/>
            <a:chOff x="251520" y="2526953"/>
            <a:chExt cx="5266944" cy="369332"/>
          </a:xfrm>
        </p:grpSpPr>
        <p:sp>
          <p:nvSpPr>
            <p:cNvPr id="11" name="Rectangle 10"/>
            <p:cNvSpPr/>
            <p:nvPr userDrawn="1"/>
          </p:nvSpPr>
          <p:spPr>
            <a:xfrm>
              <a:off x="251520" y="2547450"/>
              <a:ext cx="5266944"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b="1" dirty="0">
                  <a:solidFill>
                    <a:srgbClr val="FFFFFF"/>
                  </a:solidFill>
                </a:rPr>
                <a:t>Complication</a:t>
              </a:r>
            </a:p>
          </p:txBody>
        </p:sp>
        <p:sp>
          <p:nvSpPr>
            <p:cNvPr id="18" name="TextBox 17"/>
            <p:cNvSpPr txBox="1"/>
            <p:nvPr userDrawn="1"/>
          </p:nvSpPr>
          <p:spPr>
            <a:xfrm>
              <a:off x="5177595" y="2526953"/>
              <a:ext cx="262664" cy="369332"/>
            </a:xfrm>
            <a:prstGeom prst="rect">
              <a:avLst/>
            </a:prstGeom>
            <a:noFill/>
          </p:spPr>
          <p:txBody>
            <a:bodyPr wrap="square" rtlCol="0">
              <a:spAutoFit/>
            </a:bodyPr>
            <a:lstStyle/>
            <a:p>
              <a:r>
                <a:rPr lang="en-US" b="1" dirty="0" smtClean="0">
                  <a:solidFill>
                    <a:srgbClr val="FFFFFF"/>
                  </a:solidFill>
                </a:rPr>
                <a:t>?</a:t>
              </a:r>
              <a:endParaRPr lang="en-US" b="1" dirty="0">
                <a:solidFill>
                  <a:srgbClr val="FFFFFF"/>
                </a:solidFill>
              </a:endParaRPr>
            </a:p>
          </p:txBody>
        </p:sp>
      </p:grpSp>
      <p:sp>
        <p:nvSpPr>
          <p:cNvPr id="20" name="Text Placeholder 19"/>
          <p:cNvSpPr>
            <a:spLocks noGrp="1"/>
          </p:cNvSpPr>
          <p:nvPr userDrawn="1">
            <p:ph type="body" sz="quarter" idx="10"/>
          </p:nvPr>
        </p:nvSpPr>
        <p:spPr>
          <a:xfrm>
            <a:off x="255869" y="1535364"/>
            <a:ext cx="5248656" cy="107899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1" name="Text Placeholder 19"/>
          <p:cNvSpPr>
            <a:spLocks noGrp="1"/>
          </p:cNvSpPr>
          <p:nvPr userDrawn="1">
            <p:ph type="body" sz="quarter" idx="11"/>
          </p:nvPr>
        </p:nvSpPr>
        <p:spPr>
          <a:xfrm>
            <a:off x="255869" y="2974004"/>
            <a:ext cx="5248656" cy="107698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2" name="Text Placeholder 19"/>
          <p:cNvSpPr>
            <a:spLocks noGrp="1"/>
          </p:cNvSpPr>
          <p:nvPr userDrawn="1">
            <p:ph type="body" sz="quarter" idx="12"/>
          </p:nvPr>
        </p:nvSpPr>
        <p:spPr>
          <a:xfrm>
            <a:off x="264818" y="4512653"/>
            <a:ext cx="8613648" cy="18084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cxnSp>
        <p:nvCxnSpPr>
          <p:cNvPr id="27" name="Straight Connector 26"/>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9" name="Text Placeholder 28"/>
          <p:cNvSpPr>
            <a:spLocks noGrp="1"/>
          </p:cNvSpPr>
          <p:nvPr>
            <p:ph type="body" sz="quarter" idx="13"/>
          </p:nvPr>
        </p:nvSpPr>
        <p:spPr>
          <a:xfrm>
            <a:off x="5740416" y="1527747"/>
            <a:ext cx="3148013" cy="2523241"/>
          </a:xfrm>
          <a:ln w="19050">
            <a:solidFill>
              <a:schemeClr val="bg1">
                <a:lumMod val="75000"/>
              </a:schemeClr>
            </a:solidFill>
          </a:ln>
        </p:spPr>
        <p:txBody>
          <a:bodyPr/>
          <a:lstStyle>
            <a:lvl1pPr marL="0" indent="0">
              <a:buNone/>
              <a:defRPr/>
            </a:lvl1pPr>
          </a:lstStyle>
          <a:p>
            <a:pPr lvl="0"/>
            <a:endParaRPr lang="en-US" dirty="0"/>
          </a:p>
        </p:txBody>
      </p:sp>
    </p:spTree>
    <p:extLst>
      <p:ext uri="{BB962C8B-B14F-4D97-AF65-F5344CB8AC3E}">
        <p14:creationId xmlns:p14="http://schemas.microsoft.com/office/powerpoint/2010/main" val="62049889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eader / Subhead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362075"/>
            <a:ext cx="8620124" cy="657225"/>
          </a:xfrm>
          <a:prstGeom prst="rect">
            <a:avLst/>
          </a:prstGeo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2022215"/>
            <a:ext cx="8627997" cy="4313785"/>
          </a:xfrm>
          <a:prstGeom prst="rect">
            <a:avLst/>
          </a:prstGeo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3902808802"/>
      </p:ext>
    </p:extLst>
  </p:cSld>
  <p:clrMapOvr>
    <a:masterClrMapping/>
  </p:clrMapOvr>
  <p:timing>
    <p:tnLst>
      <p:par>
        <p:cTn id="1" dur="indefinite" restart="never" nodeType="tmRoot"/>
      </p:par>
    </p:tnLst>
  </p:timing>
</p:sldLayout>
</file>

<file path=ppt/slideLayouts/slideLayout180.xml><?xml version="1.0" encoding="utf-8"?>
<p:sldLayout xmlns:a="http://schemas.openxmlformats.org/drawingml/2006/main" xmlns:r="http://schemas.openxmlformats.org/officeDocument/2006/relationships" xmlns:p="http://schemas.openxmlformats.org/presentationml/2006/main">
  <p:cSld name="GI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7175" y="255588"/>
            <a:ext cx="7402966" cy="877887"/>
          </a:xfrm>
        </p:spPr>
        <p:txBody>
          <a:bodyPr/>
          <a:lstStyle>
            <a:lvl1pPr>
              <a:defRPr baseline="0"/>
            </a:lvl1pPr>
          </a:lstStyle>
          <a:p>
            <a:r>
              <a:rPr lang="en-US" dirty="0" smtClean="0"/>
              <a:t>GI Slide (Georgia, 24pt)</a:t>
            </a:r>
            <a:endParaRPr lang="en-US" dirty="0"/>
          </a:p>
        </p:txBody>
      </p:sp>
      <p:sp>
        <p:nvSpPr>
          <p:cNvPr id="5" name="Rectangle 4"/>
          <p:cNvSpPr/>
          <p:nvPr/>
        </p:nvSpPr>
        <p:spPr>
          <a:xfrm>
            <a:off x="269563" y="1204535"/>
            <a:ext cx="2834640" cy="80467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defRPr/>
            </a:pPr>
            <a:r>
              <a:rPr lang="en-US" sz="1350" b="1" dirty="0">
                <a:solidFill>
                  <a:srgbClr val="FFFFFF"/>
                </a:solidFill>
                <a:effectLst>
                  <a:outerShdw blurRad="50800" dist="38100" dir="2700000" algn="tl" rotWithShape="0">
                    <a:prstClr val="black">
                      <a:alpha val="40000"/>
                    </a:prstClr>
                  </a:outerShdw>
                </a:effectLst>
                <a:cs typeface="Open Sans"/>
              </a:rPr>
              <a:t>Prior to the Guided Implementation</a:t>
            </a:r>
          </a:p>
        </p:txBody>
      </p:sp>
      <p:sp>
        <p:nvSpPr>
          <p:cNvPr id="12" name="Rectangle 11"/>
          <p:cNvSpPr/>
          <p:nvPr/>
        </p:nvSpPr>
        <p:spPr>
          <a:xfrm>
            <a:off x="3144139" y="1204535"/>
            <a:ext cx="2834640" cy="804672"/>
          </a:xfrm>
          <a:prstGeom prst="rect">
            <a:avLst/>
          </a:prstGeom>
          <a:solidFill>
            <a:srgbClr val="36A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defRPr/>
            </a:pPr>
            <a:r>
              <a:rPr lang="en-US" sz="1350" b="1" dirty="0">
                <a:solidFill>
                  <a:srgbClr val="FFFFFF"/>
                </a:solidFill>
                <a:effectLst>
                  <a:outerShdw blurRad="50800" dist="38100" dir="2700000" algn="tl" rotWithShape="0">
                    <a:prstClr val="black">
                      <a:alpha val="40000"/>
                    </a:prstClr>
                  </a:outerShdw>
                </a:effectLst>
                <a:cs typeface="Open Sans"/>
              </a:rPr>
              <a:t>During the Guided Implementation</a:t>
            </a:r>
          </a:p>
        </p:txBody>
      </p:sp>
      <p:sp>
        <p:nvSpPr>
          <p:cNvPr id="48" name="Freeform 47"/>
          <p:cNvSpPr/>
          <p:nvPr/>
        </p:nvSpPr>
        <p:spPr>
          <a:xfrm>
            <a:off x="3558827" y="1306232"/>
            <a:ext cx="331564" cy="564101"/>
          </a:xfrm>
          <a:custGeom>
            <a:avLst/>
            <a:gdLst>
              <a:gd name="connsiteX0" fmla="*/ 146416 w 331564"/>
              <a:gd name="connsiteY0" fmla="*/ 0 h 564101"/>
              <a:gd name="connsiteX1" fmla="*/ 176895 w 331564"/>
              <a:gd name="connsiteY1" fmla="*/ 0 h 564101"/>
              <a:gd name="connsiteX2" fmla="*/ 184515 w 331564"/>
              <a:gd name="connsiteY2" fmla="*/ 7620 h 564101"/>
              <a:gd name="connsiteX3" fmla="*/ 184515 w 331564"/>
              <a:gd name="connsiteY3" fmla="*/ 72684 h 564101"/>
              <a:gd name="connsiteX4" fmla="*/ 285569 w 331564"/>
              <a:gd name="connsiteY4" fmla="*/ 34770 h 564101"/>
              <a:gd name="connsiteX5" fmla="*/ 331564 w 331564"/>
              <a:gd name="connsiteY5" fmla="*/ 55668 h 564101"/>
              <a:gd name="connsiteX6" fmla="*/ 310666 w 331564"/>
              <a:gd name="connsiteY6" fmla="*/ 101663 h 564101"/>
              <a:gd name="connsiteX7" fmla="*/ 184515 w 331564"/>
              <a:gd name="connsiteY7" fmla="*/ 148993 h 564101"/>
              <a:gd name="connsiteX8" fmla="*/ 184515 w 331564"/>
              <a:gd name="connsiteY8" fmla="*/ 269997 h 564101"/>
              <a:gd name="connsiteX9" fmla="*/ 328899 w 331564"/>
              <a:gd name="connsiteY9" fmla="*/ 292866 h 564101"/>
              <a:gd name="connsiteX10" fmla="*/ 288028 w 331564"/>
              <a:gd name="connsiteY10" fmla="*/ 322560 h 564101"/>
              <a:gd name="connsiteX11" fmla="*/ 317723 w 331564"/>
              <a:gd name="connsiteY11" fmla="*/ 363432 h 564101"/>
              <a:gd name="connsiteX12" fmla="*/ 184515 w 331564"/>
              <a:gd name="connsiteY12" fmla="*/ 342334 h 564101"/>
              <a:gd name="connsiteX13" fmla="*/ 184515 w 331564"/>
              <a:gd name="connsiteY13" fmla="*/ 526856 h 564101"/>
              <a:gd name="connsiteX14" fmla="*/ 176895 w 331564"/>
              <a:gd name="connsiteY14" fmla="*/ 534476 h 564101"/>
              <a:gd name="connsiteX15" fmla="*/ 161683 w 331564"/>
              <a:gd name="connsiteY15" fmla="*/ 534476 h 564101"/>
              <a:gd name="connsiteX16" fmla="*/ 193510 w 331564"/>
              <a:gd name="connsiteY16" fmla="*/ 535639 h 564101"/>
              <a:gd name="connsiteX17" fmla="*/ 243492 w 331564"/>
              <a:gd name="connsiteY17" fmla="*/ 549288 h 564101"/>
              <a:gd name="connsiteX18" fmla="*/ 243491 w 331564"/>
              <a:gd name="connsiteY18" fmla="*/ 564101 h 564101"/>
              <a:gd name="connsiteX19" fmla="*/ 79820 w 331564"/>
              <a:gd name="connsiteY19" fmla="*/ 564101 h 564101"/>
              <a:gd name="connsiteX20" fmla="*/ 79820 w 331564"/>
              <a:gd name="connsiteY20" fmla="*/ 549288 h 564101"/>
              <a:gd name="connsiteX21" fmla="*/ 129802 w 331564"/>
              <a:gd name="connsiteY21" fmla="*/ 535639 h 564101"/>
              <a:gd name="connsiteX22" fmla="*/ 161629 w 331564"/>
              <a:gd name="connsiteY22" fmla="*/ 534476 h 564101"/>
              <a:gd name="connsiteX23" fmla="*/ 146416 w 331564"/>
              <a:gd name="connsiteY23" fmla="*/ 534476 h 564101"/>
              <a:gd name="connsiteX24" fmla="*/ 138796 w 331564"/>
              <a:gd name="connsiteY24" fmla="*/ 526856 h 564101"/>
              <a:gd name="connsiteX25" fmla="*/ 138796 w 331564"/>
              <a:gd name="connsiteY25" fmla="*/ 335093 h 564101"/>
              <a:gd name="connsiteX26" fmla="*/ 29695 w 331564"/>
              <a:gd name="connsiteY26" fmla="*/ 317813 h 564101"/>
              <a:gd name="connsiteX27" fmla="*/ 0 w 331564"/>
              <a:gd name="connsiteY27" fmla="*/ 276941 h 564101"/>
              <a:gd name="connsiteX28" fmla="*/ 40871 w 331564"/>
              <a:gd name="connsiteY28" fmla="*/ 247246 h 564101"/>
              <a:gd name="connsiteX29" fmla="*/ 138796 w 331564"/>
              <a:gd name="connsiteY29" fmla="*/ 262756 h 564101"/>
              <a:gd name="connsiteX30" fmla="*/ 138796 w 331564"/>
              <a:gd name="connsiteY30" fmla="*/ 166146 h 564101"/>
              <a:gd name="connsiteX31" fmla="*/ 37632 w 331564"/>
              <a:gd name="connsiteY31" fmla="*/ 204100 h 564101"/>
              <a:gd name="connsiteX32" fmla="*/ 58530 w 331564"/>
              <a:gd name="connsiteY32" fmla="*/ 158105 h 564101"/>
              <a:gd name="connsiteX33" fmla="*/ 12535 w 331564"/>
              <a:gd name="connsiteY33" fmla="*/ 137207 h 564101"/>
              <a:gd name="connsiteX34" fmla="*/ 138796 w 331564"/>
              <a:gd name="connsiteY34" fmla="*/ 89837 h 564101"/>
              <a:gd name="connsiteX35" fmla="*/ 138796 w 331564"/>
              <a:gd name="connsiteY35" fmla="*/ 7620 h 564101"/>
              <a:gd name="connsiteX36" fmla="*/ 146416 w 331564"/>
              <a:gd name="connsiteY36" fmla="*/ 0 h 56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31564" h="564101">
                <a:moveTo>
                  <a:pt x="146416" y="0"/>
                </a:moveTo>
                <a:lnTo>
                  <a:pt x="176895" y="0"/>
                </a:lnTo>
                <a:cubicBezTo>
                  <a:pt x="181103" y="0"/>
                  <a:pt x="184515" y="3412"/>
                  <a:pt x="184515" y="7620"/>
                </a:cubicBezTo>
                <a:lnTo>
                  <a:pt x="184515" y="72684"/>
                </a:lnTo>
                <a:lnTo>
                  <a:pt x="285569" y="34770"/>
                </a:lnTo>
                <a:lnTo>
                  <a:pt x="331564" y="55668"/>
                </a:lnTo>
                <a:lnTo>
                  <a:pt x="310666" y="101663"/>
                </a:lnTo>
                <a:lnTo>
                  <a:pt x="184515" y="148993"/>
                </a:lnTo>
                <a:lnTo>
                  <a:pt x="184515" y="269997"/>
                </a:lnTo>
                <a:lnTo>
                  <a:pt x="328899" y="292866"/>
                </a:lnTo>
                <a:lnTo>
                  <a:pt x="288028" y="322560"/>
                </a:lnTo>
                <a:lnTo>
                  <a:pt x="317723" y="363432"/>
                </a:lnTo>
                <a:lnTo>
                  <a:pt x="184515" y="342334"/>
                </a:lnTo>
                <a:lnTo>
                  <a:pt x="184515" y="526856"/>
                </a:lnTo>
                <a:cubicBezTo>
                  <a:pt x="184515" y="531064"/>
                  <a:pt x="181103" y="534476"/>
                  <a:pt x="176895" y="534476"/>
                </a:cubicBezTo>
                <a:lnTo>
                  <a:pt x="161683" y="534476"/>
                </a:lnTo>
                <a:lnTo>
                  <a:pt x="193510" y="535639"/>
                </a:lnTo>
                <a:cubicBezTo>
                  <a:pt x="222883" y="537888"/>
                  <a:pt x="243492" y="543152"/>
                  <a:pt x="243492" y="549288"/>
                </a:cubicBezTo>
                <a:lnTo>
                  <a:pt x="243491" y="564101"/>
                </a:lnTo>
                <a:lnTo>
                  <a:pt x="79820" y="564101"/>
                </a:lnTo>
                <a:lnTo>
                  <a:pt x="79820" y="549288"/>
                </a:lnTo>
                <a:cubicBezTo>
                  <a:pt x="79820" y="543152"/>
                  <a:pt x="100429" y="537888"/>
                  <a:pt x="129802" y="535639"/>
                </a:cubicBezTo>
                <a:lnTo>
                  <a:pt x="161629" y="534476"/>
                </a:lnTo>
                <a:lnTo>
                  <a:pt x="146416" y="534476"/>
                </a:lnTo>
                <a:cubicBezTo>
                  <a:pt x="142208" y="534476"/>
                  <a:pt x="138796" y="531064"/>
                  <a:pt x="138796" y="526856"/>
                </a:cubicBezTo>
                <a:lnTo>
                  <a:pt x="138796" y="335093"/>
                </a:lnTo>
                <a:lnTo>
                  <a:pt x="29695" y="317813"/>
                </a:lnTo>
                <a:lnTo>
                  <a:pt x="0" y="276941"/>
                </a:lnTo>
                <a:lnTo>
                  <a:pt x="40871" y="247246"/>
                </a:lnTo>
                <a:lnTo>
                  <a:pt x="138796" y="262756"/>
                </a:lnTo>
                <a:lnTo>
                  <a:pt x="138796" y="166146"/>
                </a:lnTo>
                <a:lnTo>
                  <a:pt x="37632" y="204100"/>
                </a:lnTo>
                <a:lnTo>
                  <a:pt x="58530" y="158105"/>
                </a:lnTo>
                <a:lnTo>
                  <a:pt x="12535" y="137207"/>
                </a:lnTo>
                <a:lnTo>
                  <a:pt x="138796" y="89837"/>
                </a:lnTo>
                <a:lnTo>
                  <a:pt x="138796" y="7620"/>
                </a:lnTo>
                <a:cubicBezTo>
                  <a:pt x="138796" y="3412"/>
                  <a:pt x="142208" y="0"/>
                  <a:pt x="146416" y="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FFFFFF"/>
              </a:solidFill>
            </a:endParaRPr>
          </a:p>
        </p:txBody>
      </p:sp>
      <p:sp>
        <p:nvSpPr>
          <p:cNvPr id="19" name="Rectangle 18"/>
          <p:cNvSpPr/>
          <p:nvPr/>
        </p:nvSpPr>
        <p:spPr>
          <a:xfrm>
            <a:off x="6032649" y="1204535"/>
            <a:ext cx="2834640" cy="80467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defRPr/>
            </a:pPr>
            <a:r>
              <a:rPr lang="en-US" sz="1350" b="1" dirty="0">
                <a:solidFill>
                  <a:srgbClr val="FFFFFF"/>
                </a:solidFill>
                <a:effectLst>
                  <a:outerShdw blurRad="50800" dist="38100" dir="2700000" algn="tl" rotWithShape="0">
                    <a:prstClr val="black">
                      <a:alpha val="40000"/>
                    </a:prstClr>
                  </a:outerShdw>
                </a:effectLst>
                <a:cs typeface="Open Sans"/>
              </a:rPr>
              <a:t>Value &amp; Outcome</a:t>
            </a:r>
          </a:p>
        </p:txBody>
      </p:sp>
      <p:grpSp>
        <p:nvGrpSpPr>
          <p:cNvPr id="20" name="Group 19"/>
          <p:cNvGrpSpPr/>
          <p:nvPr/>
        </p:nvGrpSpPr>
        <p:grpSpPr>
          <a:xfrm>
            <a:off x="6402259" y="1390418"/>
            <a:ext cx="549066" cy="385492"/>
            <a:chOff x="3843717" y="3180543"/>
            <a:chExt cx="1813617" cy="1245818"/>
          </a:xfrm>
          <a:solidFill>
            <a:schemeClr val="bg1"/>
          </a:solidFill>
        </p:grpSpPr>
        <p:sp>
          <p:nvSpPr>
            <p:cNvPr id="21" name="Rectangle 20"/>
            <p:cNvSpPr/>
            <p:nvPr/>
          </p:nvSpPr>
          <p:spPr>
            <a:xfrm>
              <a:off x="3843717" y="4074453"/>
              <a:ext cx="234669" cy="351908"/>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2" name="Rectangle 21"/>
            <p:cNvSpPr/>
            <p:nvPr/>
          </p:nvSpPr>
          <p:spPr>
            <a:xfrm>
              <a:off x="4238454" y="3997838"/>
              <a:ext cx="234669" cy="428523"/>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3" name="Rectangle 22"/>
            <p:cNvSpPr/>
            <p:nvPr/>
          </p:nvSpPr>
          <p:spPr>
            <a:xfrm>
              <a:off x="4633191" y="3892573"/>
              <a:ext cx="234669" cy="533788"/>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4" name="Rectangle 23"/>
            <p:cNvSpPr/>
            <p:nvPr/>
          </p:nvSpPr>
          <p:spPr>
            <a:xfrm>
              <a:off x="5027928" y="3576680"/>
              <a:ext cx="234669" cy="849681"/>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5" name="Rectangle 24"/>
            <p:cNvSpPr/>
            <p:nvPr/>
          </p:nvSpPr>
          <p:spPr>
            <a:xfrm>
              <a:off x="5422665" y="3180543"/>
              <a:ext cx="234669" cy="1245818"/>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sp>
        <p:nvSpPr>
          <p:cNvPr id="26" name="Rectangle 25"/>
          <p:cNvSpPr/>
          <p:nvPr/>
        </p:nvSpPr>
        <p:spPr>
          <a:xfrm>
            <a:off x="3154209" y="2025863"/>
            <a:ext cx="2806281" cy="461665"/>
          </a:xfrm>
          <a:prstGeom prst="rect">
            <a:avLst/>
          </a:prstGeom>
        </p:spPr>
        <p:txBody>
          <a:bodyPr wrap="square">
            <a:spAutoFit/>
          </a:bodyPr>
          <a:lstStyle/>
          <a:p>
            <a:r>
              <a:rPr lang="en-US" sz="1200" b="1" dirty="0" smtClean="0">
                <a:solidFill>
                  <a:srgbClr val="333333"/>
                </a:solidFill>
                <a:cs typeface="Arial" pitchFamily="34" charset="0"/>
              </a:rPr>
              <a:t>A McLean &amp; Company Consulting </a:t>
            </a:r>
            <a:r>
              <a:rPr lang="en-US" sz="1200" b="1" dirty="0">
                <a:solidFill>
                  <a:srgbClr val="333333"/>
                </a:solidFill>
                <a:cs typeface="Arial" pitchFamily="34" charset="0"/>
              </a:rPr>
              <a:t>Analyst </a:t>
            </a:r>
            <a:r>
              <a:rPr lang="en-US" sz="1200" b="1" dirty="0" smtClean="0">
                <a:solidFill>
                  <a:srgbClr val="333333"/>
                </a:solidFill>
                <a:cs typeface="Arial" pitchFamily="34" charset="0"/>
              </a:rPr>
              <a:t>will discuss </a:t>
            </a:r>
            <a:r>
              <a:rPr lang="en-US" sz="1200" b="1" dirty="0">
                <a:solidFill>
                  <a:srgbClr val="333333"/>
                </a:solidFill>
                <a:cs typeface="Arial" pitchFamily="34" charset="0"/>
              </a:rPr>
              <a:t>with you</a:t>
            </a:r>
            <a:r>
              <a:rPr lang="en-US" sz="1200" b="1" dirty="0" smtClean="0">
                <a:solidFill>
                  <a:srgbClr val="333333"/>
                </a:solidFill>
                <a:cs typeface="Arial" pitchFamily="34" charset="0"/>
              </a:rPr>
              <a:t>:</a:t>
            </a:r>
            <a:endParaRPr lang="en-US" sz="1200" b="1" dirty="0">
              <a:solidFill>
                <a:srgbClr val="333333"/>
              </a:solidFill>
              <a:cs typeface="Arial" pitchFamily="34" charset="0"/>
            </a:endParaRPr>
          </a:p>
        </p:txBody>
      </p:sp>
      <p:sp>
        <p:nvSpPr>
          <p:cNvPr id="27" name="Rectangle 26"/>
          <p:cNvSpPr/>
          <p:nvPr/>
        </p:nvSpPr>
        <p:spPr>
          <a:xfrm>
            <a:off x="6040866" y="2019179"/>
            <a:ext cx="2826423" cy="461665"/>
          </a:xfrm>
          <a:prstGeom prst="rect">
            <a:avLst/>
          </a:prstGeom>
        </p:spPr>
        <p:txBody>
          <a:bodyPr wrap="square">
            <a:spAutoFit/>
          </a:bodyPr>
          <a:lstStyle/>
          <a:p>
            <a:r>
              <a:rPr lang="en-US" sz="1200" b="1" dirty="0">
                <a:solidFill>
                  <a:srgbClr val="333333"/>
                </a:solidFill>
                <a:cs typeface="Arial" pitchFamily="34" charset="0"/>
              </a:rPr>
              <a:t>At the conclusion of the Guided Implementation call, you will have</a:t>
            </a:r>
            <a:r>
              <a:rPr lang="en-US" sz="1200" b="1" dirty="0" smtClean="0">
                <a:solidFill>
                  <a:srgbClr val="333333"/>
                </a:solidFill>
                <a:cs typeface="Arial" pitchFamily="34" charset="0"/>
              </a:rPr>
              <a:t>:</a:t>
            </a:r>
            <a:endParaRPr lang="en-US" sz="1200" b="1" dirty="0">
              <a:solidFill>
                <a:srgbClr val="333333"/>
              </a:solidFill>
              <a:cs typeface="Arial" pitchFamily="34" charset="0"/>
            </a:endParaRPr>
          </a:p>
        </p:txBody>
      </p:sp>
      <p:sp>
        <p:nvSpPr>
          <p:cNvPr id="28" name="Rectangle 27"/>
          <p:cNvSpPr/>
          <p:nvPr/>
        </p:nvSpPr>
        <p:spPr>
          <a:xfrm>
            <a:off x="257174" y="5491804"/>
            <a:ext cx="8646207" cy="320040"/>
          </a:xfrm>
          <a:prstGeom prst="rect">
            <a:avLst/>
          </a:prstGeom>
          <a:solidFill>
            <a:srgbClr val="36A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CA" sz="1400" b="1" dirty="0" smtClean="0">
                <a:solidFill>
                  <a:srgbClr val="FFFFFF"/>
                </a:solidFill>
              </a:rPr>
              <a:t>Arrange a call now:</a:t>
            </a:r>
            <a:endParaRPr lang="en-CA" sz="1400" b="1" dirty="0">
              <a:solidFill>
                <a:srgbClr val="FFFFFF"/>
              </a:solidFill>
            </a:endParaRPr>
          </a:p>
        </p:txBody>
      </p:sp>
      <p:sp>
        <p:nvSpPr>
          <p:cNvPr id="47" name="Freeform 46"/>
          <p:cNvSpPr/>
          <p:nvPr/>
        </p:nvSpPr>
        <p:spPr>
          <a:xfrm rot="19343114">
            <a:off x="8079721" y="337681"/>
            <a:ext cx="286530" cy="702289"/>
          </a:xfrm>
          <a:custGeom>
            <a:avLst/>
            <a:gdLst>
              <a:gd name="connsiteX0" fmla="*/ 252432 w 286530"/>
              <a:gd name="connsiteY0" fmla="*/ 17456 h 702289"/>
              <a:gd name="connsiteX1" fmla="*/ 269887 w 286530"/>
              <a:gd name="connsiteY1" fmla="*/ 59599 h 702289"/>
              <a:gd name="connsiteX2" fmla="*/ 269887 w 286530"/>
              <a:gd name="connsiteY2" fmla="*/ 115944 h 702289"/>
              <a:gd name="connsiteX3" fmla="*/ 210288 w 286530"/>
              <a:gd name="connsiteY3" fmla="*/ 175543 h 702289"/>
              <a:gd name="connsiteX4" fmla="*/ 135246 w 286530"/>
              <a:gd name="connsiteY4" fmla="*/ 175543 h 702289"/>
              <a:gd name="connsiteX5" fmla="*/ 107408 w 286530"/>
              <a:gd name="connsiteY5" fmla="*/ 169922 h 702289"/>
              <a:gd name="connsiteX6" fmla="*/ 98443 w 286530"/>
              <a:gd name="connsiteY6" fmla="*/ 163878 h 702289"/>
              <a:gd name="connsiteX7" fmla="*/ 97499 w 286530"/>
              <a:gd name="connsiteY7" fmla="*/ 170341 h 702289"/>
              <a:gd name="connsiteX8" fmla="*/ 89081 w 286530"/>
              <a:gd name="connsiteY8" fmla="*/ 351864 h 702289"/>
              <a:gd name="connsiteX9" fmla="*/ 97487 w 286530"/>
              <a:gd name="connsiteY9" fmla="*/ 533122 h 702289"/>
              <a:gd name="connsiteX10" fmla="*/ 112880 w 286530"/>
              <a:gd name="connsiteY10" fmla="*/ 526746 h 702289"/>
              <a:gd name="connsiteX11" fmla="*/ 226931 w 286530"/>
              <a:gd name="connsiteY11" fmla="*/ 526746 h 702289"/>
              <a:gd name="connsiteX12" fmla="*/ 286530 w 286530"/>
              <a:gd name="connsiteY12" fmla="*/ 586345 h 702289"/>
              <a:gd name="connsiteX13" fmla="*/ 286529 w 286530"/>
              <a:gd name="connsiteY13" fmla="*/ 642690 h 702289"/>
              <a:gd name="connsiteX14" fmla="*/ 226930 w 286530"/>
              <a:gd name="connsiteY14" fmla="*/ 702289 h 702289"/>
              <a:gd name="connsiteX15" fmla="*/ 112880 w 286530"/>
              <a:gd name="connsiteY15" fmla="*/ 702289 h 702289"/>
              <a:gd name="connsiteX16" fmla="*/ 89892 w 286530"/>
              <a:gd name="connsiteY16" fmla="*/ 692767 h 702289"/>
              <a:gd name="connsiteX17" fmla="*/ 86996 w 286530"/>
              <a:gd name="connsiteY17" fmla="*/ 685776 h 702289"/>
              <a:gd name="connsiteX18" fmla="*/ 74614 w 286530"/>
              <a:gd name="connsiteY18" fmla="*/ 674751 h 702289"/>
              <a:gd name="connsiteX19" fmla="*/ 0 w 286530"/>
              <a:gd name="connsiteY19" fmla="*/ 351865 h 702289"/>
              <a:gd name="connsiteX20" fmla="*/ 97547 w 286530"/>
              <a:gd name="connsiteY20" fmla="*/ 8561 h 702289"/>
              <a:gd name="connsiteX21" fmla="*/ 107177 w 286530"/>
              <a:gd name="connsiteY21" fmla="*/ 5776 h 702289"/>
              <a:gd name="connsiteX22" fmla="*/ 107408 w 286530"/>
              <a:gd name="connsiteY22" fmla="*/ 5620 h 702289"/>
              <a:gd name="connsiteX23" fmla="*/ 108427 w 286530"/>
              <a:gd name="connsiteY23" fmla="*/ 5414 h 702289"/>
              <a:gd name="connsiteX24" fmla="*/ 122168 w 286530"/>
              <a:gd name="connsiteY24" fmla="*/ 1441 h 702289"/>
              <a:gd name="connsiteX25" fmla="*/ 121988 w 286530"/>
              <a:gd name="connsiteY25" fmla="*/ 2677 h 702289"/>
              <a:gd name="connsiteX26" fmla="*/ 135246 w 286530"/>
              <a:gd name="connsiteY26" fmla="*/ 0 h 702289"/>
              <a:gd name="connsiteX27" fmla="*/ 210288 w 286530"/>
              <a:gd name="connsiteY27" fmla="*/ 0 h 702289"/>
              <a:gd name="connsiteX28" fmla="*/ 252432 w 286530"/>
              <a:gd name="connsiteY28" fmla="*/ 17456 h 702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86530" h="702289">
                <a:moveTo>
                  <a:pt x="252432" y="17456"/>
                </a:moveTo>
                <a:cubicBezTo>
                  <a:pt x="263217" y="28241"/>
                  <a:pt x="269887" y="43141"/>
                  <a:pt x="269887" y="59599"/>
                </a:cubicBezTo>
                <a:lnTo>
                  <a:pt x="269887" y="115944"/>
                </a:lnTo>
                <a:cubicBezTo>
                  <a:pt x="269887" y="148860"/>
                  <a:pt x="243204" y="175543"/>
                  <a:pt x="210288" y="175543"/>
                </a:cubicBezTo>
                <a:lnTo>
                  <a:pt x="135246" y="175543"/>
                </a:lnTo>
                <a:cubicBezTo>
                  <a:pt x="125372" y="175543"/>
                  <a:pt x="115965" y="173542"/>
                  <a:pt x="107408" y="169922"/>
                </a:cubicBezTo>
                <a:lnTo>
                  <a:pt x="98443" y="163878"/>
                </a:lnTo>
                <a:lnTo>
                  <a:pt x="97499" y="170341"/>
                </a:lnTo>
                <a:cubicBezTo>
                  <a:pt x="91936" y="229261"/>
                  <a:pt x="89081" y="290286"/>
                  <a:pt x="89081" y="351864"/>
                </a:cubicBezTo>
                <a:lnTo>
                  <a:pt x="97487" y="533122"/>
                </a:lnTo>
                <a:lnTo>
                  <a:pt x="112880" y="526746"/>
                </a:lnTo>
                <a:lnTo>
                  <a:pt x="226931" y="526746"/>
                </a:lnTo>
                <a:cubicBezTo>
                  <a:pt x="259846" y="526746"/>
                  <a:pt x="286530" y="553429"/>
                  <a:pt x="286530" y="586345"/>
                </a:cubicBezTo>
                <a:lnTo>
                  <a:pt x="286529" y="642690"/>
                </a:lnTo>
                <a:cubicBezTo>
                  <a:pt x="286529" y="675606"/>
                  <a:pt x="259847" y="702289"/>
                  <a:pt x="226930" y="702289"/>
                </a:cubicBezTo>
                <a:lnTo>
                  <a:pt x="112880" y="702289"/>
                </a:lnTo>
                <a:cubicBezTo>
                  <a:pt x="103903" y="702289"/>
                  <a:pt x="95775" y="698650"/>
                  <a:pt x="89892" y="692767"/>
                </a:cubicBezTo>
                <a:lnTo>
                  <a:pt x="86996" y="685776"/>
                </a:lnTo>
                <a:lnTo>
                  <a:pt x="74614" y="674751"/>
                </a:lnTo>
                <a:cubicBezTo>
                  <a:pt x="30766" y="621554"/>
                  <a:pt x="0" y="497015"/>
                  <a:pt x="0" y="351865"/>
                </a:cubicBezTo>
                <a:cubicBezTo>
                  <a:pt x="0" y="182523"/>
                  <a:pt x="41876" y="41236"/>
                  <a:pt x="97547" y="8561"/>
                </a:cubicBezTo>
                <a:lnTo>
                  <a:pt x="107177" y="5776"/>
                </a:lnTo>
                <a:lnTo>
                  <a:pt x="107408" y="5620"/>
                </a:lnTo>
                <a:lnTo>
                  <a:pt x="108427" y="5414"/>
                </a:lnTo>
                <a:lnTo>
                  <a:pt x="122168" y="1441"/>
                </a:lnTo>
                <a:lnTo>
                  <a:pt x="121988" y="2677"/>
                </a:lnTo>
                <a:lnTo>
                  <a:pt x="135246" y="0"/>
                </a:lnTo>
                <a:lnTo>
                  <a:pt x="210288" y="0"/>
                </a:lnTo>
                <a:cubicBezTo>
                  <a:pt x="226746" y="0"/>
                  <a:pt x="241646" y="6671"/>
                  <a:pt x="252432" y="1745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FFFFFF"/>
              </a:solidFill>
            </a:endParaRPr>
          </a:p>
        </p:txBody>
      </p:sp>
      <p:sp>
        <p:nvSpPr>
          <p:cNvPr id="36" name="Text Placeholder 35"/>
          <p:cNvSpPr>
            <a:spLocks noGrp="1"/>
          </p:cNvSpPr>
          <p:nvPr>
            <p:ph type="body" sz="quarter" idx="10"/>
          </p:nvPr>
        </p:nvSpPr>
        <p:spPr>
          <a:xfrm>
            <a:off x="283988" y="2025650"/>
            <a:ext cx="2798064" cy="3316288"/>
          </a:xfrm>
        </p:spPr>
        <p:txBody>
          <a:bodyPr/>
          <a:lstStyle>
            <a:lvl1pPr marL="227013" indent="-227013" algn="l" defTabSz="914400" rtl="0" eaLnBrk="1" latinLnBrk="0" hangingPunct="1">
              <a:spcBef>
                <a:spcPts val="400"/>
              </a:spcBef>
              <a:buSzPct val="100000"/>
              <a:buFont typeface="Arial" panose="020B0604020202020204" pitchFamily="34" charset="0"/>
              <a:buChar char="•"/>
              <a:defRPr lang="en-US" sz="1200" kern="1200" dirty="0" smtClean="0">
                <a:solidFill>
                  <a:schemeClr val="tx1"/>
                </a:solidFill>
                <a:latin typeface="+mn-lt"/>
                <a:ea typeface="+mn-ea"/>
                <a:cs typeface="Arial" pitchFamily="34" charset="0"/>
              </a:defRPr>
            </a:lvl1pPr>
          </a:lstStyle>
          <a:p>
            <a:pPr lvl="0"/>
            <a:r>
              <a:rPr lang="en-US" smtClean="0"/>
              <a:t>Click to edit Master text styles</a:t>
            </a:r>
          </a:p>
        </p:txBody>
      </p:sp>
      <p:sp>
        <p:nvSpPr>
          <p:cNvPr id="40" name="Text Placeholder 35"/>
          <p:cNvSpPr>
            <a:spLocks noGrp="1"/>
          </p:cNvSpPr>
          <p:nvPr>
            <p:ph type="body" sz="quarter" idx="13"/>
          </p:nvPr>
        </p:nvSpPr>
        <p:spPr>
          <a:xfrm>
            <a:off x="3144139" y="2420513"/>
            <a:ext cx="2816352" cy="2915761"/>
          </a:xfrm>
        </p:spPr>
        <p:txBody>
          <a:bodyPr/>
          <a:lstStyle>
            <a:lvl1pPr marL="227013" indent="-227013" algn="l" defTabSz="914400" rtl="0" eaLnBrk="1" latinLnBrk="0" hangingPunct="1">
              <a:spcBef>
                <a:spcPts val="400"/>
              </a:spcBef>
              <a:buSzPct val="100000"/>
              <a:buFont typeface="Arial" panose="020B0604020202020204" pitchFamily="34" charset="0"/>
              <a:buChar char="•"/>
              <a:defRPr lang="en-US" sz="1200" kern="1200" dirty="0" smtClean="0">
                <a:solidFill>
                  <a:schemeClr val="tx1"/>
                </a:solidFill>
                <a:latin typeface="+mn-lt"/>
                <a:ea typeface="+mn-ea"/>
                <a:cs typeface="Arial" pitchFamily="34" charset="0"/>
              </a:defRPr>
            </a:lvl1pPr>
          </a:lstStyle>
          <a:p>
            <a:pPr lvl="0"/>
            <a:r>
              <a:rPr lang="en-US" smtClean="0"/>
              <a:t>Click to edit Master text styles</a:t>
            </a:r>
          </a:p>
        </p:txBody>
      </p:sp>
      <p:sp>
        <p:nvSpPr>
          <p:cNvPr id="41" name="Text Placeholder 35"/>
          <p:cNvSpPr>
            <a:spLocks noGrp="1"/>
          </p:cNvSpPr>
          <p:nvPr>
            <p:ph type="body" sz="quarter" idx="14"/>
          </p:nvPr>
        </p:nvSpPr>
        <p:spPr>
          <a:xfrm>
            <a:off x="6032649" y="2420512"/>
            <a:ext cx="2834640" cy="2926525"/>
          </a:xfrm>
        </p:spPr>
        <p:txBody>
          <a:bodyPr/>
          <a:lstStyle>
            <a:lvl1pPr marL="227013" indent="-227013" algn="l" defTabSz="914400" rtl="0" eaLnBrk="1" latinLnBrk="0" hangingPunct="1">
              <a:spcBef>
                <a:spcPts val="400"/>
              </a:spcBef>
              <a:buSzPct val="100000"/>
              <a:buFont typeface="Arial" panose="020B0604020202020204" pitchFamily="34" charset="0"/>
              <a:buChar char="•"/>
              <a:defRPr lang="en-US" sz="1200" kern="1200" dirty="0" smtClean="0">
                <a:solidFill>
                  <a:schemeClr val="tx1"/>
                </a:solidFill>
                <a:latin typeface="+mn-lt"/>
                <a:ea typeface="+mn-ea"/>
                <a:cs typeface="Arial" pitchFamily="34" charset="0"/>
              </a:defRPr>
            </a:lvl1pPr>
          </a:lstStyle>
          <a:p>
            <a:pPr lvl="0"/>
            <a:r>
              <a:rPr lang="en-US" smtClean="0"/>
              <a:t>Click to edit Master text styles</a:t>
            </a:r>
          </a:p>
        </p:txBody>
      </p:sp>
      <p:cxnSp>
        <p:nvCxnSpPr>
          <p:cNvPr id="42" name="Straight Connector 41"/>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0" name="Text Placeholder 9"/>
          <p:cNvSpPr>
            <a:spLocks noGrp="1"/>
          </p:cNvSpPr>
          <p:nvPr>
            <p:ph type="body" sz="quarter" idx="15" hasCustomPrompt="1"/>
          </p:nvPr>
        </p:nvSpPr>
        <p:spPr>
          <a:xfrm>
            <a:off x="259937" y="5821933"/>
            <a:ext cx="8622792" cy="482614"/>
          </a:xfrm>
        </p:spPr>
        <p:txBody>
          <a:bodyPr/>
          <a:lstStyle>
            <a:lvl1pPr marL="171450" marR="0" indent="-171450" algn="l" defTabSz="914400" rtl="0" eaLnBrk="0" fontAlgn="base" latinLnBrk="0" hangingPunct="0">
              <a:lnSpc>
                <a:spcPct val="100000"/>
              </a:lnSpc>
              <a:spcBef>
                <a:spcPct val="20000"/>
              </a:spcBef>
              <a:spcAft>
                <a:spcPct val="0"/>
              </a:spcAft>
              <a:buClr>
                <a:schemeClr val="tx1"/>
              </a:buClr>
              <a:buSzPct val="120000"/>
              <a:buFont typeface="Arial" pitchFamily="34" charset="0"/>
              <a:buNone/>
              <a:tabLst/>
              <a:defRPr/>
            </a:lvl1pPr>
          </a:lstStyle>
          <a:p>
            <a:pPr marL="0" marR="0" lvl="0" indent="0" algn="l" defTabSz="914400" rtl="0" eaLnBrk="0" fontAlgn="base" latinLnBrk="0" hangingPunct="0">
              <a:lnSpc>
                <a:spcPct val="100000"/>
              </a:lnSpc>
              <a:spcBef>
                <a:spcPct val="20000"/>
              </a:spcBef>
              <a:spcAft>
                <a:spcPct val="0"/>
              </a:spcAft>
              <a:buClr>
                <a:schemeClr val="tx1"/>
              </a:buClr>
              <a:buSzPct val="120000"/>
              <a:tabLst/>
              <a:defRPr/>
            </a:pPr>
            <a:r>
              <a:rPr kumimoji="0" lang="en-US" sz="1200" b="0" i="0" u="none" strike="noStrike" kern="1200" cap="none" spc="0" normalizeH="0" baseline="0" noProof="0" dirty="0" smtClean="0">
                <a:ln>
                  <a:noFill/>
                </a:ln>
                <a:solidFill>
                  <a:srgbClr val="333333"/>
                </a:solidFill>
                <a:effectLst/>
                <a:uLnTx/>
                <a:uFillTx/>
                <a:latin typeface="+mn-lt"/>
                <a:cs typeface="Arial" pitchFamily="34" charset="0"/>
              </a:rPr>
              <a:t>Email </a:t>
            </a:r>
            <a:r>
              <a:rPr kumimoji="0" lang="en-US" sz="1200" b="0" i="0" u="none" strike="noStrike" kern="1200" cap="none" spc="0" normalizeH="0" baseline="0" noProof="0" dirty="0" err="1" smtClean="0">
                <a:ln>
                  <a:noFill/>
                </a:ln>
                <a:solidFill>
                  <a:srgbClr val="FFFFFF"/>
                </a:solidFill>
                <a:effectLst/>
                <a:uLnTx/>
                <a:uFillTx/>
                <a:latin typeface="+mn-lt"/>
                <a:cs typeface="Arial" pitchFamily="34" charset="0"/>
                <a:hlinkClick r:id="rId2"/>
              </a:rPr>
              <a:t>GuidedImplementations@McLean</a:t>
            </a:r>
            <a:r>
              <a:rPr kumimoji="0" lang="en-US" sz="1200" b="0" i="0" u="none" strike="noStrike" kern="1200" cap="none" spc="0" normalizeH="0" baseline="0" noProof="0" dirty="0" smtClean="0">
                <a:ln>
                  <a:noFill/>
                </a:ln>
                <a:solidFill>
                  <a:srgbClr val="FFFFFF"/>
                </a:solidFill>
                <a:effectLst/>
                <a:uLnTx/>
                <a:uFillTx/>
                <a:latin typeface="+mn-lt"/>
                <a:cs typeface="Arial" pitchFamily="34" charset="0"/>
                <a:hlinkClick r:id="rId2"/>
              </a:rPr>
              <a:t> Co.com</a:t>
            </a:r>
            <a:r>
              <a:rPr kumimoji="0" lang="en-US" sz="1200" b="0" i="0" u="none" strike="noStrike" kern="1200" cap="none" spc="0" normalizeH="0" baseline="0" noProof="0" dirty="0" smtClean="0">
                <a:ln>
                  <a:noFill/>
                </a:ln>
                <a:solidFill>
                  <a:srgbClr val="FFFFFF"/>
                </a:solidFill>
                <a:effectLst/>
                <a:uLnTx/>
                <a:uFillTx/>
                <a:latin typeface="+mn-lt"/>
                <a:cs typeface="Arial" pitchFamily="34" charset="0"/>
              </a:rPr>
              <a:t> </a:t>
            </a:r>
            <a:r>
              <a:rPr kumimoji="0" lang="en-US" sz="1200" b="0" i="0" u="none" strike="noStrike" kern="1200" cap="none" spc="0" normalizeH="0" baseline="0" noProof="0" dirty="0" smtClean="0">
                <a:ln>
                  <a:noFill/>
                </a:ln>
                <a:solidFill>
                  <a:srgbClr val="333333"/>
                </a:solidFill>
                <a:effectLst/>
                <a:uLnTx/>
                <a:uFillTx/>
                <a:latin typeface="+mn-lt"/>
                <a:cs typeface="Arial" pitchFamily="34" charset="0"/>
              </a:rPr>
              <a:t>or call </a:t>
            </a:r>
            <a:r>
              <a:rPr kumimoji="0" lang="en-CA" sz="1200" b="0" i="0" u="none" strike="noStrike" kern="1200" cap="none" spc="0" normalizeH="0" baseline="0" noProof="0" dirty="0" smtClean="0">
                <a:ln>
                  <a:noFill/>
                </a:ln>
                <a:solidFill>
                  <a:srgbClr val="333333"/>
                </a:solidFill>
                <a:effectLst/>
                <a:uLnTx/>
                <a:uFillTx/>
                <a:latin typeface="+mn-lt"/>
              </a:rPr>
              <a:t>1-888-670-8889 and ask for the Guided Implementation Coordinator to book a Guided Implementation in your organization.</a:t>
            </a:r>
            <a:endParaRPr lang="en-US" dirty="0" smtClean="0"/>
          </a:p>
          <a:p>
            <a:pPr lvl="0"/>
            <a:endParaRPr lang="en-US" dirty="0"/>
          </a:p>
        </p:txBody>
      </p:sp>
      <p:pic>
        <p:nvPicPr>
          <p:cNvPr id="29" name="Picture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0020" y="328771"/>
            <a:ext cx="857643" cy="731520"/>
          </a:xfrm>
          <a:prstGeom prst="rect">
            <a:avLst/>
          </a:prstGeom>
        </p:spPr>
      </p:pic>
      <p:pic>
        <p:nvPicPr>
          <p:cNvPr id="31" name="Picture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95534" y="5510359"/>
            <a:ext cx="331710" cy="282929"/>
          </a:xfrm>
          <a:prstGeom prst="rect">
            <a:avLst/>
          </a:prstGeom>
        </p:spPr>
      </p:pic>
      <p:pic>
        <p:nvPicPr>
          <p:cNvPr id="30" name="Picture 2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0020" y="328771"/>
            <a:ext cx="857643" cy="731520"/>
          </a:xfrm>
          <a:prstGeom prst="rect">
            <a:avLst/>
          </a:prstGeom>
        </p:spPr>
      </p:pic>
      <p:pic>
        <p:nvPicPr>
          <p:cNvPr id="32" name="Picture 3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495534" y="5510359"/>
            <a:ext cx="331710" cy="282929"/>
          </a:xfrm>
          <a:prstGeom prst="rect">
            <a:avLst/>
          </a:prstGeom>
        </p:spPr>
      </p:pic>
      <p:pic>
        <p:nvPicPr>
          <p:cNvPr id="33" name="Picture 32"/>
          <p:cNvPicPr>
            <a:picLocks noChangeAspect="1"/>
          </p:cNvPicPr>
          <p:nvPr userDrawn="1"/>
        </p:nvPicPr>
        <p:blipFill>
          <a:blip r:embed="rId5"/>
          <a:stretch>
            <a:fillRect/>
          </a:stretch>
        </p:blipFill>
        <p:spPr>
          <a:xfrm flipH="1">
            <a:off x="323528" y="1204535"/>
            <a:ext cx="922384" cy="843383"/>
          </a:xfrm>
          <a:prstGeom prst="rect">
            <a:avLst/>
          </a:prstGeom>
        </p:spPr>
      </p:pic>
    </p:spTree>
    <p:extLst>
      <p:ext uri="{BB962C8B-B14F-4D97-AF65-F5344CB8AC3E}">
        <p14:creationId xmlns:p14="http://schemas.microsoft.com/office/powerpoint/2010/main" val="2020395572"/>
      </p:ext>
    </p:extLst>
  </p:cSld>
  <p:clrMapOvr>
    <a:masterClrMapping/>
  </p:clrMapOvr>
  <p:timing>
    <p:tnLst>
      <p:par>
        <p:cTn id="1" dur="indefinite" restart="never" nodeType="tmRoot"/>
      </p:par>
    </p:tnLst>
  </p:timing>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p:cSld name="Cover">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pic>
        <p:nvPicPr>
          <p:cNvPr id="15" name="Picture 14" descr="footer2012-mco.jpg"/>
          <p:cNvPicPr>
            <a:picLocks noChangeAspect="1"/>
          </p:cNvPicPr>
          <p:nvPr/>
        </p:nvPicPr>
        <p:blipFill>
          <a:blip r:embed="rId2" cstate="print"/>
          <a:srcRect l="77956"/>
          <a:stretch>
            <a:fillRect/>
          </a:stretch>
        </p:blipFill>
        <p:spPr>
          <a:xfrm>
            <a:off x="7128284" y="6090047"/>
            <a:ext cx="2015716" cy="767953"/>
          </a:xfrm>
          <a:prstGeom prst="rect">
            <a:avLst/>
          </a:prstGeom>
        </p:spPr>
      </p:pic>
      <p:sp>
        <p:nvSpPr>
          <p:cNvPr id="26" name="Rectangle 25"/>
          <p:cNvSpPr/>
          <p:nvPr/>
        </p:nvSpPr>
        <p:spPr>
          <a:xfrm>
            <a:off x="-509" y="6090047"/>
            <a:ext cx="7128284" cy="7679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CA" sz="800" dirty="0" smtClean="0">
                <a:solidFill>
                  <a:srgbClr val="ADB7C3"/>
                </a:solidFill>
              </a:rPr>
              <a:t>McLean &amp; Company is a research and advisory firm that provides practical solutions</a:t>
            </a:r>
            <a:br>
              <a:rPr lang="en-CA" sz="800" dirty="0" smtClean="0">
                <a:solidFill>
                  <a:srgbClr val="ADB7C3"/>
                </a:solidFill>
              </a:rPr>
            </a:br>
            <a:r>
              <a:rPr lang="en-CA" sz="800" dirty="0" smtClean="0">
                <a:solidFill>
                  <a:srgbClr val="ADB7C3"/>
                </a:solidFill>
              </a:rPr>
              <a:t>to human resources challenges with executable research, tools, and advice that will have a</a:t>
            </a:r>
            <a:br>
              <a:rPr lang="en-CA" sz="800" dirty="0" smtClean="0">
                <a:solidFill>
                  <a:srgbClr val="ADB7C3"/>
                </a:solidFill>
              </a:rPr>
            </a:br>
            <a:r>
              <a:rPr lang="en-CA" sz="800" dirty="0" smtClean="0">
                <a:solidFill>
                  <a:srgbClr val="ADB7C3"/>
                </a:solidFill>
              </a:rPr>
              <a:t>clear and measurable impact on your business. © 1997-2014 McLean &amp; Company.</a:t>
            </a:r>
            <a:br>
              <a:rPr lang="en-CA" sz="800" dirty="0" smtClean="0">
                <a:solidFill>
                  <a:srgbClr val="ADB7C3"/>
                </a:solidFill>
              </a:rPr>
            </a:br>
            <a:r>
              <a:rPr lang="en-CA" sz="800" dirty="0" smtClean="0">
                <a:solidFill>
                  <a:srgbClr val="ADB7C3"/>
                </a:solidFill>
              </a:rPr>
              <a:t>McLean &amp; Company is a division of Info-Tech Research Group Inc.</a:t>
            </a:r>
            <a:endParaRPr lang="en-CA" sz="800" dirty="0">
              <a:solidFill>
                <a:srgbClr val="ADB7C3"/>
              </a:solidFill>
            </a:endParaRPr>
          </a:p>
        </p:txBody>
      </p:sp>
      <p:sp>
        <p:nvSpPr>
          <p:cNvPr id="6" name="Rectangle 5"/>
          <p:cNvSpPr/>
          <p:nvPr userDrawn="1"/>
        </p:nvSpPr>
        <p:spPr>
          <a:xfrm>
            <a:off x="0" y="6091639"/>
            <a:ext cx="7128284" cy="767953"/>
          </a:xfrm>
          <a:prstGeom prst="rect">
            <a:avLst/>
          </a:prstGeom>
          <a:solidFill>
            <a:srgbClr val="243F54"/>
          </a:solidFill>
          <a:ln w="25400" cap="flat" cmpd="sng" algn="ctr">
            <a:noFill/>
            <a:prstDash val="solid"/>
          </a:ln>
          <a:effectLst/>
        </p:spPr>
        <p:txBody>
          <a:bodyPr rtlCol="0" anchor="ctr"/>
          <a:lstStyle/>
          <a:p>
            <a:pPr algn="r" fontAlgn="base">
              <a:spcBef>
                <a:spcPct val="0"/>
              </a:spcBef>
              <a:spcAft>
                <a:spcPct val="0"/>
              </a:spcAft>
              <a:defRPr/>
            </a:pPr>
            <a:r>
              <a:rPr lang="en-CA" sz="800" kern="0" dirty="0" smtClean="0">
                <a:solidFill>
                  <a:srgbClr val="ADB7C3"/>
                </a:solidFill>
              </a:rPr>
              <a:t>McLean &amp; Company is a research and advisory firm that provides practical solutions</a:t>
            </a:r>
            <a:br>
              <a:rPr lang="en-CA" sz="800" kern="0" dirty="0" smtClean="0">
                <a:solidFill>
                  <a:srgbClr val="ADB7C3"/>
                </a:solidFill>
              </a:rPr>
            </a:br>
            <a:r>
              <a:rPr lang="en-CA" sz="800" kern="0" dirty="0" smtClean="0">
                <a:solidFill>
                  <a:srgbClr val="ADB7C3"/>
                </a:solidFill>
              </a:rPr>
              <a:t>to human resources challenges with executable research, tools, and advice that will have a</a:t>
            </a:r>
            <a:br>
              <a:rPr lang="en-CA" sz="800" kern="0" dirty="0" smtClean="0">
                <a:solidFill>
                  <a:srgbClr val="ADB7C3"/>
                </a:solidFill>
              </a:rPr>
            </a:br>
            <a:r>
              <a:rPr lang="en-CA" sz="800" kern="0" dirty="0" smtClean="0">
                <a:solidFill>
                  <a:srgbClr val="ADB7C3"/>
                </a:solidFill>
              </a:rPr>
              <a:t>clear and measurable impact on your business. © 1997-2014 McLean &amp; Company.</a:t>
            </a:r>
            <a:br>
              <a:rPr lang="en-CA" sz="800" kern="0" dirty="0" smtClean="0">
                <a:solidFill>
                  <a:srgbClr val="ADB7C3"/>
                </a:solidFill>
              </a:rPr>
            </a:br>
            <a:r>
              <a:rPr lang="en-CA" sz="800" kern="0" dirty="0" smtClean="0">
                <a:solidFill>
                  <a:srgbClr val="ADB7C3"/>
                </a:solidFill>
              </a:rPr>
              <a:t>McLean &amp; Company is a division of Info-Tech Research Group Inc.</a:t>
            </a:r>
          </a:p>
        </p:txBody>
      </p:sp>
      <p:pic>
        <p:nvPicPr>
          <p:cNvPr id="7" name="Picture 6" descr="footer2012-mco.jpg"/>
          <p:cNvPicPr>
            <a:picLocks noChangeAspect="1"/>
          </p:cNvPicPr>
          <p:nvPr userDrawn="1"/>
        </p:nvPicPr>
        <p:blipFill>
          <a:blip r:embed="rId2" cstate="print"/>
          <a:srcRect l="77956"/>
          <a:stretch>
            <a:fillRect/>
          </a:stretch>
        </p:blipFill>
        <p:spPr>
          <a:xfrm>
            <a:off x="7128284" y="6091639"/>
            <a:ext cx="2015716" cy="767953"/>
          </a:xfrm>
          <a:prstGeom prst="rect">
            <a:avLst/>
          </a:prstGeom>
        </p:spPr>
      </p:pic>
    </p:spTree>
    <p:extLst>
      <p:ext uri="{BB962C8B-B14F-4D97-AF65-F5344CB8AC3E}">
        <p14:creationId xmlns:p14="http://schemas.microsoft.com/office/powerpoint/2010/main" val="1025767430"/>
      </p:ext>
    </p:extLst>
  </p:cSld>
  <p:clrMapOvr>
    <a:masterClrMapping/>
  </p:clrMapOvr>
  <p:timing>
    <p:tnLst>
      <p:par>
        <p:cTn id="1" dur="indefinite" restart="never" nodeType="tmRoot"/>
      </p:par>
    </p:tnLst>
  </p:timing>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p:cSld name="Section Cover Page">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p:ph type="body" sz="quarter" idx="18" hasCustomPrompt="1"/>
          </p:nvPr>
        </p:nvSpPr>
        <p:spPr>
          <a:xfrm>
            <a:off x="6336196" y="4298777"/>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791580" y="4311718"/>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Tree>
    <p:extLst>
      <p:ext uri="{BB962C8B-B14F-4D97-AF65-F5344CB8AC3E}">
        <p14:creationId xmlns:p14="http://schemas.microsoft.com/office/powerpoint/2010/main" val="726596193"/>
      </p:ext>
    </p:extLst>
  </p:cSld>
  <p:clrMapOvr>
    <a:masterClrMapping/>
  </p:clrMapOvr>
  <p:timing>
    <p:tnLst>
      <p:par>
        <p:cTn id="1" dur="indefinite" restart="never" nodeType="tmRoot"/>
      </p:par>
    </p:tnLst>
  </p:timing>
  <p:hf hdr="0" ftr="0" dt="0"/>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p:cSld name="Introduction">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5" name="Text Placeholder 41"/>
          <p:cNvSpPr>
            <a:spLocks noGrp="1"/>
          </p:cNvSpPr>
          <p:nvPr>
            <p:ph type="body" sz="quarter" idx="16" hasCustomPrompt="1"/>
          </p:nvPr>
        </p:nvSpPr>
        <p:spPr>
          <a:xfrm>
            <a:off x="249303" y="2507593"/>
            <a:ext cx="4034665" cy="2376264"/>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26" name="Text Placeholder 41"/>
          <p:cNvSpPr>
            <a:spLocks noGrp="1"/>
          </p:cNvSpPr>
          <p:nvPr>
            <p:ph type="body" sz="quarter" idx="23" hasCustomPrompt="1"/>
          </p:nvPr>
        </p:nvSpPr>
        <p:spPr>
          <a:xfrm>
            <a:off x="4860032" y="2507593"/>
            <a:ext cx="4032448" cy="2376264"/>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Tree>
    <p:extLst>
      <p:ext uri="{BB962C8B-B14F-4D97-AF65-F5344CB8AC3E}">
        <p14:creationId xmlns:p14="http://schemas.microsoft.com/office/powerpoint/2010/main" val="2257491272"/>
      </p:ext>
    </p:extLst>
  </p:cSld>
  <p:clrMapOvr>
    <a:masterClrMapping/>
  </p:clrMapOvr>
  <p:timing>
    <p:tnLst>
      <p:par>
        <p:cTn id="1" dur="indefinite" restart="never" nodeType="tmRoot"/>
      </p:par>
    </p:tnLst>
  </p:timing>
  <p:hf hdr="0" ftr="0" dt="0"/>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p:cSld name="Header / Subhead / Bodycop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892896"/>
            <a:ext cx="8627997" cy="43137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3456226641"/>
      </p:ext>
    </p:extLst>
  </p:cSld>
  <p:clrMapOvr>
    <a:masterClrMapping/>
  </p:clrMapOvr>
  <p:timing>
    <p:tnLst>
      <p:par>
        <p:cTn id="1" dur="indefinite" restart="never" nodeType="tmRoot"/>
      </p:par>
    </p:tnLst>
  </p:timing>
  <p:hf hdr="0" ftr="0" dt="0"/>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p:cSld name="Case Stud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159732" y="1362075"/>
            <a:ext cx="6717568"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Case Study (Georgia, 24pt) </a:t>
            </a:r>
            <a:endParaRPr lang="en-CA" dirty="0"/>
          </a:p>
        </p:txBody>
      </p:sp>
      <p:pic>
        <p:nvPicPr>
          <p:cNvPr id="13" name="Picture 12" descr="case_study.wmf"/>
          <p:cNvPicPr>
            <a:picLocks noChangeAspect="1"/>
          </p:cNvPicPr>
          <p:nvPr/>
        </p:nvPicPr>
        <p:blipFill>
          <a:blip r:embed="rId2" cstate="print"/>
          <a:stretch>
            <a:fillRect/>
          </a:stretch>
        </p:blipFill>
        <p:spPr>
          <a:xfrm>
            <a:off x="464339" y="1376772"/>
            <a:ext cx="1410568" cy="1548443"/>
          </a:xfrm>
          <a:prstGeom prst="rect">
            <a:avLst/>
          </a:prstGeom>
        </p:spPr>
      </p:pic>
    </p:spTree>
    <p:extLst>
      <p:ext uri="{BB962C8B-B14F-4D97-AF65-F5344CB8AC3E}">
        <p14:creationId xmlns:p14="http://schemas.microsoft.com/office/powerpoint/2010/main" val="531900812"/>
      </p:ext>
    </p:extLst>
  </p:cSld>
  <p:clrMapOvr>
    <a:masterClrMapping/>
  </p:clrMapOvr>
  <p:timing>
    <p:tnLst>
      <p:par>
        <p:cTn id="1" dur="indefinite" restart="never" nodeType="tmRoot"/>
      </p:par>
    </p:tnLst>
  </p:timing>
  <p:hf hdr="0" ftr="0" dt="0"/>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p:cSld name="Header / Bodycop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232756"/>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932767498"/>
      </p:ext>
    </p:extLst>
  </p:cSld>
  <p:clrMapOvr>
    <a:masterClrMapping/>
  </p:clrMapOvr>
  <p:timing>
    <p:tnLst>
      <p:par>
        <p:cTn id="1" dur="indefinite" restart="never" nodeType="tmRoot"/>
      </p:par>
    </p:tnLst>
  </p:timing>
  <p:hf hdr="0" ftr="0" dt="0"/>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p:cSld name="Left/Right Blank &amp; Line">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a:t>
            </a:r>
            <a:endParaRPr lang="en-CA" dirty="0"/>
          </a:p>
        </p:txBody>
      </p: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Tree>
    <p:extLst>
      <p:ext uri="{BB962C8B-B14F-4D97-AF65-F5344CB8AC3E}">
        <p14:creationId xmlns:p14="http://schemas.microsoft.com/office/powerpoint/2010/main" val="1766281249"/>
      </p:ext>
    </p:extLst>
  </p:cSld>
  <p:clrMapOvr>
    <a:masterClrMapping/>
  </p:clrMapOvr>
  <p:timing>
    <p:tnLst>
      <p:par>
        <p:cTn id="1" dur="indefinite" restart="never" nodeType="tmRoot"/>
      </p:par>
    </p:tnLst>
  </p:timing>
  <p:hf hdr="0" ftr="0" dt="0"/>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p:cSld name="Header">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cxnSp>
        <p:nvCxnSpPr>
          <p:cNvPr id="4" name="Straight Connector 3"/>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3924074"/>
      </p:ext>
    </p:extLst>
  </p:cSld>
  <p:clrMapOvr>
    <a:masterClrMapping/>
  </p:clrMapOvr>
  <p:timing>
    <p:tnLst>
      <p:par>
        <p:cTn id="1" dur="indefinite" restart="never" nodeType="tmRoot"/>
      </p:par>
    </p:tnLst>
  </p:timing>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p:cSld name="Left Blank">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a:t>
            </a:r>
            <a:endParaRPr lang="en-CA" dirty="0"/>
          </a:p>
        </p:txBody>
      </p: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Content Placeholder 25"/>
          <p:cNvSpPr>
            <a:spLocks noGrp="1"/>
          </p:cNvSpPr>
          <p:nvPr>
            <p:ph sz="quarter" idx="20" hasCustomPrompt="1"/>
          </p:nvPr>
        </p:nvSpPr>
        <p:spPr>
          <a:xfrm>
            <a:off x="5581649" y="1880828"/>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4" name="Text Placeholder 41"/>
          <p:cNvSpPr>
            <a:spLocks noGrp="1"/>
          </p:cNvSpPr>
          <p:nvPr>
            <p:ph type="body" sz="quarter" idx="21" hasCustomPrompt="1"/>
          </p:nvPr>
        </p:nvSpPr>
        <p:spPr>
          <a:xfrm>
            <a:off x="5581649" y="4910709"/>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Tree>
    <p:extLst>
      <p:ext uri="{BB962C8B-B14F-4D97-AF65-F5344CB8AC3E}">
        <p14:creationId xmlns:p14="http://schemas.microsoft.com/office/powerpoint/2010/main" val="2585364912"/>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1966858"/>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p:cSld name="Right Blank">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i="0"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20" name="Text Placeholder 41"/>
          <p:cNvSpPr>
            <a:spLocks noGrp="1"/>
          </p:cNvSpPr>
          <p:nvPr>
            <p:ph type="body" sz="quarter" idx="22" hasCustomPrompt="1"/>
          </p:nvPr>
        </p:nvSpPr>
        <p:spPr>
          <a:xfrm>
            <a:off x="249303" y="5357454"/>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25" name="Text Placeholder 41"/>
          <p:cNvSpPr>
            <a:spLocks noGrp="1"/>
          </p:cNvSpPr>
          <p:nvPr>
            <p:ph type="body" sz="quarter" idx="16" hasCustomPrompt="1"/>
          </p:nvPr>
        </p:nvSpPr>
        <p:spPr>
          <a:xfrm>
            <a:off x="249303" y="1880828"/>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defTabSz="895350">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1850838462"/>
      </p:ext>
    </p:extLst>
  </p:cSld>
  <p:clrMapOvr>
    <a:masterClrMapping/>
  </p:clrMapOvr>
  <p:hf hdr="0" ftr="0" dt="0"/>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p:cSld name="Copy/Image (60/40) &amp; Quote">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2" name="Text Placeholder 41"/>
          <p:cNvSpPr>
            <a:spLocks noGrp="1"/>
          </p:cNvSpPr>
          <p:nvPr>
            <p:ph type="body" sz="quarter" idx="16" hasCustomPrompt="1"/>
          </p:nvPr>
        </p:nvSpPr>
        <p:spPr>
          <a:xfrm>
            <a:off x="249303" y="1883744"/>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6" name="Content Placeholder 25"/>
          <p:cNvSpPr>
            <a:spLocks noGrp="1"/>
          </p:cNvSpPr>
          <p:nvPr>
            <p:ph sz="quarter" idx="20" hasCustomPrompt="1"/>
          </p:nvPr>
        </p:nvSpPr>
        <p:spPr>
          <a:xfrm>
            <a:off x="5581649" y="1880828"/>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7" name="Text Placeholder 41"/>
          <p:cNvSpPr>
            <a:spLocks noGrp="1"/>
          </p:cNvSpPr>
          <p:nvPr>
            <p:ph type="body" sz="quarter" idx="21" hasCustomPrompt="1"/>
          </p:nvPr>
        </p:nvSpPr>
        <p:spPr>
          <a:xfrm>
            <a:off x="5581649" y="4910709"/>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9" name="Text Placeholder 41"/>
          <p:cNvSpPr>
            <a:spLocks noGrp="1"/>
          </p:cNvSpPr>
          <p:nvPr>
            <p:ph type="body" sz="quarter" idx="22" hasCustomPrompt="1"/>
          </p:nvPr>
        </p:nvSpPr>
        <p:spPr>
          <a:xfrm>
            <a:off x="249303" y="5360370"/>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Tree>
    <p:extLst>
      <p:ext uri="{BB962C8B-B14F-4D97-AF65-F5344CB8AC3E}">
        <p14:creationId xmlns:p14="http://schemas.microsoft.com/office/powerpoint/2010/main" val="3742674733"/>
      </p:ext>
    </p:extLst>
  </p:cSld>
  <p:clrMapOvr>
    <a:masterClrMapping/>
  </p:clrMapOvr>
  <p:hf hdr="0" ftr="0" dt="0"/>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p:cSld name="Copy/Image Equal">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1" name="Text Placeholder 41"/>
          <p:cNvSpPr>
            <a:spLocks noGrp="1"/>
          </p:cNvSpPr>
          <p:nvPr>
            <p:ph type="body" sz="quarter" idx="16" hasCustomPrompt="1"/>
          </p:nvPr>
        </p:nvSpPr>
        <p:spPr>
          <a:xfrm>
            <a:off x="260651" y="2022215"/>
            <a:ext cx="4059320"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5305425"/>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7"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35"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Tree>
    <p:extLst>
      <p:ext uri="{BB962C8B-B14F-4D97-AF65-F5344CB8AC3E}">
        <p14:creationId xmlns:p14="http://schemas.microsoft.com/office/powerpoint/2010/main" val="2548069141"/>
      </p:ext>
    </p:extLst>
  </p:cSld>
  <p:clrMapOvr>
    <a:masterClrMapping/>
  </p:clrMapOvr>
  <p:hf hdr="0" ftr="0" dt="0"/>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p:cSld name="Copy &amp; Image / Image Equal Vendor Landscape 2">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1880828"/>
            <a:ext cx="3996443" cy="2489821"/>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1" name="Text Placeholder 41"/>
          <p:cNvSpPr>
            <a:spLocks noGrp="1"/>
          </p:cNvSpPr>
          <p:nvPr>
            <p:ph type="body" sz="quarter" idx="16" hasCustomPrompt="1"/>
          </p:nvPr>
        </p:nvSpPr>
        <p:spPr>
          <a:xfrm>
            <a:off x="260651" y="1883744"/>
            <a:ext cx="4059320" cy="1514797"/>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4370649"/>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7"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5" name="Content Placeholder 25"/>
          <p:cNvSpPr>
            <a:spLocks noGrp="1"/>
          </p:cNvSpPr>
          <p:nvPr>
            <p:ph sz="quarter" idx="23" hasCustomPrompt="1"/>
          </p:nvPr>
        </p:nvSpPr>
        <p:spPr>
          <a:xfrm>
            <a:off x="260650" y="3578561"/>
            <a:ext cx="4059321" cy="1094047"/>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p:txBody>
      </p:sp>
      <p:sp>
        <p:nvSpPr>
          <p:cNvPr id="17"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Tree>
    <p:extLst>
      <p:ext uri="{BB962C8B-B14F-4D97-AF65-F5344CB8AC3E}">
        <p14:creationId xmlns:p14="http://schemas.microsoft.com/office/powerpoint/2010/main" val="2203639837"/>
      </p:ext>
    </p:extLst>
  </p:cSld>
  <p:clrMapOvr>
    <a:masterClrMapping/>
  </p:clrMapOvr>
  <p:timing>
    <p:tnLst>
      <p:par>
        <p:cTn id="1" dur="indefinite" restart="never" nodeType="tmRoot"/>
      </p:par>
    </p:tnLst>
  </p:timing>
  <p:hf hdr="0" ftr="0" dt="0"/>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p:cSld name="Image/Image Equal">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8" name="Content Placeholder 25"/>
          <p:cNvSpPr>
            <a:spLocks noGrp="1"/>
          </p:cNvSpPr>
          <p:nvPr>
            <p:ph sz="quarter" idx="23" hasCustomPrompt="1"/>
          </p:nvPr>
        </p:nvSpPr>
        <p:spPr>
          <a:xfrm>
            <a:off x="260650" y="2019300"/>
            <a:ext cx="4059321"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0"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5" name="Text Placeholder 41"/>
          <p:cNvSpPr>
            <a:spLocks noGrp="1"/>
          </p:cNvSpPr>
          <p:nvPr>
            <p:ph type="body" sz="quarter" idx="18" hasCustomPrompt="1"/>
          </p:nvPr>
        </p:nvSpPr>
        <p:spPr>
          <a:xfrm>
            <a:off x="260650" y="5387083"/>
            <a:ext cx="4059321"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28" name="Text Placeholder 41"/>
          <p:cNvSpPr>
            <a:spLocks noGrp="1"/>
          </p:cNvSpPr>
          <p:nvPr>
            <p:ph type="body" sz="quarter" idx="25" hasCustomPrompt="1"/>
          </p:nvPr>
        </p:nvSpPr>
        <p:spPr>
          <a:xfrm>
            <a:off x="4824029" y="5387083"/>
            <a:ext cx="3996443"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Tree>
    <p:extLst>
      <p:ext uri="{BB962C8B-B14F-4D97-AF65-F5344CB8AC3E}">
        <p14:creationId xmlns:p14="http://schemas.microsoft.com/office/powerpoint/2010/main" val="3242538627"/>
      </p:ext>
    </p:extLst>
  </p:cSld>
  <p:clrMapOvr>
    <a:masterClrMapping/>
  </p:clrMapOvr>
  <p:hf hdr="0" ftr="0" dt="0"/>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5392426"/>
      </p:ext>
    </p:extLst>
  </p:cSld>
  <p:clrMapOvr>
    <a:masterClrMapping/>
  </p:clrMapOvr>
  <p:hf hdr="0" ftr="0" dt="0"/>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p:cSld name="18_Title Only">
    <p:spTree>
      <p:nvGrpSpPr>
        <p:cNvPr id="1" name=""/>
        <p:cNvGrpSpPr/>
        <p:nvPr/>
      </p:nvGrpSpPr>
      <p:grpSpPr>
        <a:xfrm>
          <a:off x="0" y="0"/>
          <a:ext cx="0" cy="0"/>
          <a:chOff x="0" y="0"/>
          <a:chExt cx="0" cy="0"/>
        </a:xfrm>
      </p:grpSpPr>
      <p:sp>
        <p:nvSpPr>
          <p:cNvPr id="17" name="Rectangle 16"/>
          <p:cNvSpPr/>
          <p:nvPr/>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9600" dirty="0">
              <a:solidFill>
                <a:srgbClr val="FFFFFF"/>
              </a:solidFill>
            </a:endParaRPr>
          </a:p>
        </p:txBody>
      </p:sp>
      <p:sp>
        <p:nvSpPr>
          <p:cNvPr id="6" name="Text Placeholder 5"/>
          <p:cNvSpPr>
            <a:spLocks noGrp="1"/>
          </p:cNvSpPr>
          <p:nvPr>
            <p:ph type="body" sz="quarter" idx="10" hasCustomPrompt="1"/>
          </p:nvPr>
        </p:nvSpPr>
        <p:spPr>
          <a:xfrm>
            <a:off x="1223962" y="1196974"/>
            <a:ext cx="6480385" cy="4464273"/>
          </a:xfrm>
        </p:spPr>
        <p:txBody>
          <a:bodyPr/>
          <a:lstStyle>
            <a:lvl1pPr algn="ctr">
              <a:buFontTx/>
              <a:buNone/>
              <a:defRPr sz="8800" baseline="0">
                <a:solidFill>
                  <a:schemeClr val="bg1"/>
                </a:solidFill>
              </a:defRPr>
            </a:lvl1pPr>
            <a:lvl2pPr>
              <a:buFontTx/>
              <a:buNone/>
              <a:defRPr/>
            </a:lvl2pPr>
            <a:lvl3pPr>
              <a:buFontTx/>
              <a:buNone/>
              <a:defRPr/>
            </a:lvl3pPr>
            <a:lvl4pPr>
              <a:buFontTx/>
              <a:buNone/>
              <a:defRPr/>
            </a:lvl4pPr>
            <a:lvl5pPr>
              <a:buFontTx/>
              <a:buNone/>
              <a:defRPr/>
            </a:lvl5pPr>
          </a:lstStyle>
          <a:p>
            <a:pPr lvl="0"/>
            <a:r>
              <a:rPr lang="en-US" dirty="0" smtClean="0"/>
              <a:t>Thought</a:t>
            </a:r>
          </a:p>
          <a:p>
            <a:pPr lvl="0"/>
            <a:r>
              <a:rPr lang="en-US" dirty="0" smtClean="0"/>
              <a:t>Model</a:t>
            </a:r>
            <a:br>
              <a:rPr lang="en-US" dirty="0" smtClean="0"/>
            </a:br>
            <a:r>
              <a:rPr lang="en-US" dirty="0" smtClean="0"/>
              <a:t>Layouts</a:t>
            </a:r>
            <a:endParaRPr lang="en-CA" dirty="0"/>
          </a:p>
        </p:txBody>
      </p:sp>
    </p:spTree>
    <p:extLst>
      <p:ext uri="{BB962C8B-B14F-4D97-AF65-F5344CB8AC3E}">
        <p14:creationId xmlns:p14="http://schemas.microsoft.com/office/powerpoint/2010/main" val="1336168938"/>
      </p:ext>
    </p:extLst>
  </p:cSld>
  <p:clrMapOvr>
    <a:masterClrMapping/>
  </p:clrMapOvr>
  <p:timing>
    <p:tnLst>
      <p:par>
        <p:cTn id="1" dur="indefinite" restart="never" nodeType="tmRoot"/>
      </p:par>
    </p:tnLst>
  </p:timing>
  <p:hf hdr="0" ftr="0" dt="0"/>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p:cSld name="1_Header / Subhead / Bodycop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55" name="Text Placeholder 41"/>
          <p:cNvSpPr>
            <a:spLocks noGrp="1"/>
          </p:cNvSpPr>
          <p:nvPr>
            <p:ph type="body" sz="quarter" idx="16" hasCustomPrompt="1"/>
          </p:nvPr>
        </p:nvSpPr>
        <p:spPr>
          <a:xfrm>
            <a:off x="249302" y="1880828"/>
            <a:ext cx="8627997" cy="4455172"/>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grpSp>
        <p:nvGrpSpPr>
          <p:cNvPr id="17" name="Group 16"/>
          <p:cNvGrpSpPr/>
          <p:nvPr/>
        </p:nvGrpSpPr>
        <p:grpSpPr>
          <a:xfrm>
            <a:off x="0" y="0"/>
            <a:ext cx="9144000" cy="6876000"/>
            <a:chOff x="0" y="0"/>
            <a:chExt cx="9144000" cy="6876000"/>
          </a:xfrm>
        </p:grpSpPr>
        <p:sp>
          <p:nvSpPr>
            <p:cNvPr id="20" name="Rectangle 19"/>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1" name="Rectangle 20"/>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2" name="Rectangle 21"/>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3" name="Rectangle 22"/>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Tree>
    <p:extLst>
      <p:ext uri="{BB962C8B-B14F-4D97-AF65-F5344CB8AC3E}">
        <p14:creationId xmlns:p14="http://schemas.microsoft.com/office/powerpoint/2010/main" val="2572761659"/>
      </p:ext>
    </p:extLst>
  </p:cSld>
  <p:clrMapOvr>
    <a:masterClrMapping/>
  </p:clrMapOvr>
  <p:hf hdr="0" ftr="0" dt="0"/>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p:cSld name="1_Header / Bodycop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55" name="Text Placeholder 41"/>
          <p:cNvSpPr>
            <a:spLocks noGrp="1"/>
          </p:cNvSpPr>
          <p:nvPr>
            <p:ph type="body" sz="quarter" idx="16" hasCustomPrompt="1"/>
          </p:nvPr>
        </p:nvSpPr>
        <p:spPr>
          <a:xfrm>
            <a:off x="249302" y="1376772"/>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0"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3" name="Group 12"/>
          <p:cNvGrpSpPr/>
          <p:nvPr/>
        </p:nvGrpSpPr>
        <p:grpSpPr>
          <a:xfrm>
            <a:off x="0" y="0"/>
            <a:ext cx="9144000" cy="6876000"/>
            <a:chOff x="0" y="0"/>
            <a:chExt cx="9144000" cy="6876000"/>
          </a:xfrm>
        </p:grpSpPr>
        <p:sp>
          <p:nvSpPr>
            <p:cNvPr id="14" name="Rectangle 13"/>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5" name="Rectangle 14"/>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6" name="Rectangle 15"/>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17" name="Rectangle 16"/>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1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592769467"/>
      </p:ext>
    </p:extLst>
  </p:cSld>
  <p:clrMapOvr>
    <a:masterClrMapping/>
  </p:clrMapOvr>
  <p:hf hdr="0" ftr="0" dt="0"/>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p:cSld name="1_Header">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0" name="Group 9"/>
          <p:cNvGrpSpPr/>
          <p:nvPr/>
        </p:nvGrpSpPr>
        <p:grpSpPr>
          <a:xfrm>
            <a:off x="0" y="0"/>
            <a:ext cx="9144000" cy="6876000"/>
            <a:chOff x="0" y="0"/>
            <a:chExt cx="9144000" cy="6876000"/>
          </a:xfrm>
        </p:grpSpPr>
        <p:sp>
          <p:nvSpPr>
            <p:cNvPr id="13" name="Rectangle 12"/>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4" name="Rectangle 13"/>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5" name="Rectangle 14"/>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16" name="Rectangle 15"/>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17"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979910870"/>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4_Section Cover Page">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p:ph type="body" sz="quarter" idx="18" hasCustomPrompt="1"/>
          </p:nvPr>
        </p:nvSpPr>
        <p:spPr>
          <a:xfrm>
            <a:off x="687148" y="4295384"/>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3919791" y="4307741"/>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
        <p:nvSpPr>
          <p:cNvPr id="13" name="TextBox 12"/>
          <p:cNvSpPr txBox="1"/>
          <p:nvPr/>
        </p:nvSpPr>
        <p:spPr>
          <a:xfrm>
            <a:off x="3919791" y="3976699"/>
            <a:ext cx="269351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What’s in this Section:</a:t>
            </a:r>
          </a:p>
        </p:txBody>
      </p:sp>
      <p:sp>
        <p:nvSpPr>
          <p:cNvPr id="14" name="TextBox 13"/>
          <p:cNvSpPr txBox="1"/>
          <p:nvPr/>
        </p:nvSpPr>
        <p:spPr>
          <a:xfrm>
            <a:off x="447639" y="3976700"/>
            <a:ext cx="102557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Sections:</a:t>
            </a:r>
          </a:p>
        </p:txBody>
      </p:sp>
      <p:cxnSp>
        <p:nvCxnSpPr>
          <p:cNvPr id="7" name="Straight Connector 6"/>
          <p:cNvCxnSpPr/>
          <p:nvPr/>
        </p:nvCxnSpPr>
        <p:spPr>
          <a:xfrm>
            <a:off x="3749514" y="4311718"/>
            <a:ext cx="0" cy="19061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749514" y="6217856"/>
            <a:ext cx="82813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749514" y="4311718"/>
            <a:ext cx="82813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3796060"/>
      </p:ext>
    </p:extLst>
  </p:cSld>
  <p:clrMapOvr>
    <a:masterClrMapping/>
  </p:clrMapOvr>
  <p:timing>
    <p:tnLst>
      <p:par>
        <p:cTn id="1" dur="indefinite" restart="never" nodeType="tmRoot"/>
      </p:par>
    </p:tnLst>
  </p:timing>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ver">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pic>
        <p:nvPicPr>
          <p:cNvPr id="15" name="Picture 14" descr="footer2012-mco.jpg"/>
          <p:cNvPicPr>
            <a:picLocks noChangeAspect="1"/>
          </p:cNvPicPr>
          <p:nvPr/>
        </p:nvPicPr>
        <p:blipFill>
          <a:blip r:embed="rId2" cstate="print"/>
          <a:srcRect l="77956"/>
          <a:stretch>
            <a:fillRect/>
          </a:stretch>
        </p:blipFill>
        <p:spPr>
          <a:xfrm>
            <a:off x="7128284" y="6090047"/>
            <a:ext cx="2015716" cy="767953"/>
          </a:xfrm>
          <a:prstGeom prst="rect">
            <a:avLst/>
          </a:prstGeom>
        </p:spPr>
      </p:pic>
      <p:sp>
        <p:nvSpPr>
          <p:cNvPr id="26" name="Rectangle 25"/>
          <p:cNvSpPr/>
          <p:nvPr/>
        </p:nvSpPr>
        <p:spPr>
          <a:xfrm>
            <a:off x="-509" y="6090047"/>
            <a:ext cx="7128284" cy="7679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CA" sz="800" dirty="0" smtClean="0">
                <a:solidFill>
                  <a:srgbClr val="ADB7C3"/>
                </a:solidFill>
              </a:rPr>
              <a:t>McLean &amp; Company is a research and advisory firm that provides practical solutions</a:t>
            </a:r>
            <a:br>
              <a:rPr lang="en-CA" sz="800" dirty="0" smtClean="0">
                <a:solidFill>
                  <a:srgbClr val="ADB7C3"/>
                </a:solidFill>
              </a:rPr>
            </a:br>
            <a:r>
              <a:rPr lang="en-CA" sz="800" dirty="0" smtClean="0">
                <a:solidFill>
                  <a:srgbClr val="ADB7C3"/>
                </a:solidFill>
              </a:rPr>
              <a:t>to human resources challenges with executable research, tools, and advice that will have a</a:t>
            </a:r>
            <a:br>
              <a:rPr lang="en-CA" sz="800" dirty="0" smtClean="0">
                <a:solidFill>
                  <a:srgbClr val="ADB7C3"/>
                </a:solidFill>
              </a:rPr>
            </a:br>
            <a:r>
              <a:rPr lang="en-CA" sz="800" dirty="0" smtClean="0">
                <a:solidFill>
                  <a:srgbClr val="ADB7C3"/>
                </a:solidFill>
              </a:rPr>
              <a:t>clear and measurable impact on your business. © 1997-2014 McLean &amp; Company.</a:t>
            </a:r>
            <a:br>
              <a:rPr lang="en-CA" sz="800" dirty="0" smtClean="0">
                <a:solidFill>
                  <a:srgbClr val="ADB7C3"/>
                </a:solidFill>
              </a:rPr>
            </a:br>
            <a:r>
              <a:rPr lang="en-CA" sz="800" dirty="0" smtClean="0">
                <a:solidFill>
                  <a:srgbClr val="ADB7C3"/>
                </a:solidFill>
              </a:rPr>
              <a:t>McLean &amp; Company is a division of Info-Tech Research Group Inc.</a:t>
            </a:r>
            <a:endParaRPr lang="en-CA" sz="800" dirty="0">
              <a:solidFill>
                <a:srgbClr val="ADB7C3"/>
              </a:solidFill>
            </a:endParaRPr>
          </a:p>
        </p:txBody>
      </p:sp>
      <p:sp>
        <p:nvSpPr>
          <p:cNvPr id="6" name="Rectangle 5"/>
          <p:cNvSpPr/>
          <p:nvPr userDrawn="1"/>
        </p:nvSpPr>
        <p:spPr>
          <a:xfrm>
            <a:off x="0" y="6091639"/>
            <a:ext cx="7128284" cy="767953"/>
          </a:xfrm>
          <a:prstGeom prst="rect">
            <a:avLst/>
          </a:prstGeom>
          <a:solidFill>
            <a:srgbClr val="243F54"/>
          </a:solidFill>
          <a:ln w="25400" cap="flat" cmpd="sng" algn="ctr">
            <a:noFill/>
            <a:prstDash val="solid"/>
          </a:ln>
          <a:effectLst/>
        </p:spPr>
        <p:txBody>
          <a:bodyPr rtlCol="0" anchor="ctr"/>
          <a:lstStyle/>
          <a:p>
            <a:pPr algn="r" fontAlgn="base">
              <a:spcBef>
                <a:spcPct val="0"/>
              </a:spcBef>
              <a:spcAft>
                <a:spcPct val="0"/>
              </a:spcAft>
              <a:defRPr/>
            </a:pPr>
            <a:r>
              <a:rPr lang="en-CA" sz="800" kern="0" dirty="0" smtClean="0">
                <a:solidFill>
                  <a:srgbClr val="ADB7C3"/>
                </a:solidFill>
              </a:rPr>
              <a:t>McLean &amp; Company is a research and advisory firm that provides practical solutions</a:t>
            </a:r>
            <a:br>
              <a:rPr lang="en-CA" sz="800" kern="0" dirty="0" smtClean="0">
                <a:solidFill>
                  <a:srgbClr val="ADB7C3"/>
                </a:solidFill>
              </a:rPr>
            </a:br>
            <a:r>
              <a:rPr lang="en-CA" sz="800" kern="0" dirty="0" smtClean="0">
                <a:solidFill>
                  <a:srgbClr val="ADB7C3"/>
                </a:solidFill>
              </a:rPr>
              <a:t>to human resources challenges with executable research, tools, and advice that will have a</a:t>
            </a:r>
            <a:br>
              <a:rPr lang="en-CA" sz="800" kern="0" dirty="0" smtClean="0">
                <a:solidFill>
                  <a:srgbClr val="ADB7C3"/>
                </a:solidFill>
              </a:rPr>
            </a:br>
            <a:r>
              <a:rPr lang="en-CA" sz="800" kern="0" dirty="0" smtClean="0">
                <a:solidFill>
                  <a:srgbClr val="ADB7C3"/>
                </a:solidFill>
              </a:rPr>
              <a:t>clear and measurable impact on your business. © 1997-2014 McLean &amp; Company.</a:t>
            </a:r>
            <a:br>
              <a:rPr lang="en-CA" sz="800" kern="0" dirty="0" smtClean="0">
                <a:solidFill>
                  <a:srgbClr val="ADB7C3"/>
                </a:solidFill>
              </a:rPr>
            </a:br>
            <a:r>
              <a:rPr lang="en-CA" sz="800" kern="0" dirty="0" smtClean="0">
                <a:solidFill>
                  <a:srgbClr val="ADB7C3"/>
                </a:solidFill>
              </a:rPr>
              <a:t>McLean &amp; Company is a division of Info-Tech Research Group Inc.</a:t>
            </a:r>
          </a:p>
        </p:txBody>
      </p:sp>
      <p:pic>
        <p:nvPicPr>
          <p:cNvPr id="7" name="Picture 6" descr="footer2012-mco.jpg"/>
          <p:cNvPicPr>
            <a:picLocks noChangeAspect="1"/>
          </p:cNvPicPr>
          <p:nvPr userDrawn="1"/>
        </p:nvPicPr>
        <p:blipFill>
          <a:blip r:embed="rId2" cstate="print"/>
          <a:srcRect l="77956"/>
          <a:stretch>
            <a:fillRect/>
          </a:stretch>
        </p:blipFill>
        <p:spPr>
          <a:xfrm>
            <a:off x="7128284" y="6091639"/>
            <a:ext cx="2015716" cy="767953"/>
          </a:xfrm>
          <a:prstGeom prst="rect">
            <a:avLst/>
          </a:prstGeom>
        </p:spPr>
      </p:pic>
    </p:spTree>
    <p:extLst>
      <p:ext uri="{BB962C8B-B14F-4D97-AF65-F5344CB8AC3E}">
        <p14:creationId xmlns:p14="http://schemas.microsoft.com/office/powerpoint/2010/main" val="2650657631"/>
      </p:ext>
    </p:extLst>
  </p:cSld>
  <p:clrMapOvr>
    <a:masterClrMapping/>
  </p:clrMapOvr>
  <p:timing>
    <p:tnLst>
      <p:par>
        <p:cTn id="1" dur="indefinite" restart="never" nodeType="tmRoot"/>
      </p:par>
    </p:tnLst>
  </p:timing>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p:cSld name="1_Vendor Landscape 40/60">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3" name="Group 12"/>
          <p:cNvGrpSpPr/>
          <p:nvPr/>
        </p:nvGrpSpPr>
        <p:grpSpPr>
          <a:xfrm>
            <a:off x="0" y="0"/>
            <a:ext cx="9144000" cy="6876000"/>
            <a:chOff x="0" y="0"/>
            <a:chExt cx="9144000" cy="6876000"/>
          </a:xfrm>
        </p:grpSpPr>
        <p:sp>
          <p:nvSpPr>
            <p:cNvPr id="14" name="Rectangle 13"/>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5" name="Rectangle 14"/>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6" name="Rectangle 15"/>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17" name="Rectangle 16"/>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1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100899209"/>
      </p:ext>
    </p:extLst>
  </p:cSld>
  <p:clrMapOvr>
    <a:masterClrMapping/>
  </p:clrMapOvr>
  <p:hf hdr="0" ftr="0" dt="0"/>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p:cSld name="1_Left/Right Blank &amp; Line">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4" name="Group 13"/>
          <p:cNvGrpSpPr/>
          <p:nvPr/>
        </p:nvGrpSpPr>
        <p:grpSpPr>
          <a:xfrm>
            <a:off x="0" y="0"/>
            <a:ext cx="9144000" cy="6876000"/>
            <a:chOff x="0" y="0"/>
            <a:chExt cx="9144000" cy="6876000"/>
          </a:xfrm>
        </p:grpSpPr>
        <p:sp>
          <p:nvSpPr>
            <p:cNvPr id="15" name="Rectangle 14"/>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6" name="Rectangle 15"/>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7" name="Rectangle 16"/>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18" name="Rectangle 17"/>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465205898"/>
      </p:ext>
    </p:extLst>
  </p:cSld>
  <p:clrMapOvr>
    <a:masterClrMapping/>
  </p:clrMapOvr>
  <p:hf hdr="0" ftr="0" dt="0"/>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p:cSld name="1_Left Blank">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Content Placeholder 25"/>
          <p:cNvSpPr>
            <a:spLocks noGrp="1"/>
          </p:cNvSpPr>
          <p:nvPr>
            <p:ph sz="quarter" idx="20" hasCustomPrompt="1"/>
          </p:nvPr>
        </p:nvSpPr>
        <p:spPr>
          <a:xfrm>
            <a:off x="5581649" y="1889980"/>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4" name="Text Placeholder 41"/>
          <p:cNvSpPr>
            <a:spLocks noGrp="1"/>
          </p:cNvSpPr>
          <p:nvPr>
            <p:ph type="body" sz="quarter" idx="21" hasCustomPrompt="1"/>
          </p:nvPr>
        </p:nvSpPr>
        <p:spPr>
          <a:xfrm>
            <a:off x="5581649" y="4919861"/>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22" name="Group 21"/>
          <p:cNvGrpSpPr/>
          <p:nvPr/>
        </p:nvGrpSpPr>
        <p:grpSpPr>
          <a:xfrm>
            <a:off x="0" y="0"/>
            <a:ext cx="9144000" cy="6876000"/>
            <a:chOff x="0" y="0"/>
            <a:chExt cx="9144000" cy="6876000"/>
          </a:xfrm>
        </p:grpSpPr>
        <p:sp>
          <p:nvSpPr>
            <p:cNvPr id="23" name="Rectangle 22"/>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4" name="Rectangle 23"/>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5" name="Rectangle 24"/>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6" name="Rectangle 25"/>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27"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002818149"/>
      </p:ext>
    </p:extLst>
  </p:cSld>
  <p:clrMapOvr>
    <a:masterClrMapping/>
  </p:clrMapOvr>
  <p:hf hdr="0" ftr="0" dt="0"/>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p:cSld name="1_Right Blank">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20" name="Text Placeholder 41"/>
          <p:cNvSpPr>
            <a:spLocks noGrp="1"/>
          </p:cNvSpPr>
          <p:nvPr>
            <p:ph type="body" sz="quarter" idx="22" hasCustomPrompt="1"/>
          </p:nvPr>
        </p:nvSpPr>
        <p:spPr>
          <a:xfrm>
            <a:off x="249303" y="5369522"/>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25" name="Text Placeholder 41"/>
          <p:cNvSpPr>
            <a:spLocks noGrp="1"/>
          </p:cNvSpPr>
          <p:nvPr>
            <p:ph type="body" sz="quarter" idx="16" hasCustomPrompt="1"/>
          </p:nvPr>
        </p:nvSpPr>
        <p:spPr>
          <a:xfrm>
            <a:off x="249303" y="1892896"/>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defTabSz="895350">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4" name="Group 13"/>
          <p:cNvGrpSpPr/>
          <p:nvPr/>
        </p:nvGrpSpPr>
        <p:grpSpPr>
          <a:xfrm>
            <a:off x="0" y="0"/>
            <a:ext cx="9144000" cy="6876000"/>
            <a:chOff x="0" y="0"/>
            <a:chExt cx="9144000" cy="6876000"/>
          </a:xfrm>
        </p:grpSpPr>
        <p:sp>
          <p:nvSpPr>
            <p:cNvPr id="15" name="Rectangle 14"/>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6" name="Rectangle 15"/>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7" name="Rectangle 16"/>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18" name="Rectangle 17"/>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024903204"/>
      </p:ext>
    </p:extLst>
  </p:cSld>
  <p:clrMapOvr>
    <a:masterClrMapping/>
  </p:clrMapOvr>
  <p:hf hdr="0" ftr="0" dt="0"/>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p:cSld name="1_Copy/Image (60/40) &amp; Quote">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2" name="Text Placeholder 41"/>
          <p:cNvSpPr>
            <a:spLocks noGrp="1"/>
          </p:cNvSpPr>
          <p:nvPr>
            <p:ph type="body" sz="quarter" idx="16" hasCustomPrompt="1"/>
          </p:nvPr>
        </p:nvSpPr>
        <p:spPr>
          <a:xfrm>
            <a:off x="249303" y="1892896"/>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6" name="Content Placeholder 25"/>
          <p:cNvSpPr>
            <a:spLocks noGrp="1"/>
          </p:cNvSpPr>
          <p:nvPr>
            <p:ph sz="quarter" idx="20" hasCustomPrompt="1"/>
          </p:nvPr>
        </p:nvSpPr>
        <p:spPr>
          <a:xfrm>
            <a:off x="5581649" y="1889980"/>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7" name="Text Placeholder 41"/>
          <p:cNvSpPr>
            <a:spLocks noGrp="1"/>
          </p:cNvSpPr>
          <p:nvPr>
            <p:ph type="body" sz="quarter" idx="21" hasCustomPrompt="1"/>
          </p:nvPr>
        </p:nvSpPr>
        <p:spPr>
          <a:xfrm>
            <a:off x="5581649" y="4919861"/>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9" name="Text Placeholder 41"/>
          <p:cNvSpPr>
            <a:spLocks noGrp="1"/>
          </p:cNvSpPr>
          <p:nvPr>
            <p:ph type="body" sz="quarter" idx="22" hasCustomPrompt="1"/>
          </p:nvPr>
        </p:nvSpPr>
        <p:spPr>
          <a:xfrm>
            <a:off x="249303" y="5369522"/>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6" name="Group 15"/>
          <p:cNvGrpSpPr/>
          <p:nvPr/>
        </p:nvGrpSpPr>
        <p:grpSpPr>
          <a:xfrm>
            <a:off x="0" y="0"/>
            <a:ext cx="9144000" cy="6876000"/>
            <a:chOff x="0" y="0"/>
            <a:chExt cx="9144000" cy="6876000"/>
          </a:xfrm>
        </p:grpSpPr>
        <p:sp>
          <p:nvSpPr>
            <p:cNvPr id="17" name="Rectangle 16"/>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8" name="Rectangle 17"/>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9" name="Rectangle 18"/>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0" name="Rectangle 19"/>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21"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070468949"/>
      </p:ext>
    </p:extLst>
  </p:cSld>
  <p:clrMapOvr>
    <a:masterClrMapping/>
  </p:clrMapOvr>
  <p:hf hdr="0" ftr="0" dt="0"/>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p:cSld name="1_Copy/Image Equal">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1" name="Text Placeholder 41"/>
          <p:cNvSpPr>
            <a:spLocks noGrp="1"/>
          </p:cNvSpPr>
          <p:nvPr>
            <p:ph type="body" sz="quarter" idx="16" hasCustomPrompt="1"/>
          </p:nvPr>
        </p:nvSpPr>
        <p:spPr>
          <a:xfrm>
            <a:off x="260651" y="2022215"/>
            <a:ext cx="4059320"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5305425"/>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35"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6" name="Group 15"/>
          <p:cNvGrpSpPr/>
          <p:nvPr/>
        </p:nvGrpSpPr>
        <p:grpSpPr>
          <a:xfrm>
            <a:off x="0" y="0"/>
            <a:ext cx="9144000" cy="6876000"/>
            <a:chOff x="0" y="0"/>
            <a:chExt cx="9144000" cy="6876000"/>
          </a:xfrm>
        </p:grpSpPr>
        <p:sp>
          <p:nvSpPr>
            <p:cNvPr id="17" name="Rectangle 16"/>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8" name="Rectangle 17"/>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0" name="Rectangle 19"/>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3" name="Rectangle 22"/>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25"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932728714"/>
      </p:ext>
    </p:extLst>
  </p:cSld>
  <p:clrMapOvr>
    <a:masterClrMapping/>
  </p:clrMapOvr>
  <p:hf hdr="0" ftr="0" dt="0"/>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p:cSld name="1_Copy &amp; Image / Image Equal Vendor Landscape 2">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1889980"/>
            <a:ext cx="3996443" cy="2489821"/>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1" name="Text Placeholder 41"/>
          <p:cNvSpPr>
            <a:spLocks noGrp="1"/>
          </p:cNvSpPr>
          <p:nvPr>
            <p:ph type="body" sz="quarter" idx="16" hasCustomPrompt="1"/>
          </p:nvPr>
        </p:nvSpPr>
        <p:spPr>
          <a:xfrm>
            <a:off x="260651" y="1892896"/>
            <a:ext cx="4059320" cy="1514797"/>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4379801"/>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15" name="Content Placeholder 25"/>
          <p:cNvSpPr>
            <a:spLocks noGrp="1"/>
          </p:cNvSpPr>
          <p:nvPr>
            <p:ph sz="quarter" idx="23" hasCustomPrompt="1"/>
          </p:nvPr>
        </p:nvSpPr>
        <p:spPr>
          <a:xfrm>
            <a:off x="260650" y="3587713"/>
            <a:ext cx="4059321" cy="1094047"/>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p:txBody>
      </p:sp>
      <p:sp>
        <p:nvSpPr>
          <p:cNvPr id="17"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8" name="Group 17"/>
          <p:cNvGrpSpPr/>
          <p:nvPr/>
        </p:nvGrpSpPr>
        <p:grpSpPr>
          <a:xfrm>
            <a:off x="0" y="0"/>
            <a:ext cx="9144000" cy="6876000"/>
            <a:chOff x="0" y="0"/>
            <a:chExt cx="9144000" cy="6876000"/>
          </a:xfrm>
        </p:grpSpPr>
        <p:sp>
          <p:nvSpPr>
            <p:cNvPr id="19" name="Rectangle 18"/>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0" name="Rectangle 19"/>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3" name="Rectangle 22"/>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5" name="Rectangle 24"/>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2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088297216"/>
      </p:ext>
    </p:extLst>
  </p:cSld>
  <p:clrMapOvr>
    <a:masterClrMapping/>
  </p:clrMapOvr>
  <p:hf hdr="0" ftr="0" dt="0"/>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p:cSld name="1_Image/Image Equal">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8" name="Content Placeholder 25"/>
          <p:cNvSpPr>
            <a:spLocks noGrp="1"/>
          </p:cNvSpPr>
          <p:nvPr>
            <p:ph sz="quarter" idx="23" hasCustomPrompt="1"/>
          </p:nvPr>
        </p:nvSpPr>
        <p:spPr>
          <a:xfrm>
            <a:off x="260650" y="2019300"/>
            <a:ext cx="4059321"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0"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5" name="Text Placeholder 41"/>
          <p:cNvSpPr>
            <a:spLocks noGrp="1"/>
          </p:cNvSpPr>
          <p:nvPr>
            <p:ph type="body" sz="quarter" idx="18" hasCustomPrompt="1"/>
          </p:nvPr>
        </p:nvSpPr>
        <p:spPr>
          <a:xfrm>
            <a:off x="260650" y="5387083"/>
            <a:ext cx="4059321"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28" name="Text Placeholder 41"/>
          <p:cNvSpPr>
            <a:spLocks noGrp="1"/>
          </p:cNvSpPr>
          <p:nvPr>
            <p:ph type="body" sz="quarter" idx="25" hasCustomPrompt="1"/>
          </p:nvPr>
        </p:nvSpPr>
        <p:spPr>
          <a:xfrm>
            <a:off x="4824029" y="5387083"/>
            <a:ext cx="3996443"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7" name="Group 16"/>
          <p:cNvGrpSpPr/>
          <p:nvPr/>
        </p:nvGrpSpPr>
        <p:grpSpPr>
          <a:xfrm>
            <a:off x="0" y="0"/>
            <a:ext cx="9144000" cy="6876000"/>
            <a:chOff x="0" y="0"/>
            <a:chExt cx="9144000" cy="6876000"/>
          </a:xfrm>
        </p:grpSpPr>
        <p:sp>
          <p:nvSpPr>
            <p:cNvPr id="21" name="Rectangle 20"/>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2" name="Rectangle 21"/>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4" name="Rectangle 23"/>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7" name="Rectangle 26"/>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2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877293158"/>
      </p:ext>
    </p:extLst>
  </p:cSld>
  <p:clrMapOvr>
    <a:masterClrMapping/>
  </p:clrMapOvr>
  <p:hf hdr="0" ftr="0" dt="0"/>
</p:sldLayout>
</file>

<file path=ppt/slideLayouts/slideLayout208.xml><?xml version="1.0" encoding="utf-8"?>
<p:sldLayout xmlns:a="http://schemas.openxmlformats.org/drawingml/2006/main" xmlns:r="http://schemas.openxmlformats.org/officeDocument/2006/relationships" xmlns:p="http://schemas.openxmlformats.org/presentationml/2006/main" userDrawn="1">
  <p:cSld name="Header / Bod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232756"/>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1050148768"/>
      </p:ext>
    </p:extLst>
  </p:cSld>
  <p:clrMapOvr>
    <a:masterClrMapping/>
  </p:clrMapOvr>
  <p:timing>
    <p:tnLst>
      <p:par>
        <p:cTn id="1" dur="indefinite" restart="never" nodeType="tmRoot"/>
      </p:par>
    </p:tnLst>
  </p:timing>
</p:sldLayout>
</file>

<file path=ppt/slideLayouts/slideLayout209.xml><?xml version="1.0" encoding="utf-8"?>
<p:sldLayout xmlns:a="http://schemas.openxmlformats.org/drawingml/2006/main" xmlns:r="http://schemas.openxmlformats.org/officeDocument/2006/relationships" xmlns:p="http://schemas.openxmlformats.org/presentationml/2006/main">
  <p:cSld name="2_Right Blank">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0" name="Text Placeholder 41"/>
          <p:cNvSpPr>
            <a:spLocks noGrp="1"/>
          </p:cNvSpPr>
          <p:nvPr>
            <p:ph type="body" sz="quarter" idx="22" hasCustomPrompt="1"/>
          </p:nvPr>
        </p:nvSpPr>
        <p:spPr>
          <a:xfrm>
            <a:off x="249303" y="5269227"/>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25" name="Text Placeholder 41"/>
          <p:cNvSpPr>
            <a:spLocks noGrp="1"/>
          </p:cNvSpPr>
          <p:nvPr>
            <p:ph type="body" sz="quarter" idx="16" hasCustomPrompt="1"/>
          </p:nvPr>
        </p:nvSpPr>
        <p:spPr>
          <a:xfrm>
            <a:off x="249303" y="1263211"/>
            <a:ext cx="4713222" cy="3830157"/>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defTabSz="895350">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4167507732"/>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Section Cover Page">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p:ph type="body" sz="quarter" idx="18" hasCustomPrompt="1"/>
          </p:nvPr>
        </p:nvSpPr>
        <p:spPr>
          <a:xfrm>
            <a:off x="6336196" y="4298777"/>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791580" y="4311718"/>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Tree>
    <p:extLst>
      <p:ext uri="{BB962C8B-B14F-4D97-AF65-F5344CB8AC3E}">
        <p14:creationId xmlns:p14="http://schemas.microsoft.com/office/powerpoint/2010/main" val="443954485"/>
      </p:ext>
    </p:extLst>
  </p:cSld>
  <p:clrMapOvr>
    <a:masterClrMapping/>
  </p:clrMapOvr>
  <p:timing>
    <p:tnLst>
      <p:par>
        <p:cTn id="1" dur="indefinite" restart="never" nodeType="tmRoot"/>
      </p:par>
    </p:tnLst>
  </p:timing>
  <p:hf hdr="0" ftr="0" dt="0"/>
</p:sldLayout>
</file>

<file path=ppt/slideLayouts/slideLayout210.xml><?xml version="1.0" encoding="utf-8"?>
<p:sldLayout xmlns:a="http://schemas.openxmlformats.org/drawingml/2006/main" xmlns:r="http://schemas.openxmlformats.org/officeDocument/2006/relationships" xmlns:p="http://schemas.openxmlformats.org/presentationml/2006/main">
  <p:cSld name="Three Sections">
    <p:spTree>
      <p:nvGrpSpPr>
        <p:cNvPr id="1" name=""/>
        <p:cNvGrpSpPr/>
        <p:nvPr/>
      </p:nvGrpSpPr>
      <p:grpSpPr>
        <a:xfrm>
          <a:off x="0" y="0"/>
          <a:ext cx="0" cy="0"/>
          <a:chOff x="0" y="0"/>
          <a:chExt cx="0" cy="0"/>
        </a:xfrm>
      </p:grpSpPr>
      <p:sp>
        <p:nvSpPr>
          <p:cNvPr id="12" name="Text Placeholder 13"/>
          <p:cNvSpPr>
            <a:spLocks noGrp="1"/>
          </p:cNvSpPr>
          <p:nvPr>
            <p:ph type="body" sz="quarter" idx="12" hasCustomPrompt="1"/>
          </p:nvPr>
        </p:nvSpPr>
        <p:spPr>
          <a:xfrm>
            <a:off x="266219" y="4642215"/>
            <a:ext cx="8613648" cy="320040"/>
          </a:xfr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en-US" sz="1400" b="1" dirty="0" smtClean="0"/>
            </a:lvl1pPr>
          </a:lstStyle>
          <a:p>
            <a:pPr marL="0" lvl="0" defTabSz="914400" eaLnBrk="1" latinLnBrk="0" hangingPunct="1"/>
            <a:r>
              <a:rPr lang="en-US" dirty="0" smtClean="0"/>
              <a:t>Click to replace text (Arial, 14pt)</a:t>
            </a:r>
          </a:p>
        </p:txBody>
      </p:sp>
      <p:sp>
        <p:nvSpPr>
          <p:cNvPr id="11" name="Text Placeholder 13"/>
          <p:cNvSpPr>
            <a:spLocks noGrp="1"/>
          </p:cNvSpPr>
          <p:nvPr>
            <p:ph type="body" sz="quarter" idx="11" hasCustomPrompt="1"/>
          </p:nvPr>
        </p:nvSpPr>
        <p:spPr>
          <a:xfrm>
            <a:off x="266219" y="2931098"/>
            <a:ext cx="8613648" cy="320040"/>
          </a:xfr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en-US" sz="1400" b="1" dirty="0" smtClean="0">
                <a:solidFill>
                  <a:schemeClr val="lt1"/>
                </a:solidFill>
              </a:defRPr>
            </a:lvl1pPr>
          </a:lstStyle>
          <a:p>
            <a:pPr marL="0" lvl="0" defTabSz="914400" eaLnBrk="1" latinLnBrk="0" hangingPunct="1"/>
            <a:r>
              <a:rPr lang="en-US" dirty="0" smtClean="0"/>
              <a:t>Click to replace text (Arial, 14pt)</a:t>
            </a:r>
          </a:p>
        </p:txBody>
      </p:sp>
      <p:sp>
        <p:nvSpPr>
          <p:cNvPr id="14" name="Text Placeholder 13"/>
          <p:cNvSpPr>
            <a:spLocks noGrp="1"/>
          </p:cNvSpPr>
          <p:nvPr>
            <p:ph type="body" sz="quarter" idx="10" hasCustomPrompt="1"/>
          </p:nvPr>
        </p:nvSpPr>
        <p:spPr>
          <a:xfrm>
            <a:off x="266219" y="1226948"/>
            <a:ext cx="8611080" cy="320040"/>
          </a:xfrm>
          <a:solidFill>
            <a:srgbClr val="924E6B"/>
          </a:solidFill>
        </p:spPr>
        <p:txBody>
          <a:bodyPr/>
          <a:lstStyle>
            <a:lvl1pPr marL="0" indent="0">
              <a:buNone/>
              <a:defRPr lang="en-US" sz="1400" b="1" kern="1200" dirty="0" smtClean="0">
                <a:solidFill>
                  <a:schemeClr val="bg1"/>
                </a:solidFill>
                <a:latin typeface="+mn-lt"/>
                <a:ea typeface="+mn-ea"/>
                <a:cs typeface="+mn-cs"/>
              </a:defRPr>
            </a:lvl1pPr>
          </a:lstStyle>
          <a:p>
            <a:pPr lvl="0"/>
            <a:r>
              <a:rPr lang="en-US" dirty="0" smtClean="0"/>
              <a:t>Click to replace text (Arial, 14pt)</a:t>
            </a:r>
          </a:p>
        </p:txBody>
      </p:sp>
      <p:sp>
        <p:nvSpPr>
          <p:cNvPr id="2" name="Title 1"/>
          <p:cNvSpPr>
            <a:spLocks noGrp="1"/>
          </p:cNvSpPr>
          <p:nvPr>
            <p:ph type="title" hasCustomPrompt="1"/>
          </p:nvPr>
        </p:nvSpPr>
        <p:spPr/>
        <p:txBody>
          <a:bodyPr/>
          <a:lstStyle>
            <a:lvl1pPr>
              <a:defRPr baseline="0"/>
            </a:lvl1pPr>
          </a:lstStyle>
          <a:p>
            <a:r>
              <a:rPr lang="en-US" dirty="0" smtClean="0"/>
              <a:t>Three sections (Georgia, 24pt)</a:t>
            </a:r>
            <a:endParaRPr lang="en-US" dirty="0"/>
          </a:p>
        </p:txBody>
      </p:sp>
      <p:sp>
        <p:nvSpPr>
          <p:cNvPr id="13" name="Text Placeholder 12"/>
          <p:cNvSpPr>
            <a:spLocks noGrp="1"/>
          </p:cNvSpPr>
          <p:nvPr>
            <p:ph type="body" sz="quarter" idx="13"/>
          </p:nvPr>
        </p:nvSpPr>
        <p:spPr>
          <a:xfrm>
            <a:off x="266219" y="1546727"/>
            <a:ext cx="8595360" cy="1384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5" name="Text Placeholder 12"/>
          <p:cNvSpPr>
            <a:spLocks noGrp="1"/>
          </p:cNvSpPr>
          <p:nvPr>
            <p:ph type="body" sz="quarter" idx="14"/>
          </p:nvPr>
        </p:nvSpPr>
        <p:spPr>
          <a:xfrm>
            <a:off x="266219" y="3257915"/>
            <a:ext cx="8595360" cy="1384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6" name="Text Placeholder 12"/>
          <p:cNvSpPr>
            <a:spLocks noGrp="1"/>
          </p:cNvSpPr>
          <p:nvPr>
            <p:ph type="body" sz="quarter" idx="15"/>
          </p:nvPr>
        </p:nvSpPr>
        <p:spPr>
          <a:xfrm>
            <a:off x="266219" y="4969032"/>
            <a:ext cx="8595360" cy="13775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3813675985"/>
      </p:ext>
    </p:extLst>
  </p:cSld>
  <p:clrMapOvr>
    <a:masterClrMapping/>
  </p:clrMapOvr>
  <p:timing>
    <p:tnLst>
      <p:par>
        <p:cTn id="1" dur="indefinite" restart="never" nodeType="tmRoot"/>
      </p:par>
    </p:tnLst>
  </p:timing>
</p:sldLayout>
</file>

<file path=ppt/slideLayouts/slideLayout211.xml><?xml version="1.0" encoding="utf-8"?>
<p:sldLayout xmlns:a="http://schemas.openxmlformats.org/drawingml/2006/main" xmlns:r="http://schemas.openxmlformats.org/officeDocument/2006/relationships" xmlns:p="http://schemas.openxmlformats.org/presentationml/2006/main" userDrawn="1">
  <p:cSld name="2_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userDrawn="1">
            <p:ph type="body" sz="quarter" idx="18" hasCustomPrompt="1"/>
          </p:nvPr>
        </p:nvSpPr>
        <p:spPr>
          <a:xfrm>
            <a:off x="687148" y="4295384"/>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3919791" y="4307741"/>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
        <p:nvSpPr>
          <p:cNvPr id="13" name="TextBox 12"/>
          <p:cNvSpPr txBox="1"/>
          <p:nvPr userDrawn="1"/>
        </p:nvSpPr>
        <p:spPr>
          <a:xfrm>
            <a:off x="3919791" y="3976699"/>
            <a:ext cx="269351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What’s in this Section:</a:t>
            </a:r>
          </a:p>
        </p:txBody>
      </p:sp>
      <p:sp>
        <p:nvSpPr>
          <p:cNvPr id="14" name="TextBox 13"/>
          <p:cNvSpPr txBox="1"/>
          <p:nvPr userDrawn="1"/>
        </p:nvSpPr>
        <p:spPr>
          <a:xfrm>
            <a:off x="447639" y="3976700"/>
            <a:ext cx="102557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Sections:</a:t>
            </a:r>
          </a:p>
        </p:txBody>
      </p:sp>
      <p:cxnSp>
        <p:nvCxnSpPr>
          <p:cNvPr id="7" name="Straight Connector 6"/>
          <p:cNvCxnSpPr/>
          <p:nvPr userDrawn="1"/>
        </p:nvCxnSpPr>
        <p:spPr>
          <a:xfrm>
            <a:off x="3749514" y="4311718"/>
            <a:ext cx="0" cy="190613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3749514" y="6217856"/>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3749514" y="4311718"/>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8595353"/>
      </p:ext>
    </p:extLst>
  </p:cSld>
  <p:clrMapOvr>
    <a:masterClrMapping/>
  </p:clrMapOvr>
  <p:timing>
    <p:tnLst>
      <p:par>
        <p:cTn id="1" dur="indefinite" restart="never" nodeType="tmRoot"/>
      </p:par>
    </p:tnLst>
  </p:timing>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1_Cover">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pic>
        <p:nvPicPr>
          <p:cNvPr id="17" name="Picture 16" descr="footer2012-mco.jpg"/>
          <p:cNvPicPr>
            <a:picLocks noChangeAspect="1"/>
          </p:cNvPicPr>
          <p:nvPr userDrawn="1"/>
        </p:nvPicPr>
        <p:blipFill>
          <a:blip r:embed="rId2" cstate="print"/>
          <a:srcRect l="77956"/>
          <a:stretch>
            <a:fillRect/>
          </a:stretch>
        </p:blipFill>
        <p:spPr>
          <a:xfrm>
            <a:off x="7128284" y="6090047"/>
            <a:ext cx="2015716" cy="767953"/>
          </a:xfrm>
          <a:prstGeom prst="rect">
            <a:avLst/>
          </a:prstGeom>
        </p:spPr>
      </p:pic>
      <p:sp>
        <p:nvSpPr>
          <p:cNvPr id="18" name="Rectangle 17"/>
          <p:cNvSpPr/>
          <p:nvPr userDrawn="1"/>
        </p:nvSpPr>
        <p:spPr>
          <a:xfrm>
            <a:off x="-509" y="6090047"/>
            <a:ext cx="7128284" cy="7679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CA" sz="800" dirty="0" smtClean="0">
                <a:solidFill>
                  <a:srgbClr val="ADB7C3"/>
                </a:solidFill>
              </a:rPr>
              <a:t>McLean &amp; Company is a research and advisory firm that provides practical solutions</a:t>
            </a:r>
            <a:br>
              <a:rPr lang="en-CA" sz="800" dirty="0" smtClean="0">
                <a:solidFill>
                  <a:srgbClr val="ADB7C3"/>
                </a:solidFill>
              </a:rPr>
            </a:br>
            <a:r>
              <a:rPr lang="en-CA" sz="800" dirty="0" smtClean="0">
                <a:solidFill>
                  <a:srgbClr val="ADB7C3"/>
                </a:solidFill>
              </a:rPr>
              <a:t>to human resources challenges with executable research, tools, and advice that will have a</a:t>
            </a:r>
            <a:br>
              <a:rPr lang="en-CA" sz="800" dirty="0" smtClean="0">
                <a:solidFill>
                  <a:srgbClr val="ADB7C3"/>
                </a:solidFill>
              </a:rPr>
            </a:br>
            <a:r>
              <a:rPr lang="en-CA" sz="800" dirty="0" smtClean="0">
                <a:solidFill>
                  <a:srgbClr val="ADB7C3"/>
                </a:solidFill>
              </a:rPr>
              <a:t>clear and measurable impact on your business. © 1997-2014 McLean &amp; Company.</a:t>
            </a:r>
            <a:br>
              <a:rPr lang="en-CA" sz="800" dirty="0" smtClean="0">
                <a:solidFill>
                  <a:srgbClr val="ADB7C3"/>
                </a:solidFill>
              </a:rPr>
            </a:br>
            <a:r>
              <a:rPr lang="en-CA" sz="800" dirty="0" smtClean="0">
                <a:solidFill>
                  <a:srgbClr val="ADB7C3"/>
                </a:solidFill>
              </a:rPr>
              <a:t>McLean &amp; Company is a division of Info-Tech Research Group Inc.</a:t>
            </a:r>
            <a:endParaRPr lang="en-CA" sz="800" dirty="0">
              <a:solidFill>
                <a:srgbClr val="ADB7C3"/>
              </a:solidFill>
            </a:endParaRPr>
          </a:p>
        </p:txBody>
      </p:sp>
    </p:spTree>
    <p:extLst>
      <p:ext uri="{BB962C8B-B14F-4D97-AF65-F5344CB8AC3E}">
        <p14:creationId xmlns:p14="http://schemas.microsoft.com/office/powerpoint/2010/main" val="2224781460"/>
      </p:ext>
    </p:extLst>
  </p:cSld>
  <p:clrMapOvr>
    <a:masterClrMapping/>
  </p:clrMapOvr>
  <p:timing>
    <p:tnLst>
      <p:par>
        <p:cTn id="1" dur="indefinite" restart="never" nodeType="tmRoot"/>
      </p:par>
    </p:tnLst>
  </p:timing>
</p:sldLayout>
</file>

<file path=ppt/slideLayouts/slideLayout213.xml><?xml version="1.0" encoding="utf-8"?>
<p:sldLayout xmlns:a="http://schemas.openxmlformats.org/drawingml/2006/main" xmlns:r="http://schemas.openxmlformats.org/officeDocument/2006/relationships" xmlns:p="http://schemas.openxmlformats.org/presentationml/2006/main" userDrawn="1">
  <p:cSld name="3_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userDrawn="1">
            <p:ph type="body" sz="quarter" idx="18" hasCustomPrompt="1"/>
          </p:nvPr>
        </p:nvSpPr>
        <p:spPr>
          <a:xfrm>
            <a:off x="687148" y="4295384"/>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3919791" y="4307741"/>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
        <p:nvSpPr>
          <p:cNvPr id="13" name="TextBox 12"/>
          <p:cNvSpPr txBox="1"/>
          <p:nvPr userDrawn="1"/>
        </p:nvSpPr>
        <p:spPr>
          <a:xfrm>
            <a:off x="3919791" y="3976699"/>
            <a:ext cx="269351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What’s in this Section:</a:t>
            </a:r>
          </a:p>
        </p:txBody>
      </p:sp>
      <p:sp>
        <p:nvSpPr>
          <p:cNvPr id="14" name="TextBox 13"/>
          <p:cNvSpPr txBox="1"/>
          <p:nvPr userDrawn="1"/>
        </p:nvSpPr>
        <p:spPr>
          <a:xfrm>
            <a:off x="447639" y="3976700"/>
            <a:ext cx="102557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Sections:</a:t>
            </a:r>
          </a:p>
        </p:txBody>
      </p:sp>
      <p:cxnSp>
        <p:nvCxnSpPr>
          <p:cNvPr id="7" name="Straight Connector 6"/>
          <p:cNvCxnSpPr/>
          <p:nvPr userDrawn="1"/>
        </p:nvCxnSpPr>
        <p:spPr>
          <a:xfrm>
            <a:off x="3749514" y="4311718"/>
            <a:ext cx="0" cy="190613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3749514" y="6217856"/>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3749514" y="4311718"/>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6585683"/>
      </p:ext>
    </p:extLst>
  </p:cSld>
  <p:clrMapOvr>
    <a:masterClrMapping/>
  </p:clrMapOvr>
  <p:timing>
    <p:tnLst>
      <p:par>
        <p:cTn id="1" dur="indefinite" restart="never" nodeType="tmRoot"/>
      </p:par>
    </p:tnLst>
  </p:timing>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2_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470508578"/>
      </p:ext>
    </p:extLst>
  </p:cSld>
  <p:clrMapOvr>
    <a:masterClrMapping/>
  </p:clrMapOvr>
  <p:timing>
    <p:tnLst>
      <p:par>
        <p:cTn id="1" dur="indefinite" restart="never" nodeType="tmRoot"/>
      </p:par>
    </p:tnLst>
  </p:timing>
</p:sldLayout>
</file>

<file path=ppt/slideLayouts/slideLayout215.xml><?xml version="1.0" encoding="utf-8"?>
<p:sldLayout xmlns:a="http://schemas.openxmlformats.org/drawingml/2006/main" xmlns:r="http://schemas.openxmlformats.org/officeDocument/2006/relationships" xmlns:p="http://schemas.openxmlformats.org/presentationml/2006/main" userDrawn="1">
  <p:cSld name="1_Activity Title Page">
    <p:spTree>
      <p:nvGrpSpPr>
        <p:cNvPr id="1" name=""/>
        <p:cNvGrpSpPr/>
        <p:nvPr/>
      </p:nvGrpSpPr>
      <p:grpSpPr>
        <a:xfrm>
          <a:off x="0" y="0"/>
          <a:ext cx="0" cy="0"/>
          <a:chOff x="0" y="0"/>
          <a:chExt cx="0" cy="0"/>
        </a:xfrm>
      </p:grpSpPr>
      <p:sp>
        <p:nvSpPr>
          <p:cNvPr id="23" name="Pentagon 22"/>
          <p:cNvSpPr/>
          <p:nvPr userDrawn="1"/>
        </p:nvSpPr>
        <p:spPr>
          <a:xfrm>
            <a:off x="0" y="411616"/>
            <a:ext cx="863588" cy="538410"/>
          </a:xfrm>
          <a:prstGeom prst="homePlate">
            <a:avLst>
              <a:gd name="adj" fmla="val 37631"/>
            </a:avLst>
          </a:prstGeom>
          <a:solidFill>
            <a:srgbClr val="C777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Title 1"/>
          <p:cNvSpPr>
            <a:spLocks noGrp="1"/>
          </p:cNvSpPr>
          <p:nvPr>
            <p:ph type="title" hasCustomPrompt="1"/>
          </p:nvPr>
        </p:nvSpPr>
        <p:spPr>
          <a:xfrm>
            <a:off x="863588" y="260648"/>
            <a:ext cx="8013712" cy="864096"/>
          </a:xfrm>
          <a:noFill/>
        </p:spPr>
        <p:txBody>
          <a:bodyPr/>
          <a:lstStyle>
            <a:lvl1pPr algn="l">
              <a:lnSpc>
                <a:spcPts val="2600"/>
              </a:lnSpc>
              <a:defRPr sz="2400" b="0" baseline="0">
                <a:solidFill>
                  <a:schemeClr val="tx1"/>
                </a:solidFill>
              </a:defRPr>
            </a:lvl1pPr>
          </a:lstStyle>
          <a:p>
            <a:r>
              <a:rPr lang="en-US" dirty="0" smtClean="0"/>
              <a:t>Page Header (Georgia, 24pt) </a:t>
            </a:r>
            <a:endParaRPr lang="en-CA" dirty="0"/>
          </a:p>
        </p:txBody>
      </p:sp>
      <p:sp>
        <p:nvSpPr>
          <p:cNvPr id="21" name="Text Placeholder 20"/>
          <p:cNvSpPr>
            <a:spLocks noGrp="1"/>
          </p:cNvSpPr>
          <p:nvPr>
            <p:ph type="body" sz="quarter" idx="10" hasCustomPrompt="1"/>
          </p:nvPr>
        </p:nvSpPr>
        <p:spPr>
          <a:xfrm>
            <a:off x="0" y="245442"/>
            <a:ext cx="641268" cy="891556"/>
          </a:xfrm>
        </p:spPr>
        <p:txBody>
          <a:bodyPr anchor="ctr"/>
          <a:lstStyle>
            <a:lvl1pPr algn="ctr">
              <a:buNone/>
              <a:defRPr sz="2000" b="1">
                <a:solidFill>
                  <a:schemeClr val="bg1"/>
                </a:solidFill>
              </a:defRPr>
            </a:lvl1pPr>
          </a:lstStyle>
          <a:p>
            <a:pPr lvl="0"/>
            <a:r>
              <a:rPr lang="en-US" dirty="0" smtClean="0"/>
              <a:t>#</a:t>
            </a:r>
            <a:endParaRPr lang="en-US" dirty="0"/>
          </a:p>
        </p:txBody>
      </p:sp>
    </p:spTree>
    <p:extLst>
      <p:ext uri="{BB962C8B-B14F-4D97-AF65-F5344CB8AC3E}">
        <p14:creationId xmlns:p14="http://schemas.microsoft.com/office/powerpoint/2010/main" val="1656242340"/>
      </p:ext>
    </p:extLst>
  </p:cSld>
  <p:clrMapOvr>
    <a:masterClrMapping/>
  </p:clrMapOvr>
  <p:timing>
    <p:tnLst>
      <p:par>
        <p:cTn id="1" dur="indefinite" restart="never" nodeType="tmRoot"/>
      </p:par>
    </p:tnLst>
  </p:timing>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1_Executive Summar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Executive Summary (Georgia, 24pt)</a:t>
            </a:r>
            <a:endParaRPr lang="en-US" dirty="0"/>
          </a:p>
        </p:txBody>
      </p:sp>
      <p:sp>
        <p:nvSpPr>
          <p:cNvPr id="20" name="Text Placeholder 19"/>
          <p:cNvSpPr>
            <a:spLocks noGrp="1"/>
          </p:cNvSpPr>
          <p:nvPr userDrawn="1">
            <p:ph type="body" sz="quarter" idx="10"/>
          </p:nvPr>
        </p:nvSpPr>
        <p:spPr>
          <a:xfrm>
            <a:off x="255869" y="1535364"/>
            <a:ext cx="5248656" cy="107899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1" name="Text Placeholder 19"/>
          <p:cNvSpPr>
            <a:spLocks noGrp="1"/>
          </p:cNvSpPr>
          <p:nvPr userDrawn="1">
            <p:ph type="body" sz="quarter" idx="11"/>
          </p:nvPr>
        </p:nvSpPr>
        <p:spPr>
          <a:xfrm>
            <a:off x="255869" y="3116879"/>
            <a:ext cx="5248656" cy="107698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2" name="Text Placeholder 19"/>
          <p:cNvSpPr>
            <a:spLocks noGrp="1"/>
          </p:cNvSpPr>
          <p:nvPr userDrawn="1">
            <p:ph type="body" sz="quarter" idx="12"/>
          </p:nvPr>
        </p:nvSpPr>
        <p:spPr>
          <a:xfrm>
            <a:off x="264818" y="4512653"/>
            <a:ext cx="8613648" cy="18084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cxnSp>
        <p:nvCxnSpPr>
          <p:cNvPr id="27" name="Straight Connector 26"/>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9" name="Text Placeholder 28"/>
          <p:cNvSpPr>
            <a:spLocks noGrp="1"/>
          </p:cNvSpPr>
          <p:nvPr>
            <p:ph type="body" sz="quarter" idx="13"/>
          </p:nvPr>
        </p:nvSpPr>
        <p:spPr>
          <a:xfrm>
            <a:off x="5740416" y="1527747"/>
            <a:ext cx="3148013" cy="2523241"/>
          </a:xfrm>
          <a:ln w="19050">
            <a:solidFill>
              <a:schemeClr val="bg1">
                <a:lumMod val="75000"/>
              </a:schemeClr>
            </a:solidFill>
          </a:ln>
        </p:spPr>
        <p:txBody>
          <a:bodyPr/>
          <a:lstStyle>
            <a:lvl1pPr marL="0" indent="0">
              <a:buNone/>
              <a:defRPr/>
            </a:lvl1pPr>
          </a:lstStyle>
          <a:p>
            <a:pPr lvl="0"/>
            <a:endParaRPr lang="en-US" dirty="0"/>
          </a:p>
        </p:txBody>
      </p:sp>
    </p:spTree>
    <p:extLst>
      <p:ext uri="{BB962C8B-B14F-4D97-AF65-F5344CB8AC3E}">
        <p14:creationId xmlns:p14="http://schemas.microsoft.com/office/powerpoint/2010/main" val="1321366838"/>
      </p:ext>
    </p:extLst>
  </p:cSld>
  <p:clrMapOvr>
    <a:masterClrMapping/>
  </p:clrMapOvr>
  <p:timing>
    <p:tnLst>
      <p:par>
        <p:cTn id="1" dur="indefinite" restart="never" nodeType="tmRoot"/>
      </p:par>
    </p:tnLst>
  </p:timing>
</p:sldLayout>
</file>

<file path=ppt/slideLayouts/slideLayout217.xml><?xml version="1.0" encoding="utf-8"?>
<p:sldLayout xmlns:a="http://schemas.openxmlformats.org/drawingml/2006/main" xmlns:r="http://schemas.openxmlformats.org/officeDocument/2006/relationships" xmlns:p="http://schemas.openxmlformats.org/presentationml/2006/main" userDrawn="1">
  <p:cSld name="4_Introduction">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5" name="Text Placeholder 41"/>
          <p:cNvSpPr>
            <a:spLocks noGrp="1"/>
          </p:cNvSpPr>
          <p:nvPr>
            <p:ph type="body" sz="quarter" idx="16" hasCustomPrompt="1"/>
          </p:nvPr>
        </p:nvSpPr>
        <p:spPr>
          <a:xfrm>
            <a:off x="246703" y="1607231"/>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17" name="Text Placeholder 41"/>
          <p:cNvSpPr>
            <a:spLocks noGrp="1"/>
          </p:cNvSpPr>
          <p:nvPr>
            <p:ph type="body" sz="quarter" idx="26" hasCustomPrompt="1"/>
          </p:nvPr>
        </p:nvSpPr>
        <p:spPr>
          <a:xfrm>
            <a:off x="4835436" y="1607231"/>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16" name="Rectangle 15"/>
          <p:cNvSpPr/>
          <p:nvPr userDrawn="1"/>
        </p:nvSpPr>
        <p:spPr>
          <a:xfrm>
            <a:off x="251519" y="1287191"/>
            <a:ext cx="4037263" cy="320040"/>
          </a:xfrm>
          <a:prstGeom prst="rect">
            <a:avLst/>
          </a:prstGeom>
          <a:solidFill>
            <a:srgbClr val="7888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is Designed For:</a:t>
            </a:r>
          </a:p>
        </p:txBody>
      </p:sp>
      <p:sp>
        <p:nvSpPr>
          <p:cNvPr id="20" name="Rectangle 19"/>
          <p:cNvSpPr/>
          <p:nvPr userDrawn="1"/>
        </p:nvSpPr>
        <p:spPr>
          <a:xfrm>
            <a:off x="4840036" y="1287191"/>
            <a:ext cx="4037263" cy="32004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Will Help You:</a:t>
            </a:r>
          </a:p>
        </p:txBody>
      </p:sp>
      <p:cxnSp>
        <p:nvCxnSpPr>
          <p:cNvPr id="13" name="Straight Connector 12"/>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2547522"/>
      </p:ext>
    </p:extLst>
  </p:cSld>
  <p:clrMapOvr>
    <a:masterClrMapping/>
  </p:clrMapOvr>
  <p:timing>
    <p:tnLst>
      <p:par>
        <p:cTn id="1" dur="indefinite" restart="never" nodeType="tmRoot"/>
      </p:par>
    </p:tnLst>
  </p:timing>
</p:sldLayout>
</file>

<file path=ppt/slideLayouts/slideLayout218.xml><?xml version="1.0" encoding="utf-8"?>
<p:sldLayout xmlns:a="http://schemas.openxmlformats.org/drawingml/2006/main" xmlns:r="http://schemas.openxmlformats.org/officeDocument/2006/relationships" xmlns:p="http://schemas.openxmlformats.org/presentationml/2006/main">
  <p:cSld name="1_Case Study">
    <p:spTree>
      <p:nvGrpSpPr>
        <p:cNvPr id="1" name=""/>
        <p:cNvGrpSpPr/>
        <p:nvPr/>
      </p:nvGrpSpPr>
      <p:grpSpPr>
        <a:xfrm>
          <a:off x="0" y="0"/>
          <a:ext cx="0" cy="0"/>
          <a:chOff x="0" y="0"/>
          <a:chExt cx="0" cy="0"/>
        </a:xfrm>
      </p:grpSpPr>
      <p:sp>
        <p:nvSpPr>
          <p:cNvPr id="33" name="Text Placeholder 53"/>
          <p:cNvSpPr>
            <a:spLocks noGrp="1"/>
          </p:cNvSpPr>
          <p:nvPr>
            <p:ph type="body" sz="quarter" idx="19" hasCustomPrompt="1"/>
          </p:nvPr>
        </p:nvSpPr>
        <p:spPr>
          <a:xfrm>
            <a:off x="2159732" y="1362075"/>
            <a:ext cx="6717568"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Case Study (Georgia, 24pt) </a:t>
            </a:r>
            <a:endParaRPr lang="en-CA" dirty="0"/>
          </a:p>
        </p:txBody>
      </p:sp>
    </p:spTree>
    <p:extLst>
      <p:ext uri="{BB962C8B-B14F-4D97-AF65-F5344CB8AC3E}">
        <p14:creationId xmlns:p14="http://schemas.microsoft.com/office/powerpoint/2010/main" val="4217445079"/>
      </p:ext>
    </p:extLst>
  </p:cSld>
  <p:clrMapOvr>
    <a:masterClrMapping/>
  </p:clrMapOvr>
  <p:timing>
    <p:tnLst>
      <p:par>
        <p:cTn id="1" dur="indefinite" restart="never" nodeType="tmRoot"/>
      </p:par>
    </p:tnLst>
  </p:timing>
  <p:hf hdr="0" ftr="0" dt="0"/>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2_Cover">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pic>
        <p:nvPicPr>
          <p:cNvPr id="17" name="Picture 16" descr="footer2012-mco.jpg"/>
          <p:cNvPicPr>
            <a:picLocks noChangeAspect="1"/>
          </p:cNvPicPr>
          <p:nvPr userDrawn="1"/>
        </p:nvPicPr>
        <p:blipFill>
          <a:blip r:embed="rId2" cstate="print"/>
          <a:srcRect l="77956"/>
          <a:stretch>
            <a:fillRect/>
          </a:stretch>
        </p:blipFill>
        <p:spPr>
          <a:xfrm>
            <a:off x="7128284" y="6090047"/>
            <a:ext cx="2015716" cy="767953"/>
          </a:xfrm>
          <a:prstGeom prst="rect">
            <a:avLst/>
          </a:prstGeom>
        </p:spPr>
      </p:pic>
      <p:sp>
        <p:nvSpPr>
          <p:cNvPr id="18" name="Rectangle 17"/>
          <p:cNvSpPr/>
          <p:nvPr userDrawn="1"/>
        </p:nvSpPr>
        <p:spPr>
          <a:xfrm>
            <a:off x="-509" y="6090047"/>
            <a:ext cx="7128284" cy="7679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CA" sz="800" dirty="0" smtClean="0">
                <a:solidFill>
                  <a:srgbClr val="ADB7C3"/>
                </a:solidFill>
              </a:rPr>
              <a:t>McLean &amp; Company is a research and advisory firm that provides practical solutions</a:t>
            </a:r>
            <a:br>
              <a:rPr lang="en-CA" sz="800" dirty="0" smtClean="0">
                <a:solidFill>
                  <a:srgbClr val="ADB7C3"/>
                </a:solidFill>
              </a:rPr>
            </a:br>
            <a:r>
              <a:rPr lang="en-CA" sz="800" dirty="0" smtClean="0">
                <a:solidFill>
                  <a:srgbClr val="ADB7C3"/>
                </a:solidFill>
              </a:rPr>
              <a:t>to human resources challenges with executable research, tools, and advice that will have a</a:t>
            </a:r>
            <a:br>
              <a:rPr lang="en-CA" sz="800" dirty="0" smtClean="0">
                <a:solidFill>
                  <a:srgbClr val="ADB7C3"/>
                </a:solidFill>
              </a:rPr>
            </a:br>
            <a:r>
              <a:rPr lang="en-CA" sz="800" dirty="0" smtClean="0">
                <a:solidFill>
                  <a:srgbClr val="ADB7C3"/>
                </a:solidFill>
              </a:rPr>
              <a:t>clear and measurable impact on your business. © 1997-2014 McLean &amp; Company.</a:t>
            </a:r>
            <a:br>
              <a:rPr lang="en-CA" sz="800" dirty="0" smtClean="0">
                <a:solidFill>
                  <a:srgbClr val="ADB7C3"/>
                </a:solidFill>
              </a:rPr>
            </a:br>
            <a:r>
              <a:rPr lang="en-CA" sz="800" dirty="0" smtClean="0">
                <a:solidFill>
                  <a:srgbClr val="ADB7C3"/>
                </a:solidFill>
              </a:rPr>
              <a:t>McLean &amp; Company is a division of Info-Tech Research Group Inc.</a:t>
            </a:r>
            <a:endParaRPr lang="en-CA" sz="800" dirty="0">
              <a:solidFill>
                <a:srgbClr val="ADB7C3"/>
              </a:solidFill>
            </a:endParaRPr>
          </a:p>
        </p:txBody>
      </p:sp>
    </p:spTree>
    <p:extLst>
      <p:ext uri="{BB962C8B-B14F-4D97-AF65-F5344CB8AC3E}">
        <p14:creationId xmlns:p14="http://schemas.microsoft.com/office/powerpoint/2010/main" val="1667594410"/>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Introduction">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5" name="Text Placeholder 41"/>
          <p:cNvSpPr>
            <a:spLocks noGrp="1"/>
          </p:cNvSpPr>
          <p:nvPr>
            <p:ph type="body" sz="quarter" idx="16" hasCustomPrompt="1"/>
          </p:nvPr>
        </p:nvSpPr>
        <p:spPr>
          <a:xfrm>
            <a:off x="249303" y="2507593"/>
            <a:ext cx="4034665" cy="2376264"/>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26" name="Text Placeholder 41"/>
          <p:cNvSpPr>
            <a:spLocks noGrp="1"/>
          </p:cNvSpPr>
          <p:nvPr>
            <p:ph type="body" sz="quarter" idx="23" hasCustomPrompt="1"/>
          </p:nvPr>
        </p:nvSpPr>
        <p:spPr>
          <a:xfrm>
            <a:off x="4860032" y="2507593"/>
            <a:ext cx="4032448" cy="2376264"/>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Tree>
    <p:extLst>
      <p:ext uri="{BB962C8B-B14F-4D97-AF65-F5344CB8AC3E}">
        <p14:creationId xmlns:p14="http://schemas.microsoft.com/office/powerpoint/2010/main" val="4096785705"/>
      </p:ext>
    </p:extLst>
  </p:cSld>
  <p:clrMapOvr>
    <a:masterClrMapping/>
  </p:clrMapOvr>
  <p:timing>
    <p:tnLst>
      <p:par>
        <p:cTn id="1" dur="indefinite" restart="never" nodeType="tmRoot"/>
      </p:par>
    </p:tnLst>
  </p:timing>
  <p:hf hdr="0" ftr="0" dt="0"/>
</p:sldLayout>
</file>

<file path=ppt/slideLayouts/slideLayout220.xml><?xml version="1.0" encoding="utf-8"?>
<p:sldLayout xmlns:a="http://schemas.openxmlformats.org/drawingml/2006/main" xmlns:r="http://schemas.openxmlformats.org/officeDocument/2006/relationships" xmlns:p="http://schemas.openxmlformats.org/presentationml/2006/main" userDrawn="1">
  <p:cSld name="4_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userDrawn="1">
            <p:ph type="body" sz="quarter" idx="18" hasCustomPrompt="1"/>
          </p:nvPr>
        </p:nvSpPr>
        <p:spPr>
          <a:xfrm>
            <a:off x="687148" y="4295384"/>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3919791" y="4307741"/>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
        <p:nvSpPr>
          <p:cNvPr id="13" name="TextBox 12"/>
          <p:cNvSpPr txBox="1"/>
          <p:nvPr userDrawn="1"/>
        </p:nvSpPr>
        <p:spPr>
          <a:xfrm>
            <a:off x="3919791" y="3976699"/>
            <a:ext cx="269351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What’s in this Section:</a:t>
            </a:r>
          </a:p>
        </p:txBody>
      </p:sp>
      <p:sp>
        <p:nvSpPr>
          <p:cNvPr id="14" name="TextBox 13"/>
          <p:cNvSpPr txBox="1"/>
          <p:nvPr userDrawn="1"/>
        </p:nvSpPr>
        <p:spPr>
          <a:xfrm>
            <a:off x="447639" y="3976700"/>
            <a:ext cx="102557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Sections:</a:t>
            </a:r>
          </a:p>
        </p:txBody>
      </p:sp>
      <p:cxnSp>
        <p:nvCxnSpPr>
          <p:cNvPr id="7" name="Straight Connector 6"/>
          <p:cNvCxnSpPr/>
          <p:nvPr userDrawn="1"/>
        </p:nvCxnSpPr>
        <p:spPr>
          <a:xfrm>
            <a:off x="3749514" y="4311718"/>
            <a:ext cx="0" cy="190613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3749514" y="6217856"/>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3749514" y="4311718"/>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0599595"/>
      </p:ext>
    </p:extLst>
  </p:cSld>
  <p:clrMapOvr>
    <a:masterClrMapping/>
  </p:clrMapOvr>
  <p:timing>
    <p:tnLst>
      <p:par>
        <p:cTn id="1" dur="indefinite" restart="never" nodeType="tmRoot"/>
      </p:par>
    </p:tnLst>
  </p:timing>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3_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1071598268"/>
      </p:ext>
    </p:extLst>
  </p:cSld>
  <p:clrMapOvr>
    <a:masterClrMapping/>
  </p:clrMapOvr>
  <p:timing>
    <p:tnLst>
      <p:par>
        <p:cTn id="1" dur="indefinite" restart="never" nodeType="tmRoot"/>
      </p:par>
    </p:tnLst>
  </p:timing>
</p:sldLayout>
</file>

<file path=ppt/slideLayouts/slideLayout222.xml><?xml version="1.0" encoding="utf-8"?>
<p:sldLayout xmlns:a="http://schemas.openxmlformats.org/drawingml/2006/main" xmlns:r="http://schemas.openxmlformats.org/officeDocument/2006/relationships" xmlns:p="http://schemas.openxmlformats.org/presentationml/2006/main" userDrawn="1">
  <p:cSld name="2_Activity Title Page">
    <p:spTree>
      <p:nvGrpSpPr>
        <p:cNvPr id="1" name=""/>
        <p:cNvGrpSpPr/>
        <p:nvPr/>
      </p:nvGrpSpPr>
      <p:grpSpPr>
        <a:xfrm>
          <a:off x="0" y="0"/>
          <a:ext cx="0" cy="0"/>
          <a:chOff x="0" y="0"/>
          <a:chExt cx="0" cy="0"/>
        </a:xfrm>
      </p:grpSpPr>
      <p:sp>
        <p:nvSpPr>
          <p:cNvPr id="23" name="Pentagon 22"/>
          <p:cNvSpPr/>
          <p:nvPr userDrawn="1"/>
        </p:nvSpPr>
        <p:spPr>
          <a:xfrm>
            <a:off x="0" y="411616"/>
            <a:ext cx="863588" cy="538410"/>
          </a:xfrm>
          <a:prstGeom prst="homePlate">
            <a:avLst>
              <a:gd name="adj" fmla="val 37631"/>
            </a:avLst>
          </a:prstGeom>
          <a:solidFill>
            <a:srgbClr val="C777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Title 1"/>
          <p:cNvSpPr>
            <a:spLocks noGrp="1"/>
          </p:cNvSpPr>
          <p:nvPr>
            <p:ph type="title" hasCustomPrompt="1"/>
          </p:nvPr>
        </p:nvSpPr>
        <p:spPr>
          <a:xfrm>
            <a:off x="863588" y="260648"/>
            <a:ext cx="8013712" cy="864096"/>
          </a:xfrm>
          <a:noFill/>
        </p:spPr>
        <p:txBody>
          <a:bodyPr/>
          <a:lstStyle>
            <a:lvl1pPr algn="l">
              <a:lnSpc>
                <a:spcPts val="2600"/>
              </a:lnSpc>
              <a:defRPr sz="2400" b="0" baseline="0">
                <a:solidFill>
                  <a:schemeClr val="tx1"/>
                </a:solidFill>
              </a:defRPr>
            </a:lvl1pPr>
          </a:lstStyle>
          <a:p>
            <a:r>
              <a:rPr lang="en-US" dirty="0" smtClean="0"/>
              <a:t>Page Header (Georgia, 24pt) </a:t>
            </a:r>
            <a:endParaRPr lang="en-CA" dirty="0"/>
          </a:p>
        </p:txBody>
      </p:sp>
      <p:sp>
        <p:nvSpPr>
          <p:cNvPr id="21" name="Text Placeholder 20"/>
          <p:cNvSpPr>
            <a:spLocks noGrp="1"/>
          </p:cNvSpPr>
          <p:nvPr>
            <p:ph type="body" sz="quarter" idx="10" hasCustomPrompt="1"/>
          </p:nvPr>
        </p:nvSpPr>
        <p:spPr>
          <a:xfrm>
            <a:off x="0" y="245442"/>
            <a:ext cx="641268" cy="891556"/>
          </a:xfrm>
        </p:spPr>
        <p:txBody>
          <a:bodyPr anchor="ctr"/>
          <a:lstStyle>
            <a:lvl1pPr algn="ctr">
              <a:buNone/>
              <a:defRPr sz="2000" b="1">
                <a:solidFill>
                  <a:schemeClr val="bg1"/>
                </a:solidFill>
              </a:defRPr>
            </a:lvl1pPr>
          </a:lstStyle>
          <a:p>
            <a:pPr lvl="0"/>
            <a:r>
              <a:rPr lang="en-US" dirty="0" smtClean="0"/>
              <a:t>#</a:t>
            </a:r>
            <a:endParaRPr lang="en-US" dirty="0"/>
          </a:p>
        </p:txBody>
      </p:sp>
    </p:spTree>
    <p:extLst>
      <p:ext uri="{BB962C8B-B14F-4D97-AF65-F5344CB8AC3E}">
        <p14:creationId xmlns:p14="http://schemas.microsoft.com/office/powerpoint/2010/main" val="965191706"/>
      </p:ext>
    </p:extLst>
  </p:cSld>
  <p:clrMapOvr>
    <a:masterClrMapping/>
  </p:clrMapOvr>
  <p:timing>
    <p:tnLst>
      <p:par>
        <p:cTn id="1" dur="indefinite" restart="never" nodeType="tmRoot"/>
      </p:par>
    </p:tnLst>
  </p:timing>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2_Executive Summar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Executive Summary (Georgia, 24pt)</a:t>
            </a:r>
            <a:endParaRPr lang="en-US" dirty="0"/>
          </a:p>
        </p:txBody>
      </p:sp>
      <p:grpSp>
        <p:nvGrpSpPr>
          <p:cNvPr id="6" name="Group 88"/>
          <p:cNvGrpSpPr/>
          <p:nvPr/>
        </p:nvGrpSpPr>
        <p:grpSpPr>
          <a:xfrm>
            <a:off x="5740416" y="1209320"/>
            <a:ext cx="3145536" cy="321616"/>
            <a:chOff x="3991296" y="1960467"/>
            <a:chExt cx="1646636" cy="262207"/>
          </a:xfrm>
        </p:grpSpPr>
        <p:sp>
          <p:nvSpPr>
            <p:cNvPr id="7" name="Rectangle 6"/>
            <p:cNvSpPr/>
            <p:nvPr/>
          </p:nvSpPr>
          <p:spPr>
            <a:xfrm>
              <a:off x="3991296" y="1961753"/>
              <a:ext cx="1646636" cy="260921"/>
            </a:xfrm>
            <a:prstGeom prst="rect">
              <a:avLst/>
            </a:prstGeom>
            <a:solidFill>
              <a:srgbClr val="FF3C0D"/>
            </a:solidFill>
            <a:ln w="12700">
              <a:solidFill>
                <a:srgbClr val="E883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CA" sz="1200" i="1" dirty="0" smtClean="0">
                  <a:solidFill>
                    <a:srgbClr val="FFFFFF"/>
                  </a:solidFill>
                  <a:latin typeface="Georgia"/>
                </a:rPr>
                <a:t>McLean &amp; Company </a:t>
              </a:r>
              <a:r>
                <a:rPr lang="en-CA" sz="1200" i="1" dirty="0">
                  <a:solidFill>
                    <a:srgbClr val="FFFFFF"/>
                  </a:solidFill>
                  <a:latin typeface="Georgia"/>
                </a:rPr>
                <a:t>Insight</a:t>
              </a:r>
            </a:p>
          </p:txBody>
        </p:sp>
        <p:pic>
          <p:nvPicPr>
            <p:cNvPr id="8" name="Picture 7" descr="insight-sm.wmf"/>
            <p:cNvPicPr>
              <a:picLocks noChangeAspect="1"/>
            </p:cNvPicPr>
            <p:nvPr/>
          </p:nvPicPr>
          <p:blipFill>
            <a:blip r:embed="rId2" cstate="screen"/>
            <a:stretch>
              <a:fillRect/>
            </a:stretch>
          </p:blipFill>
          <p:spPr>
            <a:xfrm>
              <a:off x="5393464" y="1960467"/>
              <a:ext cx="217654" cy="253060"/>
            </a:xfrm>
            <a:prstGeom prst="rect">
              <a:avLst/>
            </a:prstGeom>
            <a:noFill/>
            <a:ln>
              <a:noFill/>
            </a:ln>
          </p:spPr>
        </p:pic>
      </p:grpSp>
      <p:grpSp>
        <p:nvGrpSpPr>
          <p:cNvPr id="26" name="Group 25"/>
          <p:cNvGrpSpPr/>
          <p:nvPr userDrawn="1"/>
        </p:nvGrpSpPr>
        <p:grpSpPr>
          <a:xfrm>
            <a:off x="255868" y="4125411"/>
            <a:ext cx="8640578" cy="461665"/>
            <a:chOff x="247848" y="4125411"/>
            <a:chExt cx="8640578" cy="461665"/>
          </a:xfrm>
        </p:grpSpPr>
        <p:sp>
          <p:nvSpPr>
            <p:cNvPr id="9" name="Rectangle 8"/>
            <p:cNvSpPr/>
            <p:nvPr userDrawn="1"/>
          </p:nvSpPr>
          <p:spPr>
            <a:xfrm>
              <a:off x="247848" y="4199835"/>
              <a:ext cx="8640578" cy="312818"/>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b="1" dirty="0">
                  <a:solidFill>
                    <a:srgbClr val="FFFFFF"/>
                  </a:solidFill>
                </a:rPr>
                <a:t>Resolution</a:t>
              </a:r>
            </a:p>
          </p:txBody>
        </p:sp>
        <p:sp>
          <p:nvSpPr>
            <p:cNvPr id="15" name="TextBox 14"/>
            <p:cNvSpPr txBox="1"/>
            <p:nvPr userDrawn="1"/>
          </p:nvSpPr>
          <p:spPr>
            <a:xfrm>
              <a:off x="8461706" y="4125411"/>
              <a:ext cx="426720" cy="461665"/>
            </a:xfrm>
            <a:prstGeom prst="rect">
              <a:avLst/>
            </a:prstGeom>
            <a:noFill/>
          </p:spPr>
          <p:txBody>
            <a:bodyPr wrap="none" rtlCol="0" anchor="ctr">
              <a:spAutoFit/>
            </a:bodyPr>
            <a:lstStyle/>
            <a:p>
              <a:pPr algn="ctr"/>
              <a:r>
                <a:rPr lang="en-US" sz="2400" b="1" dirty="0" smtClean="0">
                  <a:solidFill>
                    <a:srgbClr val="FFFFFF"/>
                  </a:solidFill>
                  <a:sym typeface="Wingdings" panose="05000000000000000000" pitchFamily="2" charset="2"/>
                </a:rPr>
                <a:t></a:t>
              </a:r>
              <a:endParaRPr lang="en-US" sz="2400" b="1" dirty="0">
                <a:solidFill>
                  <a:srgbClr val="FFFFFF"/>
                </a:solidFill>
              </a:endParaRPr>
            </a:p>
          </p:txBody>
        </p:sp>
      </p:grpSp>
      <p:grpSp>
        <p:nvGrpSpPr>
          <p:cNvPr id="25" name="Group 24"/>
          <p:cNvGrpSpPr/>
          <p:nvPr userDrawn="1"/>
        </p:nvGrpSpPr>
        <p:grpSpPr>
          <a:xfrm>
            <a:off x="247848" y="1210905"/>
            <a:ext cx="5266944" cy="325508"/>
            <a:chOff x="277163" y="1210905"/>
            <a:chExt cx="5266944" cy="325508"/>
          </a:xfrm>
        </p:grpSpPr>
        <p:sp>
          <p:nvSpPr>
            <p:cNvPr id="13" name="Rectangle 12"/>
            <p:cNvSpPr/>
            <p:nvPr userDrawn="1"/>
          </p:nvSpPr>
          <p:spPr>
            <a:xfrm>
              <a:off x="277163" y="1210905"/>
              <a:ext cx="5266944" cy="320040"/>
            </a:xfrm>
            <a:prstGeom prst="rect">
              <a:avLst/>
            </a:prstGeom>
            <a:solidFill>
              <a:srgbClr val="924E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rgbClr val="FFFFFF"/>
                  </a:solidFill>
                </a:rPr>
                <a:t>Situation</a:t>
              </a:r>
              <a:endParaRPr lang="en-US" sz="1400" b="1" dirty="0">
                <a:solidFill>
                  <a:srgbClr val="FFFFFF"/>
                </a:solidFill>
              </a:endParaRPr>
            </a:p>
          </p:txBody>
        </p:sp>
        <p:sp>
          <p:nvSpPr>
            <p:cNvPr id="16" name="Isosceles Triangle 15"/>
            <p:cNvSpPr/>
            <p:nvPr userDrawn="1"/>
          </p:nvSpPr>
          <p:spPr>
            <a:xfrm>
              <a:off x="5223565" y="1254045"/>
              <a:ext cx="216694" cy="22383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smtClean="0">
                <a:solidFill>
                  <a:srgbClr val="333333"/>
                </a:solidFill>
              </a:endParaRPr>
            </a:p>
          </p:txBody>
        </p:sp>
        <p:sp>
          <p:nvSpPr>
            <p:cNvPr id="17" name="TextBox 16"/>
            <p:cNvSpPr txBox="1"/>
            <p:nvPr userDrawn="1"/>
          </p:nvSpPr>
          <p:spPr>
            <a:xfrm>
              <a:off x="5297384" y="1259414"/>
              <a:ext cx="69056" cy="276999"/>
            </a:xfrm>
            <a:prstGeom prst="rect">
              <a:avLst/>
            </a:prstGeom>
            <a:noFill/>
          </p:spPr>
          <p:txBody>
            <a:bodyPr wrap="square" rtlCol="0" anchor="ctr">
              <a:spAutoFit/>
            </a:bodyPr>
            <a:lstStyle/>
            <a:p>
              <a:pPr algn="ctr"/>
              <a:r>
                <a:rPr lang="en-US" sz="1200" dirty="0" smtClean="0">
                  <a:solidFill>
                    <a:srgbClr val="924E6B"/>
                  </a:solidFill>
                </a:rPr>
                <a:t>!</a:t>
              </a:r>
              <a:endParaRPr lang="en-US" sz="1200" dirty="0">
                <a:solidFill>
                  <a:srgbClr val="924E6B"/>
                </a:solidFill>
              </a:endParaRPr>
            </a:p>
          </p:txBody>
        </p:sp>
      </p:grpSp>
      <p:grpSp>
        <p:nvGrpSpPr>
          <p:cNvPr id="24" name="Group 23"/>
          <p:cNvGrpSpPr/>
          <p:nvPr userDrawn="1"/>
        </p:nvGrpSpPr>
        <p:grpSpPr>
          <a:xfrm>
            <a:off x="247848" y="2639247"/>
            <a:ext cx="5266944" cy="369332"/>
            <a:chOff x="251520" y="2526953"/>
            <a:chExt cx="5266944" cy="369332"/>
          </a:xfrm>
        </p:grpSpPr>
        <p:sp>
          <p:nvSpPr>
            <p:cNvPr id="11" name="Rectangle 10"/>
            <p:cNvSpPr/>
            <p:nvPr userDrawn="1"/>
          </p:nvSpPr>
          <p:spPr>
            <a:xfrm>
              <a:off x="251520" y="2547450"/>
              <a:ext cx="5266944"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b="1" dirty="0">
                  <a:solidFill>
                    <a:srgbClr val="FFFFFF"/>
                  </a:solidFill>
                </a:rPr>
                <a:t>Complication</a:t>
              </a:r>
            </a:p>
          </p:txBody>
        </p:sp>
        <p:sp>
          <p:nvSpPr>
            <p:cNvPr id="18" name="TextBox 17"/>
            <p:cNvSpPr txBox="1"/>
            <p:nvPr userDrawn="1"/>
          </p:nvSpPr>
          <p:spPr>
            <a:xfrm>
              <a:off x="5177595" y="2526953"/>
              <a:ext cx="262664" cy="369332"/>
            </a:xfrm>
            <a:prstGeom prst="rect">
              <a:avLst/>
            </a:prstGeom>
            <a:noFill/>
          </p:spPr>
          <p:txBody>
            <a:bodyPr wrap="square" rtlCol="0">
              <a:spAutoFit/>
            </a:bodyPr>
            <a:lstStyle/>
            <a:p>
              <a:r>
                <a:rPr lang="en-US" b="1" dirty="0" smtClean="0">
                  <a:solidFill>
                    <a:srgbClr val="FFFFFF"/>
                  </a:solidFill>
                </a:rPr>
                <a:t>?</a:t>
              </a:r>
              <a:endParaRPr lang="en-US" b="1" dirty="0">
                <a:solidFill>
                  <a:srgbClr val="FFFFFF"/>
                </a:solidFill>
              </a:endParaRPr>
            </a:p>
          </p:txBody>
        </p:sp>
      </p:grpSp>
      <p:sp>
        <p:nvSpPr>
          <p:cNvPr id="20" name="Text Placeholder 19"/>
          <p:cNvSpPr>
            <a:spLocks noGrp="1"/>
          </p:cNvSpPr>
          <p:nvPr userDrawn="1">
            <p:ph type="body" sz="quarter" idx="10"/>
          </p:nvPr>
        </p:nvSpPr>
        <p:spPr>
          <a:xfrm>
            <a:off x="255869" y="1535364"/>
            <a:ext cx="5248656" cy="107899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1" name="Text Placeholder 19"/>
          <p:cNvSpPr>
            <a:spLocks noGrp="1"/>
          </p:cNvSpPr>
          <p:nvPr userDrawn="1">
            <p:ph type="body" sz="quarter" idx="11"/>
          </p:nvPr>
        </p:nvSpPr>
        <p:spPr>
          <a:xfrm>
            <a:off x="255869" y="2974004"/>
            <a:ext cx="5248656" cy="107698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2" name="Text Placeholder 19"/>
          <p:cNvSpPr>
            <a:spLocks noGrp="1"/>
          </p:cNvSpPr>
          <p:nvPr userDrawn="1">
            <p:ph type="body" sz="quarter" idx="12"/>
          </p:nvPr>
        </p:nvSpPr>
        <p:spPr>
          <a:xfrm>
            <a:off x="264818" y="4512653"/>
            <a:ext cx="8613648" cy="18084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cxnSp>
        <p:nvCxnSpPr>
          <p:cNvPr id="27" name="Straight Connector 26"/>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9" name="Text Placeholder 28"/>
          <p:cNvSpPr>
            <a:spLocks noGrp="1"/>
          </p:cNvSpPr>
          <p:nvPr>
            <p:ph type="body" sz="quarter" idx="13"/>
          </p:nvPr>
        </p:nvSpPr>
        <p:spPr>
          <a:xfrm>
            <a:off x="5740416" y="1527747"/>
            <a:ext cx="3148013" cy="2523241"/>
          </a:xfrm>
          <a:ln w="19050">
            <a:solidFill>
              <a:schemeClr val="bg1">
                <a:lumMod val="75000"/>
              </a:schemeClr>
            </a:solidFill>
          </a:ln>
        </p:spPr>
        <p:txBody>
          <a:bodyPr/>
          <a:lstStyle>
            <a:lvl1pPr marL="0" indent="0">
              <a:buNone/>
              <a:defRPr/>
            </a:lvl1pPr>
          </a:lstStyle>
          <a:p>
            <a:pPr lvl="0"/>
            <a:endParaRPr lang="en-US" dirty="0"/>
          </a:p>
        </p:txBody>
      </p:sp>
    </p:spTree>
    <p:extLst>
      <p:ext uri="{BB962C8B-B14F-4D97-AF65-F5344CB8AC3E}">
        <p14:creationId xmlns:p14="http://schemas.microsoft.com/office/powerpoint/2010/main" val="1258951036"/>
      </p:ext>
    </p:extLst>
  </p:cSld>
  <p:clrMapOvr>
    <a:masterClrMapping/>
  </p:clrMapOvr>
  <p:timing>
    <p:tnLst>
      <p:par>
        <p:cTn id="1" dur="indefinite" restart="never" nodeType="tmRoot"/>
      </p:par>
    </p:tnLst>
  </p:timing>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3_Cover">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pic>
        <p:nvPicPr>
          <p:cNvPr id="17" name="Picture 16" descr="footer2012-mco.jpg"/>
          <p:cNvPicPr>
            <a:picLocks noChangeAspect="1"/>
          </p:cNvPicPr>
          <p:nvPr userDrawn="1"/>
        </p:nvPicPr>
        <p:blipFill>
          <a:blip r:embed="rId2" cstate="print"/>
          <a:srcRect l="77956"/>
          <a:stretch>
            <a:fillRect/>
          </a:stretch>
        </p:blipFill>
        <p:spPr>
          <a:xfrm>
            <a:off x="7128284" y="6090047"/>
            <a:ext cx="2015716" cy="767953"/>
          </a:xfrm>
          <a:prstGeom prst="rect">
            <a:avLst/>
          </a:prstGeom>
        </p:spPr>
      </p:pic>
      <p:sp>
        <p:nvSpPr>
          <p:cNvPr id="18" name="Rectangle 17"/>
          <p:cNvSpPr/>
          <p:nvPr userDrawn="1"/>
        </p:nvSpPr>
        <p:spPr>
          <a:xfrm>
            <a:off x="-509" y="6090047"/>
            <a:ext cx="7128284" cy="7679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CA" sz="800" dirty="0" smtClean="0">
                <a:solidFill>
                  <a:srgbClr val="ADB7C3"/>
                </a:solidFill>
              </a:rPr>
              <a:t>McLean &amp; Company is a research and advisory firm that provides practical solutions</a:t>
            </a:r>
            <a:br>
              <a:rPr lang="en-CA" sz="800" dirty="0" smtClean="0">
                <a:solidFill>
                  <a:srgbClr val="ADB7C3"/>
                </a:solidFill>
              </a:rPr>
            </a:br>
            <a:r>
              <a:rPr lang="en-CA" sz="800" dirty="0" smtClean="0">
                <a:solidFill>
                  <a:srgbClr val="ADB7C3"/>
                </a:solidFill>
              </a:rPr>
              <a:t>to human resources challenges with executable research, tools, and advice that will have a</a:t>
            </a:r>
            <a:br>
              <a:rPr lang="en-CA" sz="800" dirty="0" smtClean="0">
                <a:solidFill>
                  <a:srgbClr val="ADB7C3"/>
                </a:solidFill>
              </a:rPr>
            </a:br>
            <a:r>
              <a:rPr lang="en-CA" sz="800" dirty="0" smtClean="0">
                <a:solidFill>
                  <a:srgbClr val="ADB7C3"/>
                </a:solidFill>
              </a:rPr>
              <a:t>clear and measurable impact on your business. © 1997-2014 McLean &amp; Company.</a:t>
            </a:r>
            <a:br>
              <a:rPr lang="en-CA" sz="800" dirty="0" smtClean="0">
                <a:solidFill>
                  <a:srgbClr val="ADB7C3"/>
                </a:solidFill>
              </a:rPr>
            </a:br>
            <a:r>
              <a:rPr lang="en-CA" sz="800" dirty="0" smtClean="0">
                <a:solidFill>
                  <a:srgbClr val="ADB7C3"/>
                </a:solidFill>
              </a:rPr>
              <a:t>McLean &amp; Company is a division of Info-Tech Research Group Inc.</a:t>
            </a:r>
            <a:endParaRPr lang="en-CA" sz="800" dirty="0">
              <a:solidFill>
                <a:srgbClr val="ADB7C3"/>
              </a:solidFill>
            </a:endParaRPr>
          </a:p>
        </p:txBody>
      </p:sp>
    </p:spTree>
    <p:extLst>
      <p:ext uri="{BB962C8B-B14F-4D97-AF65-F5344CB8AC3E}">
        <p14:creationId xmlns:p14="http://schemas.microsoft.com/office/powerpoint/2010/main" val="3748868697"/>
      </p:ext>
    </p:extLst>
  </p:cSld>
  <p:clrMapOvr>
    <a:masterClrMapping/>
  </p:clrMapOvr>
  <p:timing>
    <p:tnLst>
      <p:par>
        <p:cTn id="1" dur="indefinite" restart="never" nodeType="tmRoot"/>
      </p:par>
    </p:tnLst>
  </p:timing>
</p:sldLayout>
</file>

<file path=ppt/slideLayouts/slideLayout225.xml><?xml version="1.0" encoding="utf-8"?>
<p:sldLayout xmlns:a="http://schemas.openxmlformats.org/drawingml/2006/main" xmlns:r="http://schemas.openxmlformats.org/officeDocument/2006/relationships" xmlns:p="http://schemas.openxmlformats.org/presentationml/2006/main" userDrawn="1">
  <p:cSld name="5_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userDrawn="1">
            <p:ph type="body" sz="quarter" idx="18" hasCustomPrompt="1"/>
          </p:nvPr>
        </p:nvSpPr>
        <p:spPr>
          <a:xfrm>
            <a:off x="687148" y="4295384"/>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3919791" y="4307741"/>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
        <p:nvSpPr>
          <p:cNvPr id="13" name="TextBox 12"/>
          <p:cNvSpPr txBox="1"/>
          <p:nvPr userDrawn="1"/>
        </p:nvSpPr>
        <p:spPr>
          <a:xfrm>
            <a:off x="3919791" y="3976699"/>
            <a:ext cx="269351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What’s in this Section:</a:t>
            </a:r>
          </a:p>
        </p:txBody>
      </p:sp>
      <p:sp>
        <p:nvSpPr>
          <p:cNvPr id="14" name="TextBox 13"/>
          <p:cNvSpPr txBox="1"/>
          <p:nvPr userDrawn="1"/>
        </p:nvSpPr>
        <p:spPr>
          <a:xfrm>
            <a:off x="447639" y="3976700"/>
            <a:ext cx="102557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Sections:</a:t>
            </a:r>
          </a:p>
        </p:txBody>
      </p:sp>
      <p:cxnSp>
        <p:nvCxnSpPr>
          <p:cNvPr id="7" name="Straight Connector 6"/>
          <p:cNvCxnSpPr/>
          <p:nvPr userDrawn="1"/>
        </p:nvCxnSpPr>
        <p:spPr>
          <a:xfrm>
            <a:off x="3749514" y="4311718"/>
            <a:ext cx="0" cy="190613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3749514" y="6217856"/>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3749514" y="4311718"/>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8507886"/>
      </p:ext>
    </p:extLst>
  </p:cSld>
  <p:clrMapOvr>
    <a:masterClrMapping/>
  </p:clrMapOvr>
  <p:timing>
    <p:tnLst>
      <p:par>
        <p:cTn id="1" dur="indefinite" restart="never" nodeType="tmRoot"/>
      </p:par>
    </p:tnLst>
  </p:timing>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4_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1215966972"/>
      </p:ext>
    </p:extLst>
  </p:cSld>
  <p:clrMapOvr>
    <a:masterClrMapping/>
  </p:clrMapOvr>
  <p:timing>
    <p:tnLst>
      <p:par>
        <p:cTn id="1" dur="indefinite" restart="never" nodeType="tmRoot"/>
      </p:par>
    </p:tnLst>
  </p:timing>
</p:sldLayout>
</file>

<file path=ppt/slideLayouts/slideLayout227.xml><?xml version="1.0" encoding="utf-8"?>
<p:sldLayout xmlns:a="http://schemas.openxmlformats.org/drawingml/2006/main" xmlns:r="http://schemas.openxmlformats.org/officeDocument/2006/relationships" xmlns:p="http://schemas.openxmlformats.org/presentationml/2006/main" userDrawn="1">
  <p:cSld name="3_Activity Title Page">
    <p:spTree>
      <p:nvGrpSpPr>
        <p:cNvPr id="1" name=""/>
        <p:cNvGrpSpPr/>
        <p:nvPr/>
      </p:nvGrpSpPr>
      <p:grpSpPr>
        <a:xfrm>
          <a:off x="0" y="0"/>
          <a:ext cx="0" cy="0"/>
          <a:chOff x="0" y="0"/>
          <a:chExt cx="0" cy="0"/>
        </a:xfrm>
      </p:grpSpPr>
      <p:sp>
        <p:nvSpPr>
          <p:cNvPr id="23" name="Pentagon 22"/>
          <p:cNvSpPr/>
          <p:nvPr userDrawn="1"/>
        </p:nvSpPr>
        <p:spPr>
          <a:xfrm>
            <a:off x="0" y="411616"/>
            <a:ext cx="863588" cy="538410"/>
          </a:xfrm>
          <a:prstGeom prst="homePlate">
            <a:avLst>
              <a:gd name="adj" fmla="val 37631"/>
            </a:avLst>
          </a:prstGeom>
          <a:solidFill>
            <a:srgbClr val="C777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Title 1"/>
          <p:cNvSpPr>
            <a:spLocks noGrp="1"/>
          </p:cNvSpPr>
          <p:nvPr>
            <p:ph type="title" hasCustomPrompt="1"/>
          </p:nvPr>
        </p:nvSpPr>
        <p:spPr>
          <a:xfrm>
            <a:off x="863588" y="260648"/>
            <a:ext cx="8013712" cy="864096"/>
          </a:xfrm>
          <a:noFill/>
        </p:spPr>
        <p:txBody>
          <a:bodyPr/>
          <a:lstStyle>
            <a:lvl1pPr algn="l">
              <a:lnSpc>
                <a:spcPts val="2600"/>
              </a:lnSpc>
              <a:defRPr sz="2400" b="0" baseline="0">
                <a:solidFill>
                  <a:schemeClr val="tx1"/>
                </a:solidFill>
              </a:defRPr>
            </a:lvl1pPr>
          </a:lstStyle>
          <a:p>
            <a:r>
              <a:rPr lang="en-US" dirty="0" smtClean="0"/>
              <a:t>Page Header (Georgia, 24pt) </a:t>
            </a:r>
            <a:endParaRPr lang="en-CA" dirty="0"/>
          </a:p>
        </p:txBody>
      </p:sp>
      <p:sp>
        <p:nvSpPr>
          <p:cNvPr id="21" name="Text Placeholder 20"/>
          <p:cNvSpPr>
            <a:spLocks noGrp="1"/>
          </p:cNvSpPr>
          <p:nvPr>
            <p:ph type="body" sz="quarter" idx="10" hasCustomPrompt="1"/>
          </p:nvPr>
        </p:nvSpPr>
        <p:spPr>
          <a:xfrm>
            <a:off x="0" y="245442"/>
            <a:ext cx="641268" cy="891556"/>
          </a:xfrm>
        </p:spPr>
        <p:txBody>
          <a:bodyPr anchor="ctr"/>
          <a:lstStyle>
            <a:lvl1pPr algn="ctr">
              <a:buNone/>
              <a:defRPr sz="2000" b="1">
                <a:solidFill>
                  <a:schemeClr val="bg1"/>
                </a:solidFill>
              </a:defRPr>
            </a:lvl1pPr>
          </a:lstStyle>
          <a:p>
            <a:pPr lvl="0"/>
            <a:r>
              <a:rPr lang="en-US" dirty="0" smtClean="0"/>
              <a:t>#</a:t>
            </a:r>
            <a:endParaRPr lang="en-US" dirty="0"/>
          </a:p>
        </p:txBody>
      </p:sp>
    </p:spTree>
    <p:extLst>
      <p:ext uri="{BB962C8B-B14F-4D97-AF65-F5344CB8AC3E}">
        <p14:creationId xmlns:p14="http://schemas.microsoft.com/office/powerpoint/2010/main" val="4180522671"/>
      </p:ext>
    </p:extLst>
  </p:cSld>
  <p:clrMapOvr>
    <a:masterClrMapping/>
  </p:clrMapOvr>
  <p:timing>
    <p:tnLst>
      <p:par>
        <p:cTn id="1" dur="indefinite" restart="never" nodeType="tmRoot"/>
      </p:par>
    </p:tnLst>
  </p:timing>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3_Executive Summar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Executive Summary (Georgia, 24pt)</a:t>
            </a:r>
            <a:endParaRPr lang="en-US" dirty="0"/>
          </a:p>
        </p:txBody>
      </p:sp>
      <p:grpSp>
        <p:nvGrpSpPr>
          <p:cNvPr id="6" name="Group 88"/>
          <p:cNvGrpSpPr/>
          <p:nvPr/>
        </p:nvGrpSpPr>
        <p:grpSpPr>
          <a:xfrm>
            <a:off x="5740416" y="1209320"/>
            <a:ext cx="3145536" cy="321616"/>
            <a:chOff x="3991296" y="1960467"/>
            <a:chExt cx="1646636" cy="262207"/>
          </a:xfrm>
        </p:grpSpPr>
        <p:sp>
          <p:nvSpPr>
            <p:cNvPr id="7" name="Rectangle 6"/>
            <p:cNvSpPr/>
            <p:nvPr/>
          </p:nvSpPr>
          <p:spPr>
            <a:xfrm>
              <a:off x="3991296" y="1961753"/>
              <a:ext cx="1646636" cy="260921"/>
            </a:xfrm>
            <a:prstGeom prst="rect">
              <a:avLst/>
            </a:prstGeom>
            <a:solidFill>
              <a:srgbClr val="FF3C0D"/>
            </a:solidFill>
            <a:ln w="12700">
              <a:solidFill>
                <a:srgbClr val="E883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CA" sz="1200" i="1" dirty="0" smtClean="0">
                  <a:solidFill>
                    <a:srgbClr val="FFFFFF"/>
                  </a:solidFill>
                  <a:latin typeface="Georgia"/>
                </a:rPr>
                <a:t>McLean &amp; Company </a:t>
              </a:r>
              <a:r>
                <a:rPr lang="en-CA" sz="1200" i="1" dirty="0">
                  <a:solidFill>
                    <a:srgbClr val="FFFFFF"/>
                  </a:solidFill>
                  <a:latin typeface="Georgia"/>
                </a:rPr>
                <a:t>Insight</a:t>
              </a:r>
            </a:p>
          </p:txBody>
        </p:sp>
        <p:pic>
          <p:nvPicPr>
            <p:cNvPr id="8" name="Picture 7" descr="insight-sm.wmf"/>
            <p:cNvPicPr>
              <a:picLocks noChangeAspect="1"/>
            </p:cNvPicPr>
            <p:nvPr/>
          </p:nvPicPr>
          <p:blipFill>
            <a:blip r:embed="rId2" cstate="screen"/>
            <a:stretch>
              <a:fillRect/>
            </a:stretch>
          </p:blipFill>
          <p:spPr>
            <a:xfrm>
              <a:off x="5393464" y="1960467"/>
              <a:ext cx="217654" cy="253060"/>
            </a:xfrm>
            <a:prstGeom prst="rect">
              <a:avLst/>
            </a:prstGeom>
            <a:noFill/>
            <a:ln>
              <a:noFill/>
            </a:ln>
          </p:spPr>
        </p:pic>
      </p:grpSp>
      <p:grpSp>
        <p:nvGrpSpPr>
          <p:cNvPr id="26" name="Group 25"/>
          <p:cNvGrpSpPr/>
          <p:nvPr userDrawn="1"/>
        </p:nvGrpSpPr>
        <p:grpSpPr>
          <a:xfrm>
            <a:off x="255868" y="4125411"/>
            <a:ext cx="8640578" cy="461665"/>
            <a:chOff x="247848" y="4125411"/>
            <a:chExt cx="8640578" cy="461665"/>
          </a:xfrm>
        </p:grpSpPr>
        <p:sp>
          <p:nvSpPr>
            <p:cNvPr id="9" name="Rectangle 8"/>
            <p:cNvSpPr/>
            <p:nvPr userDrawn="1"/>
          </p:nvSpPr>
          <p:spPr>
            <a:xfrm>
              <a:off x="247848" y="4199835"/>
              <a:ext cx="8640578" cy="312818"/>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b="1" dirty="0">
                  <a:solidFill>
                    <a:srgbClr val="FFFFFF"/>
                  </a:solidFill>
                </a:rPr>
                <a:t>Resolution</a:t>
              </a:r>
            </a:p>
          </p:txBody>
        </p:sp>
        <p:sp>
          <p:nvSpPr>
            <p:cNvPr id="15" name="TextBox 14"/>
            <p:cNvSpPr txBox="1"/>
            <p:nvPr userDrawn="1"/>
          </p:nvSpPr>
          <p:spPr>
            <a:xfrm>
              <a:off x="8461706" y="4125411"/>
              <a:ext cx="426720" cy="461665"/>
            </a:xfrm>
            <a:prstGeom prst="rect">
              <a:avLst/>
            </a:prstGeom>
            <a:noFill/>
          </p:spPr>
          <p:txBody>
            <a:bodyPr wrap="none" rtlCol="0" anchor="ctr">
              <a:spAutoFit/>
            </a:bodyPr>
            <a:lstStyle/>
            <a:p>
              <a:pPr algn="ctr"/>
              <a:r>
                <a:rPr lang="en-US" sz="2400" b="1" dirty="0" smtClean="0">
                  <a:solidFill>
                    <a:srgbClr val="FFFFFF"/>
                  </a:solidFill>
                  <a:sym typeface="Wingdings" panose="05000000000000000000" pitchFamily="2" charset="2"/>
                </a:rPr>
                <a:t></a:t>
              </a:r>
              <a:endParaRPr lang="en-US" sz="2400" b="1" dirty="0">
                <a:solidFill>
                  <a:srgbClr val="FFFFFF"/>
                </a:solidFill>
              </a:endParaRPr>
            </a:p>
          </p:txBody>
        </p:sp>
      </p:grpSp>
      <p:grpSp>
        <p:nvGrpSpPr>
          <p:cNvPr id="25" name="Group 24"/>
          <p:cNvGrpSpPr/>
          <p:nvPr userDrawn="1"/>
        </p:nvGrpSpPr>
        <p:grpSpPr>
          <a:xfrm>
            <a:off x="247848" y="1210905"/>
            <a:ext cx="5266944" cy="325508"/>
            <a:chOff x="277163" y="1210905"/>
            <a:chExt cx="5266944" cy="325508"/>
          </a:xfrm>
        </p:grpSpPr>
        <p:sp>
          <p:nvSpPr>
            <p:cNvPr id="13" name="Rectangle 12"/>
            <p:cNvSpPr/>
            <p:nvPr userDrawn="1"/>
          </p:nvSpPr>
          <p:spPr>
            <a:xfrm>
              <a:off x="277163" y="1210905"/>
              <a:ext cx="5266944" cy="320040"/>
            </a:xfrm>
            <a:prstGeom prst="rect">
              <a:avLst/>
            </a:prstGeom>
            <a:solidFill>
              <a:srgbClr val="924E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rgbClr val="FFFFFF"/>
                  </a:solidFill>
                </a:rPr>
                <a:t>Situation</a:t>
              </a:r>
              <a:endParaRPr lang="en-US" sz="1400" b="1" dirty="0">
                <a:solidFill>
                  <a:srgbClr val="FFFFFF"/>
                </a:solidFill>
              </a:endParaRPr>
            </a:p>
          </p:txBody>
        </p:sp>
        <p:sp>
          <p:nvSpPr>
            <p:cNvPr id="16" name="Isosceles Triangle 15"/>
            <p:cNvSpPr/>
            <p:nvPr userDrawn="1"/>
          </p:nvSpPr>
          <p:spPr>
            <a:xfrm>
              <a:off x="5223565" y="1254045"/>
              <a:ext cx="216694" cy="22383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smtClean="0">
                <a:solidFill>
                  <a:srgbClr val="333333"/>
                </a:solidFill>
              </a:endParaRPr>
            </a:p>
          </p:txBody>
        </p:sp>
        <p:sp>
          <p:nvSpPr>
            <p:cNvPr id="17" name="TextBox 16"/>
            <p:cNvSpPr txBox="1"/>
            <p:nvPr userDrawn="1"/>
          </p:nvSpPr>
          <p:spPr>
            <a:xfrm>
              <a:off x="5297384" y="1259414"/>
              <a:ext cx="69056" cy="276999"/>
            </a:xfrm>
            <a:prstGeom prst="rect">
              <a:avLst/>
            </a:prstGeom>
            <a:noFill/>
          </p:spPr>
          <p:txBody>
            <a:bodyPr wrap="square" rtlCol="0" anchor="ctr">
              <a:spAutoFit/>
            </a:bodyPr>
            <a:lstStyle/>
            <a:p>
              <a:pPr algn="ctr"/>
              <a:r>
                <a:rPr lang="en-US" sz="1200" dirty="0" smtClean="0">
                  <a:solidFill>
                    <a:srgbClr val="924E6B"/>
                  </a:solidFill>
                </a:rPr>
                <a:t>!</a:t>
              </a:r>
              <a:endParaRPr lang="en-US" sz="1200" dirty="0">
                <a:solidFill>
                  <a:srgbClr val="924E6B"/>
                </a:solidFill>
              </a:endParaRPr>
            </a:p>
          </p:txBody>
        </p:sp>
      </p:grpSp>
      <p:grpSp>
        <p:nvGrpSpPr>
          <p:cNvPr id="24" name="Group 23"/>
          <p:cNvGrpSpPr/>
          <p:nvPr userDrawn="1"/>
        </p:nvGrpSpPr>
        <p:grpSpPr>
          <a:xfrm>
            <a:off x="247848" y="2639247"/>
            <a:ext cx="5266944" cy="369332"/>
            <a:chOff x="251520" y="2526953"/>
            <a:chExt cx="5266944" cy="369332"/>
          </a:xfrm>
        </p:grpSpPr>
        <p:sp>
          <p:nvSpPr>
            <p:cNvPr id="11" name="Rectangle 10"/>
            <p:cNvSpPr/>
            <p:nvPr userDrawn="1"/>
          </p:nvSpPr>
          <p:spPr>
            <a:xfrm>
              <a:off x="251520" y="2547450"/>
              <a:ext cx="5266944"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b="1" dirty="0">
                  <a:solidFill>
                    <a:srgbClr val="FFFFFF"/>
                  </a:solidFill>
                </a:rPr>
                <a:t>Complication</a:t>
              </a:r>
            </a:p>
          </p:txBody>
        </p:sp>
        <p:sp>
          <p:nvSpPr>
            <p:cNvPr id="18" name="TextBox 17"/>
            <p:cNvSpPr txBox="1"/>
            <p:nvPr userDrawn="1"/>
          </p:nvSpPr>
          <p:spPr>
            <a:xfrm>
              <a:off x="5177595" y="2526953"/>
              <a:ext cx="262664" cy="369332"/>
            </a:xfrm>
            <a:prstGeom prst="rect">
              <a:avLst/>
            </a:prstGeom>
            <a:noFill/>
          </p:spPr>
          <p:txBody>
            <a:bodyPr wrap="square" rtlCol="0">
              <a:spAutoFit/>
            </a:bodyPr>
            <a:lstStyle/>
            <a:p>
              <a:r>
                <a:rPr lang="en-US" b="1" dirty="0" smtClean="0">
                  <a:solidFill>
                    <a:srgbClr val="FFFFFF"/>
                  </a:solidFill>
                </a:rPr>
                <a:t>?</a:t>
              </a:r>
              <a:endParaRPr lang="en-US" b="1" dirty="0">
                <a:solidFill>
                  <a:srgbClr val="FFFFFF"/>
                </a:solidFill>
              </a:endParaRPr>
            </a:p>
          </p:txBody>
        </p:sp>
      </p:grpSp>
      <p:sp>
        <p:nvSpPr>
          <p:cNvPr id="20" name="Text Placeholder 19"/>
          <p:cNvSpPr>
            <a:spLocks noGrp="1"/>
          </p:cNvSpPr>
          <p:nvPr userDrawn="1">
            <p:ph type="body" sz="quarter" idx="10"/>
          </p:nvPr>
        </p:nvSpPr>
        <p:spPr>
          <a:xfrm>
            <a:off x="255869" y="1535364"/>
            <a:ext cx="5248656" cy="107899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1" name="Text Placeholder 19"/>
          <p:cNvSpPr>
            <a:spLocks noGrp="1"/>
          </p:cNvSpPr>
          <p:nvPr userDrawn="1">
            <p:ph type="body" sz="quarter" idx="11"/>
          </p:nvPr>
        </p:nvSpPr>
        <p:spPr>
          <a:xfrm>
            <a:off x="255869" y="2974004"/>
            <a:ext cx="5248656" cy="107698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2" name="Text Placeholder 19"/>
          <p:cNvSpPr>
            <a:spLocks noGrp="1"/>
          </p:cNvSpPr>
          <p:nvPr userDrawn="1">
            <p:ph type="body" sz="quarter" idx="12"/>
          </p:nvPr>
        </p:nvSpPr>
        <p:spPr>
          <a:xfrm>
            <a:off x="264818" y="4512653"/>
            <a:ext cx="8613648" cy="18084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cxnSp>
        <p:nvCxnSpPr>
          <p:cNvPr id="27" name="Straight Connector 26"/>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9" name="Text Placeholder 28"/>
          <p:cNvSpPr>
            <a:spLocks noGrp="1"/>
          </p:cNvSpPr>
          <p:nvPr>
            <p:ph type="body" sz="quarter" idx="13"/>
          </p:nvPr>
        </p:nvSpPr>
        <p:spPr>
          <a:xfrm>
            <a:off x="5740416" y="1527747"/>
            <a:ext cx="3148013" cy="2523241"/>
          </a:xfrm>
          <a:ln w="19050">
            <a:solidFill>
              <a:schemeClr val="bg1">
                <a:lumMod val="75000"/>
              </a:schemeClr>
            </a:solidFill>
          </a:ln>
        </p:spPr>
        <p:txBody>
          <a:bodyPr/>
          <a:lstStyle>
            <a:lvl1pPr marL="0" indent="0">
              <a:buNone/>
              <a:defRPr/>
            </a:lvl1pPr>
          </a:lstStyle>
          <a:p>
            <a:pPr lvl="0"/>
            <a:endParaRPr lang="en-US" dirty="0"/>
          </a:p>
        </p:txBody>
      </p:sp>
    </p:spTree>
    <p:extLst>
      <p:ext uri="{BB962C8B-B14F-4D97-AF65-F5344CB8AC3E}">
        <p14:creationId xmlns:p14="http://schemas.microsoft.com/office/powerpoint/2010/main" val="761212970"/>
      </p:ext>
    </p:extLst>
  </p:cSld>
  <p:clrMapOvr>
    <a:masterClrMapping/>
  </p:clrMapOvr>
  <p:timing>
    <p:tnLst>
      <p:par>
        <p:cTn id="1" dur="indefinite" restart="never" nodeType="tmRoot"/>
      </p:par>
    </p:tnLst>
  </p:timing>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4_Cover">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pic>
        <p:nvPicPr>
          <p:cNvPr id="17" name="Picture 16" descr="footer2012-mco.jpg"/>
          <p:cNvPicPr>
            <a:picLocks noChangeAspect="1"/>
          </p:cNvPicPr>
          <p:nvPr userDrawn="1"/>
        </p:nvPicPr>
        <p:blipFill>
          <a:blip r:embed="rId2" cstate="print"/>
          <a:srcRect l="77956"/>
          <a:stretch>
            <a:fillRect/>
          </a:stretch>
        </p:blipFill>
        <p:spPr>
          <a:xfrm>
            <a:off x="7128284" y="6090047"/>
            <a:ext cx="2015716" cy="767953"/>
          </a:xfrm>
          <a:prstGeom prst="rect">
            <a:avLst/>
          </a:prstGeom>
        </p:spPr>
      </p:pic>
      <p:sp>
        <p:nvSpPr>
          <p:cNvPr id="18" name="Rectangle 17"/>
          <p:cNvSpPr/>
          <p:nvPr userDrawn="1"/>
        </p:nvSpPr>
        <p:spPr>
          <a:xfrm>
            <a:off x="-509" y="6090047"/>
            <a:ext cx="7128284" cy="7679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CA" sz="800" dirty="0" smtClean="0">
                <a:solidFill>
                  <a:srgbClr val="ADB7C3"/>
                </a:solidFill>
              </a:rPr>
              <a:t>McLean &amp; Company is a research and advisory firm that provides practical solutions</a:t>
            </a:r>
            <a:br>
              <a:rPr lang="en-CA" sz="800" dirty="0" smtClean="0">
                <a:solidFill>
                  <a:srgbClr val="ADB7C3"/>
                </a:solidFill>
              </a:rPr>
            </a:br>
            <a:r>
              <a:rPr lang="en-CA" sz="800" dirty="0" smtClean="0">
                <a:solidFill>
                  <a:srgbClr val="ADB7C3"/>
                </a:solidFill>
              </a:rPr>
              <a:t>to human resources challenges with executable research, tools, and advice that will have a</a:t>
            </a:r>
            <a:br>
              <a:rPr lang="en-CA" sz="800" dirty="0" smtClean="0">
                <a:solidFill>
                  <a:srgbClr val="ADB7C3"/>
                </a:solidFill>
              </a:rPr>
            </a:br>
            <a:r>
              <a:rPr lang="en-CA" sz="800" dirty="0" smtClean="0">
                <a:solidFill>
                  <a:srgbClr val="ADB7C3"/>
                </a:solidFill>
              </a:rPr>
              <a:t>clear and measurable impact on your business. © 1997-2014 McLean &amp; Company.</a:t>
            </a:r>
            <a:br>
              <a:rPr lang="en-CA" sz="800" dirty="0" smtClean="0">
                <a:solidFill>
                  <a:srgbClr val="ADB7C3"/>
                </a:solidFill>
              </a:rPr>
            </a:br>
            <a:r>
              <a:rPr lang="en-CA" sz="800" dirty="0" smtClean="0">
                <a:solidFill>
                  <a:srgbClr val="ADB7C3"/>
                </a:solidFill>
              </a:rPr>
              <a:t>McLean &amp; Company is a division of Info-Tech Research Group Inc.</a:t>
            </a:r>
            <a:endParaRPr lang="en-CA" sz="800" dirty="0">
              <a:solidFill>
                <a:srgbClr val="ADB7C3"/>
              </a:solidFill>
            </a:endParaRPr>
          </a:p>
        </p:txBody>
      </p:sp>
    </p:spTree>
    <p:extLst>
      <p:ext uri="{BB962C8B-B14F-4D97-AF65-F5344CB8AC3E}">
        <p14:creationId xmlns:p14="http://schemas.microsoft.com/office/powerpoint/2010/main" val="3655606383"/>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Header / Subhead / Bodycop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892896"/>
            <a:ext cx="8627997" cy="43137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3317362043"/>
      </p:ext>
    </p:extLst>
  </p:cSld>
  <p:clrMapOvr>
    <a:masterClrMapping/>
  </p:clrMapOvr>
  <p:timing>
    <p:tnLst>
      <p:par>
        <p:cTn id="1" dur="indefinite" restart="never" nodeType="tmRoot"/>
      </p:par>
    </p:tnLst>
  </p:timing>
  <p:hf hdr="0" ftr="0" dt="0"/>
</p:sldLayout>
</file>

<file path=ppt/slideLayouts/slideLayout230.xml><?xml version="1.0" encoding="utf-8"?>
<p:sldLayout xmlns:a="http://schemas.openxmlformats.org/drawingml/2006/main" xmlns:r="http://schemas.openxmlformats.org/officeDocument/2006/relationships" xmlns:p="http://schemas.openxmlformats.org/presentationml/2006/main" userDrawn="1">
  <p:cSld name="6_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userDrawn="1">
            <p:ph type="body" sz="quarter" idx="18" hasCustomPrompt="1"/>
          </p:nvPr>
        </p:nvSpPr>
        <p:spPr>
          <a:xfrm>
            <a:off x="687148" y="4295384"/>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3919791" y="4307741"/>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
        <p:nvSpPr>
          <p:cNvPr id="13" name="TextBox 12"/>
          <p:cNvSpPr txBox="1"/>
          <p:nvPr userDrawn="1"/>
        </p:nvSpPr>
        <p:spPr>
          <a:xfrm>
            <a:off x="3919791" y="3976699"/>
            <a:ext cx="269351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What’s in this Section:</a:t>
            </a:r>
          </a:p>
        </p:txBody>
      </p:sp>
      <p:sp>
        <p:nvSpPr>
          <p:cNvPr id="14" name="TextBox 13"/>
          <p:cNvSpPr txBox="1"/>
          <p:nvPr userDrawn="1"/>
        </p:nvSpPr>
        <p:spPr>
          <a:xfrm>
            <a:off x="447639" y="3976700"/>
            <a:ext cx="102557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Sections:</a:t>
            </a:r>
          </a:p>
        </p:txBody>
      </p:sp>
      <p:cxnSp>
        <p:nvCxnSpPr>
          <p:cNvPr id="7" name="Straight Connector 6"/>
          <p:cNvCxnSpPr/>
          <p:nvPr userDrawn="1"/>
        </p:nvCxnSpPr>
        <p:spPr>
          <a:xfrm>
            <a:off x="3749514" y="4311718"/>
            <a:ext cx="0" cy="190613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3749514" y="6217856"/>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3749514" y="4311718"/>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127694"/>
      </p:ext>
    </p:extLst>
  </p:cSld>
  <p:clrMapOvr>
    <a:masterClrMapping/>
  </p:clrMapOvr>
  <p:timing>
    <p:tnLst>
      <p:par>
        <p:cTn id="1" dur="indefinite" restart="never" nodeType="tmRoot"/>
      </p:par>
    </p:tnLst>
  </p:timing>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5_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1266704509"/>
      </p:ext>
    </p:extLst>
  </p:cSld>
  <p:clrMapOvr>
    <a:masterClrMapping/>
  </p:clrMapOvr>
  <p:timing>
    <p:tnLst>
      <p:par>
        <p:cTn id="1" dur="indefinite" restart="never" nodeType="tmRoot"/>
      </p:par>
    </p:tnLst>
  </p:timing>
</p:sldLayout>
</file>

<file path=ppt/slideLayouts/slideLayout232.xml><?xml version="1.0" encoding="utf-8"?>
<p:sldLayout xmlns:a="http://schemas.openxmlformats.org/drawingml/2006/main" xmlns:r="http://schemas.openxmlformats.org/officeDocument/2006/relationships" xmlns:p="http://schemas.openxmlformats.org/presentationml/2006/main" userDrawn="1">
  <p:cSld name="4_Activity Title Page">
    <p:spTree>
      <p:nvGrpSpPr>
        <p:cNvPr id="1" name=""/>
        <p:cNvGrpSpPr/>
        <p:nvPr/>
      </p:nvGrpSpPr>
      <p:grpSpPr>
        <a:xfrm>
          <a:off x="0" y="0"/>
          <a:ext cx="0" cy="0"/>
          <a:chOff x="0" y="0"/>
          <a:chExt cx="0" cy="0"/>
        </a:xfrm>
      </p:grpSpPr>
      <p:sp>
        <p:nvSpPr>
          <p:cNvPr id="23" name="Pentagon 22"/>
          <p:cNvSpPr/>
          <p:nvPr userDrawn="1"/>
        </p:nvSpPr>
        <p:spPr>
          <a:xfrm>
            <a:off x="0" y="411616"/>
            <a:ext cx="863588" cy="538410"/>
          </a:xfrm>
          <a:prstGeom prst="homePlate">
            <a:avLst>
              <a:gd name="adj" fmla="val 37631"/>
            </a:avLst>
          </a:prstGeom>
          <a:solidFill>
            <a:srgbClr val="C777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Title 1"/>
          <p:cNvSpPr>
            <a:spLocks noGrp="1"/>
          </p:cNvSpPr>
          <p:nvPr>
            <p:ph type="title" hasCustomPrompt="1"/>
          </p:nvPr>
        </p:nvSpPr>
        <p:spPr>
          <a:xfrm>
            <a:off x="863588" y="260648"/>
            <a:ext cx="8013712" cy="864096"/>
          </a:xfrm>
          <a:noFill/>
        </p:spPr>
        <p:txBody>
          <a:bodyPr/>
          <a:lstStyle>
            <a:lvl1pPr algn="l">
              <a:lnSpc>
                <a:spcPts val="2600"/>
              </a:lnSpc>
              <a:defRPr sz="2400" b="0" baseline="0">
                <a:solidFill>
                  <a:schemeClr val="tx1"/>
                </a:solidFill>
              </a:defRPr>
            </a:lvl1pPr>
          </a:lstStyle>
          <a:p>
            <a:r>
              <a:rPr lang="en-US" dirty="0" smtClean="0"/>
              <a:t>Page Header (Georgia, 24pt) </a:t>
            </a:r>
            <a:endParaRPr lang="en-CA" dirty="0"/>
          </a:p>
        </p:txBody>
      </p:sp>
      <p:sp>
        <p:nvSpPr>
          <p:cNvPr id="21" name="Text Placeholder 20"/>
          <p:cNvSpPr>
            <a:spLocks noGrp="1"/>
          </p:cNvSpPr>
          <p:nvPr>
            <p:ph type="body" sz="quarter" idx="10" hasCustomPrompt="1"/>
          </p:nvPr>
        </p:nvSpPr>
        <p:spPr>
          <a:xfrm>
            <a:off x="0" y="245442"/>
            <a:ext cx="641268" cy="891556"/>
          </a:xfrm>
        </p:spPr>
        <p:txBody>
          <a:bodyPr anchor="ctr"/>
          <a:lstStyle>
            <a:lvl1pPr algn="ctr">
              <a:buNone/>
              <a:defRPr sz="2000" b="1">
                <a:solidFill>
                  <a:schemeClr val="bg1"/>
                </a:solidFill>
              </a:defRPr>
            </a:lvl1pPr>
          </a:lstStyle>
          <a:p>
            <a:pPr lvl="0"/>
            <a:r>
              <a:rPr lang="en-US" dirty="0" smtClean="0"/>
              <a:t>#</a:t>
            </a:r>
            <a:endParaRPr lang="en-US" dirty="0"/>
          </a:p>
        </p:txBody>
      </p:sp>
    </p:spTree>
    <p:extLst>
      <p:ext uri="{BB962C8B-B14F-4D97-AF65-F5344CB8AC3E}">
        <p14:creationId xmlns:p14="http://schemas.microsoft.com/office/powerpoint/2010/main" val="1633351618"/>
      </p:ext>
    </p:extLst>
  </p:cSld>
  <p:clrMapOvr>
    <a:masterClrMapping/>
  </p:clrMapOvr>
  <p:timing>
    <p:tnLst>
      <p:par>
        <p:cTn id="1" dur="indefinite" restart="never" nodeType="tmRoot"/>
      </p:par>
    </p:tnLst>
  </p:timing>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4_Executive Summar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Executive Summary (Georgia, 24pt)</a:t>
            </a:r>
            <a:endParaRPr lang="en-US" dirty="0"/>
          </a:p>
        </p:txBody>
      </p:sp>
      <p:grpSp>
        <p:nvGrpSpPr>
          <p:cNvPr id="6" name="Group 88"/>
          <p:cNvGrpSpPr/>
          <p:nvPr/>
        </p:nvGrpSpPr>
        <p:grpSpPr>
          <a:xfrm>
            <a:off x="5740416" y="1209320"/>
            <a:ext cx="3145536" cy="321616"/>
            <a:chOff x="3991296" y="1960467"/>
            <a:chExt cx="1646636" cy="262207"/>
          </a:xfrm>
        </p:grpSpPr>
        <p:sp>
          <p:nvSpPr>
            <p:cNvPr id="7" name="Rectangle 6"/>
            <p:cNvSpPr/>
            <p:nvPr/>
          </p:nvSpPr>
          <p:spPr>
            <a:xfrm>
              <a:off x="3991296" y="1961753"/>
              <a:ext cx="1646636" cy="260921"/>
            </a:xfrm>
            <a:prstGeom prst="rect">
              <a:avLst/>
            </a:prstGeom>
            <a:solidFill>
              <a:srgbClr val="FF3C0D"/>
            </a:solidFill>
            <a:ln w="12700">
              <a:solidFill>
                <a:srgbClr val="E883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CA" sz="1200" i="1" dirty="0" smtClean="0">
                  <a:solidFill>
                    <a:srgbClr val="FFFFFF"/>
                  </a:solidFill>
                  <a:latin typeface="Georgia"/>
                </a:rPr>
                <a:t>McLean &amp; Company </a:t>
              </a:r>
              <a:r>
                <a:rPr lang="en-CA" sz="1200" i="1" dirty="0">
                  <a:solidFill>
                    <a:srgbClr val="FFFFFF"/>
                  </a:solidFill>
                  <a:latin typeface="Georgia"/>
                </a:rPr>
                <a:t>Insight</a:t>
              </a:r>
            </a:p>
          </p:txBody>
        </p:sp>
        <p:pic>
          <p:nvPicPr>
            <p:cNvPr id="8" name="Picture 7" descr="insight-sm.wmf"/>
            <p:cNvPicPr>
              <a:picLocks noChangeAspect="1"/>
            </p:cNvPicPr>
            <p:nvPr/>
          </p:nvPicPr>
          <p:blipFill>
            <a:blip r:embed="rId2" cstate="screen"/>
            <a:stretch>
              <a:fillRect/>
            </a:stretch>
          </p:blipFill>
          <p:spPr>
            <a:xfrm>
              <a:off x="5393464" y="1960467"/>
              <a:ext cx="217654" cy="253060"/>
            </a:xfrm>
            <a:prstGeom prst="rect">
              <a:avLst/>
            </a:prstGeom>
            <a:noFill/>
            <a:ln>
              <a:noFill/>
            </a:ln>
          </p:spPr>
        </p:pic>
      </p:grpSp>
      <p:grpSp>
        <p:nvGrpSpPr>
          <p:cNvPr id="26" name="Group 25"/>
          <p:cNvGrpSpPr/>
          <p:nvPr userDrawn="1"/>
        </p:nvGrpSpPr>
        <p:grpSpPr>
          <a:xfrm>
            <a:off x="255868" y="4125411"/>
            <a:ext cx="8640578" cy="461665"/>
            <a:chOff x="247848" y="4125411"/>
            <a:chExt cx="8640578" cy="461665"/>
          </a:xfrm>
        </p:grpSpPr>
        <p:sp>
          <p:nvSpPr>
            <p:cNvPr id="9" name="Rectangle 8"/>
            <p:cNvSpPr/>
            <p:nvPr userDrawn="1"/>
          </p:nvSpPr>
          <p:spPr>
            <a:xfrm>
              <a:off x="247848" y="4199835"/>
              <a:ext cx="8640578" cy="312818"/>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b="1" dirty="0">
                  <a:solidFill>
                    <a:srgbClr val="FFFFFF"/>
                  </a:solidFill>
                </a:rPr>
                <a:t>Resolution</a:t>
              </a:r>
            </a:p>
          </p:txBody>
        </p:sp>
        <p:sp>
          <p:nvSpPr>
            <p:cNvPr id="15" name="TextBox 14"/>
            <p:cNvSpPr txBox="1"/>
            <p:nvPr userDrawn="1"/>
          </p:nvSpPr>
          <p:spPr>
            <a:xfrm>
              <a:off x="8461706" y="4125411"/>
              <a:ext cx="426720" cy="461665"/>
            </a:xfrm>
            <a:prstGeom prst="rect">
              <a:avLst/>
            </a:prstGeom>
            <a:noFill/>
          </p:spPr>
          <p:txBody>
            <a:bodyPr wrap="none" rtlCol="0" anchor="ctr">
              <a:spAutoFit/>
            </a:bodyPr>
            <a:lstStyle/>
            <a:p>
              <a:pPr algn="ctr"/>
              <a:r>
                <a:rPr lang="en-US" sz="2400" b="1" dirty="0" smtClean="0">
                  <a:solidFill>
                    <a:srgbClr val="FFFFFF"/>
                  </a:solidFill>
                  <a:sym typeface="Wingdings" panose="05000000000000000000" pitchFamily="2" charset="2"/>
                </a:rPr>
                <a:t></a:t>
              </a:r>
              <a:endParaRPr lang="en-US" sz="2400" b="1" dirty="0">
                <a:solidFill>
                  <a:srgbClr val="FFFFFF"/>
                </a:solidFill>
              </a:endParaRPr>
            </a:p>
          </p:txBody>
        </p:sp>
      </p:grpSp>
      <p:grpSp>
        <p:nvGrpSpPr>
          <p:cNvPr id="25" name="Group 24"/>
          <p:cNvGrpSpPr/>
          <p:nvPr userDrawn="1"/>
        </p:nvGrpSpPr>
        <p:grpSpPr>
          <a:xfrm>
            <a:off x="247848" y="1210905"/>
            <a:ext cx="5266944" cy="325508"/>
            <a:chOff x="277163" y="1210905"/>
            <a:chExt cx="5266944" cy="325508"/>
          </a:xfrm>
        </p:grpSpPr>
        <p:sp>
          <p:nvSpPr>
            <p:cNvPr id="13" name="Rectangle 12"/>
            <p:cNvSpPr/>
            <p:nvPr userDrawn="1"/>
          </p:nvSpPr>
          <p:spPr>
            <a:xfrm>
              <a:off x="277163" y="1210905"/>
              <a:ext cx="5266944" cy="320040"/>
            </a:xfrm>
            <a:prstGeom prst="rect">
              <a:avLst/>
            </a:prstGeom>
            <a:solidFill>
              <a:srgbClr val="924E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rgbClr val="FFFFFF"/>
                  </a:solidFill>
                </a:rPr>
                <a:t>Situation</a:t>
              </a:r>
              <a:endParaRPr lang="en-US" sz="1400" b="1" dirty="0">
                <a:solidFill>
                  <a:srgbClr val="FFFFFF"/>
                </a:solidFill>
              </a:endParaRPr>
            </a:p>
          </p:txBody>
        </p:sp>
        <p:sp>
          <p:nvSpPr>
            <p:cNvPr id="16" name="Isosceles Triangle 15"/>
            <p:cNvSpPr/>
            <p:nvPr userDrawn="1"/>
          </p:nvSpPr>
          <p:spPr>
            <a:xfrm>
              <a:off x="5223565" y="1254045"/>
              <a:ext cx="216694" cy="22383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smtClean="0">
                <a:solidFill>
                  <a:srgbClr val="333333"/>
                </a:solidFill>
              </a:endParaRPr>
            </a:p>
          </p:txBody>
        </p:sp>
        <p:sp>
          <p:nvSpPr>
            <p:cNvPr id="17" name="TextBox 16"/>
            <p:cNvSpPr txBox="1"/>
            <p:nvPr userDrawn="1"/>
          </p:nvSpPr>
          <p:spPr>
            <a:xfrm>
              <a:off x="5297384" y="1259414"/>
              <a:ext cx="69056" cy="276999"/>
            </a:xfrm>
            <a:prstGeom prst="rect">
              <a:avLst/>
            </a:prstGeom>
            <a:noFill/>
          </p:spPr>
          <p:txBody>
            <a:bodyPr wrap="square" rtlCol="0" anchor="ctr">
              <a:spAutoFit/>
            </a:bodyPr>
            <a:lstStyle/>
            <a:p>
              <a:pPr algn="ctr"/>
              <a:r>
                <a:rPr lang="en-US" sz="1200" dirty="0" smtClean="0">
                  <a:solidFill>
                    <a:srgbClr val="924E6B"/>
                  </a:solidFill>
                </a:rPr>
                <a:t>!</a:t>
              </a:r>
              <a:endParaRPr lang="en-US" sz="1200" dirty="0">
                <a:solidFill>
                  <a:srgbClr val="924E6B"/>
                </a:solidFill>
              </a:endParaRPr>
            </a:p>
          </p:txBody>
        </p:sp>
      </p:grpSp>
      <p:grpSp>
        <p:nvGrpSpPr>
          <p:cNvPr id="24" name="Group 23"/>
          <p:cNvGrpSpPr/>
          <p:nvPr userDrawn="1"/>
        </p:nvGrpSpPr>
        <p:grpSpPr>
          <a:xfrm>
            <a:off x="247848" y="2639247"/>
            <a:ext cx="5266944" cy="369332"/>
            <a:chOff x="251520" y="2526953"/>
            <a:chExt cx="5266944" cy="369332"/>
          </a:xfrm>
        </p:grpSpPr>
        <p:sp>
          <p:nvSpPr>
            <p:cNvPr id="11" name="Rectangle 10"/>
            <p:cNvSpPr/>
            <p:nvPr userDrawn="1"/>
          </p:nvSpPr>
          <p:spPr>
            <a:xfrm>
              <a:off x="251520" y="2547450"/>
              <a:ext cx="5266944"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b="1" dirty="0">
                  <a:solidFill>
                    <a:srgbClr val="FFFFFF"/>
                  </a:solidFill>
                </a:rPr>
                <a:t>Complication</a:t>
              </a:r>
            </a:p>
          </p:txBody>
        </p:sp>
        <p:sp>
          <p:nvSpPr>
            <p:cNvPr id="18" name="TextBox 17"/>
            <p:cNvSpPr txBox="1"/>
            <p:nvPr userDrawn="1"/>
          </p:nvSpPr>
          <p:spPr>
            <a:xfrm>
              <a:off x="5177595" y="2526953"/>
              <a:ext cx="262664" cy="369332"/>
            </a:xfrm>
            <a:prstGeom prst="rect">
              <a:avLst/>
            </a:prstGeom>
            <a:noFill/>
          </p:spPr>
          <p:txBody>
            <a:bodyPr wrap="square" rtlCol="0">
              <a:spAutoFit/>
            </a:bodyPr>
            <a:lstStyle/>
            <a:p>
              <a:r>
                <a:rPr lang="en-US" b="1" dirty="0" smtClean="0">
                  <a:solidFill>
                    <a:srgbClr val="FFFFFF"/>
                  </a:solidFill>
                </a:rPr>
                <a:t>?</a:t>
              </a:r>
              <a:endParaRPr lang="en-US" b="1" dirty="0">
                <a:solidFill>
                  <a:srgbClr val="FFFFFF"/>
                </a:solidFill>
              </a:endParaRPr>
            </a:p>
          </p:txBody>
        </p:sp>
      </p:grpSp>
      <p:sp>
        <p:nvSpPr>
          <p:cNvPr id="20" name="Text Placeholder 19"/>
          <p:cNvSpPr>
            <a:spLocks noGrp="1"/>
          </p:cNvSpPr>
          <p:nvPr userDrawn="1">
            <p:ph type="body" sz="quarter" idx="10"/>
          </p:nvPr>
        </p:nvSpPr>
        <p:spPr>
          <a:xfrm>
            <a:off x="255869" y="1535364"/>
            <a:ext cx="5248656" cy="107899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1" name="Text Placeholder 19"/>
          <p:cNvSpPr>
            <a:spLocks noGrp="1"/>
          </p:cNvSpPr>
          <p:nvPr userDrawn="1">
            <p:ph type="body" sz="quarter" idx="11"/>
          </p:nvPr>
        </p:nvSpPr>
        <p:spPr>
          <a:xfrm>
            <a:off x="255869" y="2974004"/>
            <a:ext cx="5248656" cy="107698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2" name="Text Placeholder 19"/>
          <p:cNvSpPr>
            <a:spLocks noGrp="1"/>
          </p:cNvSpPr>
          <p:nvPr userDrawn="1">
            <p:ph type="body" sz="quarter" idx="12"/>
          </p:nvPr>
        </p:nvSpPr>
        <p:spPr>
          <a:xfrm>
            <a:off x="264818" y="4512653"/>
            <a:ext cx="8613648" cy="18084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cxnSp>
        <p:nvCxnSpPr>
          <p:cNvPr id="27" name="Straight Connector 26"/>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9" name="Text Placeholder 28"/>
          <p:cNvSpPr>
            <a:spLocks noGrp="1"/>
          </p:cNvSpPr>
          <p:nvPr>
            <p:ph type="body" sz="quarter" idx="13"/>
          </p:nvPr>
        </p:nvSpPr>
        <p:spPr>
          <a:xfrm>
            <a:off x="5740416" y="1527747"/>
            <a:ext cx="3148013" cy="2523241"/>
          </a:xfrm>
          <a:ln w="19050">
            <a:solidFill>
              <a:schemeClr val="bg1">
                <a:lumMod val="75000"/>
              </a:schemeClr>
            </a:solidFill>
          </a:ln>
        </p:spPr>
        <p:txBody>
          <a:bodyPr/>
          <a:lstStyle>
            <a:lvl1pPr marL="0" indent="0">
              <a:buNone/>
              <a:defRPr/>
            </a:lvl1pPr>
          </a:lstStyle>
          <a:p>
            <a:pPr lvl="0"/>
            <a:endParaRPr lang="en-US" dirty="0"/>
          </a:p>
        </p:txBody>
      </p:sp>
    </p:spTree>
    <p:extLst>
      <p:ext uri="{BB962C8B-B14F-4D97-AF65-F5344CB8AC3E}">
        <p14:creationId xmlns:p14="http://schemas.microsoft.com/office/powerpoint/2010/main" val="1382231528"/>
      </p:ext>
    </p:extLst>
  </p:cSld>
  <p:clrMapOvr>
    <a:masterClrMapping/>
  </p:clrMapOvr>
  <p:timing>
    <p:tnLst>
      <p:par>
        <p:cTn id="1" dur="indefinite" restart="never" nodeType="tmRoot"/>
      </p:par>
    </p:tnLst>
  </p:timing>
</p:sldLayout>
</file>

<file path=ppt/slideLayouts/slideLayout234.xml><?xml version="1.0" encoding="utf-8"?>
<p:sldLayout xmlns:a="http://schemas.openxmlformats.org/drawingml/2006/main" xmlns:r="http://schemas.openxmlformats.org/officeDocument/2006/relationships" xmlns:p="http://schemas.openxmlformats.org/presentationml/2006/main">
  <p:cSld name="GI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7175" y="255588"/>
            <a:ext cx="7402966" cy="877887"/>
          </a:xfrm>
        </p:spPr>
        <p:txBody>
          <a:bodyPr/>
          <a:lstStyle>
            <a:lvl1pPr>
              <a:defRPr baseline="0"/>
            </a:lvl1pPr>
          </a:lstStyle>
          <a:p>
            <a:r>
              <a:rPr lang="en-US" dirty="0" smtClean="0"/>
              <a:t>GI Slide (Georgia, 24pt)</a:t>
            </a:r>
            <a:endParaRPr lang="en-US" dirty="0"/>
          </a:p>
        </p:txBody>
      </p:sp>
      <p:sp>
        <p:nvSpPr>
          <p:cNvPr id="5" name="Rectangle 4"/>
          <p:cNvSpPr/>
          <p:nvPr/>
        </p:nvSpPr>
        <p:spPr>
          <a:xfrm>
            <a:off x="269563" y="1204535"/>
            <a:ext cx="2834640" cy="80467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defRPr/>
            </a:pPr>
            <a:r>
              <a:rPr lang="en-US" sz="1350" b="1" dirty="0">
                <a:solidFill>
                  <a:srgbClr val="FFFFFF"/>
                </a:solidFill>
                <a:effectLst>
                  <a:outerShdw blurRad="50800" dist="38100" dir="2700000" algn="tl" rotWithShape="0">
                    <a:prstClr val="black">
                      <a:alpha val="40000"/>
                    </a:prstClr>
                  </a:outerShdw>
                </a:effectLst>
                <a:cs typeface="Open Sans"/>
              </a:rPr>
              <a:t>Prior to the Guided Implementation</a:t>
            </a:r>
          </a:p>
        </p:txBody>
      </p:sp>
      <p:sp>
        <p:nvSpPr>
          <p:cNvPr id="12" name="Rectangle 11"/>
          <p:cNvSpPr/>
          <p:nvPr/>
        </p:nvSpPr>
        <p:spPr>
          <a:xfrm>
            <a:off x="3144139" y="1204535"/>
            <a:ext cx="2834640" cy="804672"/>
          </a:xfrm>
          <a:prstGeom prst="rect">
            <a:avLst/>
          </a:prstGeom>
          <a:solidFill>
            <a:srgbClr val="36A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defRPr/>
            </a:pPr>
            <a:r>
              <a:rPr lang="en-US" sz="1350" b="1" dirty="0">
                <a:solidFill>
                  <a:srgbClr val="FFFFFF"/>
                </a:solidFill>
                <a:effectLst>
                  <a:outerShdw blurRad="50800" dist="38100" dir="2700000" algn="tl" rotWithShape="0">
                    <a:prstClr val="black">
                      <a:alpha val="40000"/>
                    </a:prstClr>
                  </a:outerShdw>
                </a:effectLst>
                <a:cs typeface="Open Sans"/>
              </a:rPr>
              <a:t>During the Guided Implementation</a:t>
            </a:r>
          </a:p>
        </p:txBody>
      </p:sp>
      <p:sp>
        <p:nvSpPr>
          <p:cNvPr id="48" name="Freeform 47"/>
          <p:cNvSpPr/>
          <p:nvPr/>
        </p:nvSpPr>
        <p:spPr>
          <a:xfrm>
            <a:off x="3558827" y="1306232"/>
            <a:ext cx="331564" cy="564101"/>
          </a:xfrm>
          <a:custGeom>
            <a:avLst/>
            <a:gdLst>
              <a:gd name="connsiteX0" fmla="*/ 146416 w 331564"/>
              <a:gd name="connsiteY0" fmla="*/ 0 h 564101"/>
              <a:gd name="connsiteX1" fmla="*/ 176895 w 331564"/>
              <a:gd name="connsiteY1" fmla="*/ 0 h 564101"/>
              <a:gd name="connsiteX2" fmla="*/ 184515 w 331564"/>
              <a:gd name="connsiteY2" fmla="*/ 7620 h 564101"/>
              <a:gd name="connsiteX3" fmla="*/ 184515 w 331564"/>
              <a:gd name="connsiteY3" fmla="*/ 72684 h 564101"/>
              <a:gd name="connsiteX4" fmla="*/ 285569 w 331564"/>
              <a:gd name="connsiteY4" fmla="*/ 34770 h 564101"/>
              <a:gd name="connsiteX5" fmla="*/ 331564 w 331564"/>
              <a:gd name="connsiteY5" fmla="*/ 55668 h 564101"/>
              <a:gd name="connsiteX6" fmla="*/ 310666 w 331564"/>
              <a:gd name="connsiteY6" fmla="*/ 101663 h 564101"/>
              <a:gd name="connsiteX7" fmla="*/ 184515 w 331564"/>
              <a:gd name="connsiteY7" fmla="*/ 148993 h 564101"/>
              <a:gd name="connsiteX8" fmla="*/ 184515 w 331564"/>
              <a:gd name="connsiteY8" fmla="*/ 269997 h 564101"/>
              <a:gd name="connsiteX9" fmla="*/ 328899 w 331564"/>
              <a:gd name="connsiteY9" fmla="*/ 292866 h 564101"/>
              <a:gd name="connsiteX10" fmla="*/ 288028 w 331564"/>
              <a:gd name="connsiteY10" fmla="*/ 322560 h 564101"/>
              <a:gd name="connsiteX11" fmla="*/ 317723 w 331564"/>
              <a:gd name="connsiteY11" fmla="*/ 363432 h 564101"/>
              <a:gd name="connsiteX12" fmla="*/ 184515 w 331564"/>
              <a:gd name="connsiteY12" fmla="*/ 342334 h 564101"/>
              <a:gd name="connsiteX13" fmla="*/ 184515 w 331564"/>
              <a:gd name="connsiteY13" fmla="*/ 526856 h 564101"/>
              <a:gd name="connsiteX14" fmla="*/ 176895 w 331564"/>
              <a:gd name="connsiteY14" fmla="*/ 534476 h 564101"/>
              <a:gd name="connsiteX15" fmla="*/ 161683 w 331564"/>
              <a:gd name="connsiteY15" fmla="*/ 534476 h 564101"/>
              <a:gd name="connsiteX16" fmla="*/ 193510 w 331564"/>
              <a:gd name="connsiteY16" fmla="*/ 535639 h 564101"/>
              <a:gd name="connsiteX17" fmla="*/ 243492 w 331564"/>
              <a:gd name="connsiteY17" fmla="*/ 549288 h 564101"/>
              <a:gd name="connsiteX18" fmla="*/ 243491 w 331564"/>
              <a:gd name="connsiteY18" fmla="*/ 564101 h 564101"/>
              <a:gd name="connsiteX19" fmla="*/ 79820 w 331564"/>
              <a:gd name="connsiteY19" fmla="*/ 564101 h 564101"/>
              <a:gd name="connsiteX20" fmla="*/ 79820 w 331564"/>
              <a:gd name="connsiteY20" fmla="*/ 549288 h 564101"/>
              <a:gd name="connsiteX21" fmla="*/ 129802 w 331564"/>
              <a:gd name="connsiteY21" fmla="*/ 535639 h 564101"/>
              <a:gd name="connsiteX22" fmla="*/ 161629 w 331564"/>
              <a:gd name="connsiteY22" fmla="*/ 534476 h 564101"/>
              <a:gd name="connsiteX23" fmla="*/ 146416 w 331564"/>
              <a:gd name="connsiteY23" fmla="*/ 534476 h 564101"/>
              <a:gd name="connsiteX24" fmla="*/ 138796 w 331564"/>
              <a:gd name="connsiteY24" fmla="*/ 526856 h 564101"/>
              <a:gd name="connsiteX25" fmla="*/ 138796 w 331564"/>
              <a:gd name="connsiteY25" fmla="*/ 335093 h 564101"/>
              <a:gd name="connsiteX26" fmla="*/ 29695 w 331564"/>
              <a:gd name="connsiteY26" fmla="*/ 317813 h 564101"/>
              <a:gd name="connsiteX27" fmla="*/ 0 w 331564"/>
              <a:gd name="connsiteY27" fmla="*/ 276941 h 564101"/>
              <a:gd name="connsiteX28" fmla="*/ 40871 w 331564"/>
              <a:gd name="connsiteY28" fmla="*/ 247246 h 564101"/>
              <a:gd name="connsiteX29" fmla="*/ 138796 w 331564"/>
              <a:gd name="connsiteY29" fmla="*/ 262756 h 564101"/>
              <a:gd name="connsiteX30" fmla="*/ 138796 w 331564"/>
              <a:gd name="connsiteY30" fmla="*/ 166146 h 564101"/>
              <a:gd name="connsiteX31" fmla="*/ 37632 w 331564"/>
              <a:gd name="connsiteY31" fmla="*/ 204100 h 564101"/>
              <a:gd name="connsiteX32" fmla="*/ 58530 w 331564"/>
              <a:gd name="connsiteY32" fmla="*/ 158105 h 564101"/>
              <a:gd name="connsiteX33" fmla="*/ 12535 w 331564"/>
              <a:gd name="connsiteY33" fmla="*/ 137207 h 564101"/>
              <a:gd name="connsiteX34" fmla="*/ 138796 w 331564"/>
              <a:gd name="connsiteY34" fmla="*/ 89837 h 564101"/>
              <a:gd name="connsiteX35" fmla="*/ 138796 w 331564"/>
              <a:gd name="connsiteY35" fmla="*/ 7620 h 564101"/>
              <a:gd name="connsiteX36" fmla="*/ 146416 w 331564"/>
              <a:gd name="connsiteY36" fmla="*/ 0 h 56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31564" h="564101">
                <a:moveTo>
                  <a:pt x="146416" y="0"/>
                </a:moveTo>
                <a:lnTo>
                  <a:pt x="176895" y="0"/>
                </a:lnTo>
                <a:cubicBezTo>
                  <a:pt x="181103" y="0"/>
                  <a:pt x="184515" y="3412"/>
                  <a:pt x="184515" y="7620"/>
                </a:cubicBezTo>
                <a:lnTo>
                  <a:pt x="184515" y="72684"/>
                </a:lnTo>
                <a:lnTo>
                  <a:pt x="285569" y="34770"/>
                </a:lnTo>
                <a:lnTo>
                  <a:pt x="331564" y="55668"/>
                </a:lnTo>
                <a:lnTo>
                  <a:pt x="310666" y="101663"/>
                </a:lnTo>
                <a:lnTo>
                  <a:pt x="184515" y="148993"/>
                </a:lnTo>
                <a:lnTo>
                  <a:pt x="184515" y="269997"/>
                </a:lnTo>
                <a:lnTo>
                  <a:pt x="328899" y="292866"/>
                </a:lnTo>
                <a:lnTo>
                  <a:pt x="288028" y="322560"/>
                </a:lnTo>
                <a:lnTo>
                  <a:pt x="317723" y="363432"/>
                </a:lnTo>
                <a:lnTo>
                  <a:pt x="184515" y="342334"/>
                </a:lnTo>
                <a:lnTo>
                  <a:pt x="184515" y="526856"/>
                </a:lnTo>
                <a:cubicBezTo>
                  <a:pt x="184515" y="531064"/>
                  <a:pt x="181103" y="534476"/>
                  <a:pt x="176895" y="534476"/>
                </a:cubicBezTo>
                <a:lnTo>
                  <a:pt x="161683" y="534476"/>
                </a:lnTo>
                <a:lnTo>
                  <a:pt x="193510" y="535639"/>
                </a:lnTo>
                <a:cubicBezTo>
                  <a:pt x="222883" y="537888"/>
                  <a:pt x="243492" y="543152"/>
                  <a:pt x="243492" y="549288"/>
                </a:cubicBezTo>
                <a:lnTo>
                  <a:pt x="243491" y="564101"/>
                </a:lnTo>
                <a:lnTo>
                  <a:pt x="79820" y="564101"/>
                </a:lnTo>
                <a:lnTo>
                  <a:pt x="79820" y="549288"/>
                </a:lnTo>
                <a:cubicBezTo>
                  <a:pt x="79820" y="543152"/>
                  <a:pt x="100429" y="537888"/>
                  <a:pt x="129802" y="535639"/>
                </a:cubicBezTo>
                <a:lnTo>
                  <a:pt x="161629" y="534476"/>
                </a:lnTo>
                <a:lnTo>
                  <a:pt x="146416" y="534476"/>
                </a:lnTo>
                <a:cubicBezTo>
                  <a:pt x="142208" y="534476"/>
                  <a:pt x="138796" y="531064"/>
                  <a:pt x="138796" y="526856"/>
                </a:cubicBezTo>
                <a:lnTo>
                  <a:pt x="138796" y="335093"/>
                </a:lnTo>
                <a:lnTo>
                  <a:pt x="29695" y="317813"/>
                </a:lnTo>
                <a:lnTo>
                  <a:pt x="0" y="276941"/>
                </a:lnTo>
                <a:lnTo>
                  <a:pt x="40871" y="247246"/>
                </a:lnTo>
                <a:lnTo>
                  <a:pt x="138796" y="262756"/>
                </a:lnTo>
                <a:lnTo>
                  <a:pt x="138796" y="166146"/>
                </a:lnTo>
                <a:lnTo>
                  <a:pt x="37632" y="204100"/>
                </a:lnTo>
                <a:lnTo>
                  <a:pt x="58530" y="158105"/>
                </a:lnTo>
                <a:lnTo>
                  <a:pt x="12535" y="137207"/>
                </a:lnTo>
                <a:lnTo>
                  <a:pt x="138796" y="89837"/>
                </a:lnTo>
                <a:lnTo>
                  <a:pt x="138796" y="7620"/>
                </a:lnTo>
                <a:cubicBezTo>
                  <a:pt x="138796" y="3412"/>
                  <a:pt x="142208" y="0"/>
                  <a:pt x="146416" y="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FFFFFF"/>
              </a:solidFill>
            </a:endParaRPr>
          </a:p>
        </p:txBody>
      </p:sp>
      <p:sp>
        <p:nvSpPr>
          <p:cNvPr id="19" name="Rectangle 18"/>
          <p:cNvSpPr/>
          <p:nvPr/>
        </p:nvSpPr>
        <p:spPr>
          <a:xfrm>
            <a:off x="6032649" y="1204535"/>
            <a:ext cx="2834640" cy="80467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defRPr/>
            </a:pPr>
            <a:r>
              <a:rPr lang="en-US" sz="1350" b="1" dirty="0">
                <a:solidFill>
                  <a:srgbClr val="FFFFFF"/>
                </a:solidFill>
                <a:effectLst>
                  <a:outerShdw blurRad="50800" dist="38100" dir="2700000" algn="tl" rotWithShape="0">
                    <a:prstClr val="black">
                      <a:alpha val="40000"/>
                    </a:prstClr>
                  </a:outerShdw>
                </a:effectLst>
                <a:cs typeface="Open Sans"/>
              </a:rPr>
              <a:t>Value &amp; Outcome</a:t>
            </a:r>
          </a:p>
        </p:txBody>
      </p:sp>
      <p:grpSp>
        <p:nvGrpSpPr>
          <p:cNvPr id="20" name="Group 19"/>
          <p:cNvGrpSpPr/>
          <p:nvPr/>
        </p:nvGrpSpPr>
        <p:grpSpPr>
          <a:xfrm>
            <a:off x="6402259" y="1390418"/>
            <a:ext cx="549066" cy="385492"/>
            <a:chOff x="3843717" y="3180543"/>
            <a:chExt cx="1813617" cy="1245818"/>
          </a:xfrm>
          <a:solidFill>
            <a:schemeClr val="bg1"/>
          </a:solidFill>
        </p:grpSpPr>
        <p:sp>
          <p:nvSpPr>
            <p:cNvPr id="21" name="Rectangle 20"/>
            <p:cNvSpPr/>
            <p:nvPr/>
          </p:nvSpPr>
          <p:spPr>
            <a:xfrm>
              <a:off x="3843717" y="4074453"/>
              <a:ext cx="234669" cy="351908"/>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2" name="Rectangle 21"/>
            <p:cNvSpPr/>
            <p:nvPr/>
          </p:nvSpPr>
          <p:spPr>
            <a:xfrm>
              <a:off x="4238454" y="3997838"/>
              <a:ext cx="234669" cy="428523"/>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3" name="Rectangle 22"/>
            <p:cNvSpPr/>
            <p:nvPr/>
          </p:nvSpPr>
          <p:spPr>
            <a:xfrm>
              <a:off x="4633191" y="3892573"/>
              <a:ext cx="234669" cy="533788"/>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4" name="Rectangle 23"/>
            <p:cNvSpPr/>
            <p:nvPr/>
          </p:nvSpPr>
          <p:spPr>
            <a:xfrm>
              <a:off x="5027928" y="3576680"/>
              <a:ext cx="234669" cy="849681"/>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5" name="Rectangle 24"/>
            <p:cNvSpPr/>
            <p:nvPr/>
          </p:nvSpPr>
          <p:spPr>
            <a:xfrm>
              <a:off x="5422665" y="3180543"/>
              <a:ext cx="234669" cy="1245818"/>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sp>
        <p:nvSpPr>
          <p:cNvPr id="26" name="Rectangle 25"/>
          <p:cNvSpPr/>
          <p:nvPr/>
        </p:nvSpPr>
        <p:spPr>
          <a:xfrm>
            <a:off x="3154209" y="2025863"/>
            <a:ext cx="2806281" cy="461665"/>
          </a:xfrm>
          <a:prstGeom prst="rect">
            <a:avLst/>
          </a:prstGeom>
        </p:spPr>
        <p:txBody>
          <a:bodyPr wrap="square">
            <a:spAutoFit/>
          </a:bodyPr>
          <a:lstStyle/>
          <a:p>
            <a:r>
              <a:rPr lang="en-US" sz="1200" b="1" dirty="0" smtClean="0">
                <a:solidFill>
                  <a:srgbClr val="333333"/>
                </a:solidFill>
                <a:cs typeface="Arial" pitchFamily="34" charset="0"/>
              </a:rPr>
              <a:t>A McLean &amp; Company Consulting </a:t>
            </a:r>
            <a:r>
              <a:rPr lang="en-US" sz="1200" b="1" dirty="0">
                <a:solidFill>
                  <a:srgbClr val="333333"/>
                </a:solidFill>
                <a:cs typeface="Arial" pitchFamily="34" charset="0"/>
              </a:rPr>
              <a:t>Analyst </a:t>
            </a:r>
            <a:r>
              <a:rPr lang="en-US" sz="1200" b="1" dirty="0" smtClean="0">
                <a:solidFill>
                  <a:srgbClr val="333333"/>
                </a:solidFill>
                <a:cs typeface="Arial" pitchFamily="34" charset="0"/>
              </a:rPr>
              <a:t>will discuss </a:t>
            </a:r>
            <a:r>
              <a:rPr lang="en-US" sz="1200" b="1" dirty="0">
                <a:solidFill>
                  <a:srgbClr val="333333"/>
                </a:solidFill>
                <a:cs typeface="Arial" pitchFamily="34" charset="0"/>
              </a:rPr>
              <a:t>with you</a:t>
            </a:r>
            <a:r>
              <a:rPr lang="en-US" sz="1200" b="1" dirty="0" smtClean="0">
                <a:solidFill>
                  <a:srgbClr val="333333"/>
                </a:solidFill>
                <a:cs typeface="Arial" pitchFamily="34" charset="0"/>
              </a:rPr>
              <a:t>:</a:t>
            </a:r>
            <a:endParaRPr lang="en-US" sz="1200" b="1" dirty="0">
              <a:solidFill>
                <a:srgbClr val="333333"/>
              </a:solidFill>
              <a:cs typeface="Arial" pitchFamily="34" charset="0"/>
            </a:endParaRPr>
          </a:p>
        </p:txBody>
      </p:sp>
      <p:sp>
        <p:nvSpPr>
          <p:cNvPr id="27" name="Rectangle 26"/>
          <p:cNvSpPr/>
          <p:nvPr/>
        </p:nvSpPr>
        <p:spPr>
          <a:xfrm>
            <a:off x="6040866" y="2019179"/>
            <a:ext cx="2826423" cy="461665"/>
          </a:xfrm>
          <a:prstGeom prst="rect">
            <a:avLst/>
          </a:prstGeom>
        </p:spPr>
        <p:txBody>
          <a:bodyPr wrap="square">
            <a:spAutoFit/>
          </a:bodyPr>
          <a:lstStyle/>
          <a:p>
            <a:r>
              <a:rPr lang="en-US" sz="1200" b="1" dirty="0">
                <a:solidFill>
                  <a:srgbClr val="333333"/>
                </a:solidFill>
                <a:cs typeface="Arial" pitchFamily="34" charset="0"/>
              </a:rPr>
              <a:t>At the conclusion of the Guided Implementation call, you will have</a:t>
            </a:r>
            <a:r>
              <a:rPr lang="en-US" sz="1200" b="1" dirty="0" smtClean="0">
                <a:solidFill>
                  <a:srgbClr val="333333"/>
                </a:solidFill>
                <a:cs typeface="Arial" pitchFamily="34" charset="0"/>
              </a:rPr>
              <a:t>:</a:t>
            </a:r>
            <a:endParaRPr lang="en-US" sz="1200" b="1" dirty="0">
              <a:solidFill>
                <a:srgbClr val="333333"/>
              </a:solidFill>
              <a:cs typeface="Arial" pitchFamily="34" charset="0"/>
            </a:endParaRPr>
          </a:p>
        </p:txBody>
      </p:sp>
      <p:sp>
        <p:nvSpPr>
          <p:cNvPr id="28" name="Rectangle 27"/>
          <p:cNvSpPr/>
          <p:nvPr/>
        </p:nvSpPr>
        <p:spPr>
          <a:xfrm>
            <a:off x="257174" y="5491804"/>
            <a:ext cx="8646207" cy="320040"/>
          </a:xfrm>
          <a:prstGeom prst="rect">
            <a:avLst/>
          </a:prstGeom>
          <a:solidFill>
            <a:srgbClr val="36A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CA" sz="1400" b="1" dirty="0" smtClean="0">
                <a:solidFill>
                  <a:srgbClr val="FFFFFF"/>
                </a:solidFill>
              </a:rPr>
              <a:t>Arrange a call now:</a:t>
            </a:r>
            <a:endParaRPr lang="en-CA" sz="1400" b="1" dirty="0">
              <a:solidFill>
                <a:srgbClr val="FFFFFF"/>
              </a:solidFill>
            </a:endParaRPr>
          </a:p>
        </p:txBody>
      </p:sp>
      <p:sp>
        <p:nvSpPr>
          <p:cNvPr id="47" name="Freeform 46"/>
          <p:cNvSpPr/>
          <p:nvPr/>
        </p:nvSpPr>
        <p:spPr>
          <a:xfrm rot="19343114">
            <a:off x="8079721" y="337681"/>
            <a:ext cx="286530" cy="702289"/>
          </a:xfrm>
          <a:custGeom>
            <a:avLst/>
            <a:gdLst>
              <a:gd name="connsiteX0" fmla="*/ 252432 w 286530"/>
              <a:gd name="connsiteY0" fmla="*/ 17456 h 702289"/>
              <a:gd name="connsiteX1" fmla="*/ 269887 w 286530"/>
              <a:gd name="connsiteY1" fmla="*/ 59599 h 702289"/>
              <a:gd name="connsiteX2" fmla="*/ 269887 w 286530"/>
              <a:gd name="connsiteY2" fmla="*/ 115944 h 702289"/>
              <a:gd name="connsiteX3" fmla="*/ 210288 w 286530"/>
              <a:gd name="connsiteY3" fmla="*/ 175543 h 702289"/>
              <a:gd name="connsiteX4" fmla="*/ 135246 w 286530"/>
              <a:gd name="connsiteY4" fmla="*/ 175543 h 702289"/>
              <a:gd name="connsiteX5" fmla="*/ 107408 w 286530"/>
              <a:gd name="connsiteY5" fmla="*/ 169922 h 702289"/>
              <a:gd name="connsiteX6" fmla="*/ 98443 w 286530"/>
              <a:gd name="connsiteY6" fmla="*/ 163878 h 702289"/>
              <a:gd name="connsiteX7" fmla="*/ 97499 w 286530"/>
              <a:gd name="connsiteY7" fmla="*/ 170341 h 702289"/>
              <a:gd name="connsiteX8" fmla="*/ 89081 w 286530"/>
              <a:gd name="connsiteY8" fmla="*/ 351864 h 702289"/>
              <a:gd name="connsiteX9" fmla="*/ 97487 w 286530"/>
              <a:gd name="connsiteY9" fmla="*/ 533122 h 702289"/>
              <a:gd name="connsiteX10" fmla="*/ 112880 w 286530"/>
              <a:gd name="connsiteY10" fmla="*/ 526746 h 702289"/>
              <a:gd name="connsiteX11" fmla="*/ 226931 w 286530"/>
              <a:gd name="connsiteY11" fmla="*/ 526746 h 702289"/>
              <a:gd name="connsiteX12" fmla="*/ 286530 w 286530"/>
              <a:gd name="connsiteY12" fmla="*/ 586345 h 702289"/>
              <a:gd name="connsiteX13" fmla="*/ 286529 w 286530"/>
              <a:gd name="connsiteY13" fmla="*/ 642690 h 702289"/>
              <a:gd name="connsiteX14" fmla="*/ 226930 w 286530"/>
              <a:gd name="connsiteY14" fmla="*/ 702289 h 702289"/>
              <a:gd name="connsiteX15" fmla="*/ 112880 w 286530"/>
              <a:gd name="connsiteY15" fmla="*/ 702289 h 702289"/>
              <a:gd name="connsiteX16" fmla="*/ 89892 w 286530"/>
              <a:gd name="connsiteY16" fmla="*/ 692767 h 702289"/>
              <a:gd name="connsiteX17" fmla="*/ 86996 w 286530"/>
              <a:gd name="connsiteY17" fmla="*/ 685776 h 702289"/>
              <a:gd name="connsiteX18" fmla="*/ 74614 w 286530"/>
              <a:gd name="connsiteY18" fmla="*/ 674751 h 702289"/>
              <a:gd name="connsiteX19" fmla="*/ 0 w 286530"/>
              <a:gd name="connsiteY19" fmla="*/ 351865 h 702289"/>
              <a:gd name="connsiteX20" fmla="*/ 97547 w 286530"/>
              <a:gd name="connsiteY20" fmla="*/ 8561 h 702289"/>
              <a:gd name="connsiteX21" fmla="*/ 107177 w 286530"/>
              <a:gd name="connsiteY21" fmla="*/ 5776 h 702289"/>
              <a:gd name="connsiteX22" fmla="*/ 107408 w 286530"/>
              <a:gd name="connsiteY22" fmla="*/ 5620 h 702289"/>
              <a:gd name="connsiteX23" fmla="*/ 108427 w 286530"/>
              <a:gd name="connsiteY23" fmla="*/ 5414 h 702289"/>
              <a:gd name="connsiteX24" fmla="*/ 122168 w 286530"/>
              <a:gd name="connsiteY24" fmla="*/ 1441 h 702289"/>
              <a:gd name="connsiteX25" fmla="*/ 121988 w 286530"/>
              <a:gd name="connsiteY25" fmla="*/ 2677 h 702289"/>
              <a:gd name="connsiteX26" fmla="*/ 135246 w 286530"/>
              <a:gd name="connsiteY26" fmla="*/ 0 h 702289"/>
              <a:gd name="connsiteX27" fmla="*/ 210288 w 286530"/>
              <a:gd name="connsiteY27" fmla="*/ 0 h 702289"/>
              <a:gd name="connsiteX28" fmla="*/ 252432 w 286530"/>
              <a:gd name="connsiteY28" fmla="*/ 17456 h 702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86530" h="702289">
                <a:moveTo>
                  <a:pt x="252432" y="17456"/>
                </a:moveTo>
                <a:cubicBezTo>
                  <a:pt x="263217" y="28241"/>
                  <a:pt x="269887" y="43141"/>
                  <a:pt x="269887" y="59599"/>
                </a:cubicBezTo>
                <a:lnTo>
                  <a:pt x="269887" y="115944"/>
                </a:lnTo>
                <a:cubicBezTo>
                  <a:pt x="269887" y="148860"/>
                  <a:pt x="243204" y="175543"/>
                  <a:pt x="210288" y="175543"/>
                </a:cubicBezTo>
                <a:lnTo>
                  <a:pt x="135246" y="175543"/>
                </a:lnTo>
                <a:cubicBezTo>
                  <a:pt x="125372" y="175543"/>
                  <a:pt x="115965" y="173542"/>
                  <a:pt x="107408" y="169922"/>
                </a:cubicBezTo>
                <a:lnTo>
                  <a:pt x="98443" y="163878"/>
                </a:lnTo>
                <a:lnTo>
                  <a:pt x="97499" y="170341"/>
                </a:lnTo>
                <a:cubicBezTo>
                  <a:pt x="91936" y="229261"/>
                  <a:pt x="89081" y="290286"/>
                  <a:pt x="89081" y="351864"/>
                </a:cubicBezTo>
                <a:lnTo>
                  <a:pt x="97487" y="533122"/>
                </a:lnTo>
                <a:lnTo>
                  <a:pt x="112880" y="526746"/>
                </a:lnTo>
                <a:lnTo>
                  <a:pt x="226931" y="526746"/>
                </a:lnTo>
                <a:cubicBezTo>
                  <a:pt x="259846" y="526746"/>
                  <a:pt x="286530" y="553429"/>
                  <a:pt x="286530" y="586345"/>
                </a:cubicBezTo>
                <a:lnTo>
                  <a:pt x="286529" y="642690"/>
                </a:lnTo>
                <a:cubicBezTo>
                  <a:pt x="286529" y="675606"/>
                  <a:pt x="259847" y="702289"/>
                  <a:pt x="226930" y="702289"/>
                </a:cubicBezTo>
                <a:lnTo>
                  <a:pt x="112880" y="702289"/>
                </a:lnTo>
                <a:cubicBezTo>
                  <a:pt x="103903" y="702289"/>
                  <a:pt x="95775" y="698650"/>
                  <a:pt x="89892" y="692767"/>
                </a:cubicBezTo>
                <a:lnTo>
                  <a:pt x="86996" y="685776"/>
                </a:lnTo>
                <a:lnTo>
                  <a:pt x="74614" y="674751"/>
                </a:lnTo>
                <a:cubicBezTo>
                  <a:pt x="30766" y="621554"/>
                  <a:pt x="0" y="497015"/>
                  <a:pt x="0" y="351865"/>
                </a:cubicBezTo>
                <a:cubicBezTo>
                  <a:pt x="0" y="182523"/>
                  <a:pt x="41876" y="41236"/>
                  <a:pt x="97547" y="8561"/>
                </a:cubicBezTo>
                <a:lnTo>
                  <a:pt x="107177" y="5776"/>
                </a:lnTo>
                <a:lnTo>
                  <a:pt x="107408" y="5620"/>
                </a:lnTo>
                <a:lnTo>
                  <a:pt x="108427" y="5414"/>
                </a:lnTo>
                <a:lnTo>
                  <a:pt x="122168" y="1441"/>
                </a:lnTo>
                <a:lnTo>
                  <a:pt x="121988" y="2677"/>
                </a:lnTo>
                <a:lnTo>
                  <a:pt x="135246" y="0"/>
                </a:lnTo>
                <a:lnTo>
                  <a:pt x="210288" y="0"/>
                </a:lnTo>
                <a:cubicBezTo>
                  <a:pt x="226746" y="0"/>
                  <a:pt x="241646" y="6671"/>
                  <a:pt x="252432" y="1745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FFFFFF"/>
              </a:solidFill>
            </a:endParaRPr>
          </a:p>
        </p:txBody>
      </p:sp>
      <p:sp>
        <p:nvSpPr>
          <p:cNvPr id="36" name="Text Placeholder 35"/>
          <p:cNvSpPr>
            <a:spLocks noGrp="1"/>
          </p:cNvSpPr>
          <p:nvPr>
            <p:ph type="body" sz="quarter" idx="10"/>
          </p:nvPr>
        </p:nvSpPr>
        <p:spPr>
          <a:xfrm>
            <a:off x="283988" y="2025650"/>
            <a:ext cx="2798064" cy="3316288"/>
          </a:xfrm>
        </p:spPr>
        <p:txBody>
          <a:bodyPr/>
          <a:lstStyle>
            <a:lvl1pPr marL="227013" indent="-227013" algn="l" defTabSz="914400" rtl="0" eaLnBrk="1" latinLnBrk="0" hangingPunct="1">
              <a:spcBef>
                <a:spcPts val="400"/>
              </a:spcBef>
              <a:buSzPct val="100000"/>
              <a:buFont typeface="Arial" panose="020B0604020202020204" pitchFamily="34" charset="0"/>
              <a:buChar char="•"/>
              <a:defRPr lang="en-US" sz="1200" kern="1200" dirty="0" smtClean="0">
                <a:solidFill>
                  <a:schemeClr val="tx1"/>
                </a:solidFill>
                <a:latin typeface="+mn-lt"/>
                <a:ea typeface="+mn-ea"/>
                <a:cs typeface="Arial" pitchFamily="34" charset="0"/>
              </a:defRPr>
            </a:lvl1pPr>
          </a:lstStyle>
          <a:p>
            <a:pPr lvl="0"/>
            <a:r>
              <a:rPr lang="en-US" smtClean="0"/>
              <a:t>Click to edit Master text styles</a:t>
            </a:r>
          </a:p>
        </p:txBody>
      </p:sp>
      <p:sp>
        <p:nvSpPr>
          <p:cNvPr id="40" name="Text Placeholder 35"/>
          <p:cNvSpPr>
            <a:spLocks noGrp="1"/>
          </p:cNvSpPr>
          <p:nvPr>
            <p:ph type="body" sz="quarter" idx="13"/>
          </p:nvPr>
        </p:nvSpPr>
        <p:spPr>
          <a:xfrm>
            <a:off x="3144139" y="2420513"/>
            <a:ext cx="2816352" cy="2915761"/>
          </a:xfrm>
        </p:spPr>
        <p:txBody>
          <a:bodyPr/>
          <a:lstStyle>
            <a:lvl1pPr marL="227013" indent="-227013" algn="l" defTabSz="914400" rtl="0" eaLnBrk="1" latinLnBrk="0" hangingPunct="1">
              <a:spcBef>
                <a:spcPts val="400"/>
              </a:spcBef>
              <a:buSzPct val="100000"/>
              <a:buFont typeface="Arial" panose="020B0604020202020204" pitchFamily="34" charset="0"/>
              <a:buChar char="•"/>
              <a:defRPr lang="en-US" sz="1200" kern="1200" dirty="0" smtClean="0">
                <a:solidFill>
                  <a:schemeClr val="tx1"/>
                </a:solidFill>
                <a:latin typeface="+mn-lt"/>
                <a:ea typeface="+mn-ea"/>
                <a:cs typeface="Arial" pitchFamily="34" charset="0"/>
              </a:defRPr>
            </a:lvl1pPr>
          </a:lstStyle>
          <a:p>
            <a:pPr lvl="0"/>
            <a:r>
              <a:rPr lang="en-US" smtClean="0"/>
              <a:t>Click to edit Master text styles</a:t>
            </a:r>
          </a:p>
        </p:txBody>
      </p:sp>
      <p:sp>
        <p:nvSpPr>
          <p:cNvPr id="41" name="Text Placeholder 35"/>
          <p:cNvSpPr>
            <a:spLocks noGrp="1"/>
          </p:cNvSpPr>
          <p:nvPr>
            <p:ph type="body" sz="quarter" idx="14"/>
          </p:nvPr>
        </p:nvSpPr>
        <p:spPr>
          <a:xfrm>
            <a:off x="6032649" y="2420512"/>
            <a:ext cx="2834640" cy="2926525"/>
          </a:xfrm>
        </p:spPr>
        <p:txBody>
          <a:bodyPr/>
          <a:lstStyle>
            <a:lvl1pPr marL="227013" indent="-227013" algn="l" defTabSz="914400" rtl="0" eaLnBrk="1" latinLnBrk="0" hangingPunct="1">
              <a:spcBef>
                <a:spcPts val="400"/>
              </a:spcBef>
              <a:buSzPct val="100000"/>
              <a:buFont typeface="Arial" panose="020B0604020202020204" pitchFamily="34" charset="0"/>
              <a:buChar char="•"/>
              <a:defRPr lang="en-US" sz="1200" kern="1200" dirty="0" smtClean="0">
                <a:solidFill>
                  <a:schemeClr val="tx1"/>
                </a:solidFill>
                <a:latin typeface="+mn-lt"/>
                <a:ea typeface="+mn-ea"/>
                <a:cs typeface="Arial" pitchFamily="34" charset="0"/>
              </a:defRPr>
            </a:lvl1pPr>
          </a:lstStyle>
          <a:p>
            <a:pPr lvl="0"/>
            <a:r>
              <a:rPr lang="en-US" smtClean="0"/>
              <a:t>Click to edit Master text styles</a:t>
            </a:r>
          </a:p>
        </p:txBody>
      </p:sp>
      <p:cxnSp>
        <p:nvCxnSpPr>
          <p:cNvPr id="42" name="Straight Connector 41"/>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0" name="Text Placeholder 9"/>
          <p:cNvSpPr>
            <a:spLocks noGrp="1"/>
          </p:cNvSpPr>
          <p:nvPr>
            <p:ph type="body" sz="quarter" idx="15" hasCustomPrompt="1"/>
          </p:nvPr>
        </p:nvSpPr>
        <p:spPr>
          <a:xfrm>
            <a:off x="259937" y="5821933"/>
            <a:ext cx="8622792" cy="482614"/>
          </a:xfrm>
        </p:spPr>
        <p:txBody>
          <a:bodyPr/>
          <a:lstStyle>
            <a:lvl1pPr marL="171450" marR="0" indent="-171450" algn="l" defTabSz="914400" rtl="0" eaLnBrk="0" fontAlgn="base" latinLnBrk="0" hangingPunct="0">
              <a:lnSpc>
                <a:spcPct val="100000"/>
              </a:lnSpc>
              <a:spcBef>
                <a:spcPct val="20000"/>
              </a:spcBef>
              <a:spcAft>
                <a:spcPct val="0"/>
              </a:spcAft>
              <a:buClr>
                <a:schemeClr val="tx1"/>
              </a:buClr>
              <a:buSzPct val="120000"/>
              <a:buFont typeface="Arial" pitchFamily="34" charset="0"/>
              <a:buNone/>
              <a:tabLst/>
              <a:defRPr/>
            </a:lvl1pPr>
          </a:lstStyle>
          <a:p>
            <a:pPr marL="0" marR="0" lvl="0" indent="0" algn="l" defTabSz="914400" rtl="0" eaLnBrk="0" fontAlgn="base" latinLnBrk="0" hangingPunct="0">
              <a:lnSpc>
                <a:spcPct val="100000"/>
              </a:lnSpc>
              <a:spcBef>
                <a:spcPct val="20000"/>
              </a:spcBef>
              <a:spcAft>
                <a:spcPct val="0"/>
              </a:spcAft>
              <a:buClr>
                <a:schemeClr val="tx1"/>
              </a:buClr>
              <a:buSzPct val="120000"/>
              <a:tabLst/>
              <a:defRPr/>
            </a:pPr>
            <a:r>
              <a:rPr kumimoji="0" lang="en-US" sz="1200" b="0" i="0" u="none" strike="noStrike" kern="1200" cap="none" spc="0" normalizeH="0" baseline="0" noProof="0" dirty="0" smtClean="0">
                <a:ln>
                  <a:noFill/>
                </a:ln>
                <a:solidFill>
                  <a:srgbClr val="333333"/>
                </a:solidFill>
                <a:effectLst/>
                <a:uLnTx/>
                <a:uFillTx/>
                <a:latin typeface="+mn-lt"/>
                <a:cs typeface="Arial" pitchFamily="34" charset="0"/>
              </a:rPr>
              <a:t>Email </a:t>
            </a:r>
            <a:r>
              <a:rPr kumimoji="0" lang="en-US" sz="1200" b="0" i="0" u="none" strike="noStrike" kern="1200" cap="none" spc="0" normalizeH="0" baseline="0" noProof="0" dirty="0" err="1" smtClean="0">
                <a:ln>
                  <a:noFill/>
                </a:ln>
                <a:solidFill>
                  <a:srgbClr val="FFFFFF"/>
                </a:solidFill>
                <a:effectLst/>
                <a:uLnTx/>
                <a:uFillTx/>
                <a:latin typeface="+mn-lt"/>
                <a:cs typeface="Arial" pitchFamily="34" charset="0"/>
                <a:hlinkClick r:id="rId2"/>
              </a:rPr>
              <a:t>GuidedImplementations@McLean</a:t>
            </a:r>
            <a:r>
              <a:rPr kumimoji="0" lang="en-US" sz="1200" b="0" i="0" u="none" strike="noStrike" kern="1200" cap="none" spc="0" normalizeH="0" baseline="0" noProof="0" dirty="0" smtClean="0">
                <a:ln>
                  <a:noFill/>
                </a:ln>
                <a:solidFill>
                  <a:srgbClr val="FFFFFF"/>
                </a:solidFill>
                <a:effectLst/>
                <a:uLnTx/>
                <a:uFillTx/>
                <a:latin typeface="+mn-lt"/>
                <a:cs typeface="Arial" pitchFamily="34" charset="0"/>
                <a:hlinkClick r:id="rId2"/>
              </a:rPr>
              <a:t> Co.com</a:t>
            </a:r>
            <a:r>
              <a:rPr kumimoji="0" lang="en-US" sz="1200" b="0" i="0" u="none" strike="noStrike" kern="1200" cap="none" spc="0" normalizeH="0" baseline="0" noProof="0" dirty="0" smtClean="0">
                <a:ln>
                  <a:noFill/>
                </a:ln>
                <a:solidFill>
                  <a:srgbClr val="FFFFFF"/>
                </a:solidFill>
                <a:effectLst/>
                <a:uLnTx/>
                <a:uFillTx/>
                <a:latin typeface="+mn-lt"/>
                <a:cs typeface="Arial" pitchFamily="34" charset="0"/>
              </a:rPr>
              <a:t> </a:t>
            </a:r>
            <a:r>
              <a:rPr kumimoji="0" lang="en-US" sz="1200" b="0" i="0" u="none" strike="noStrike" kern="1200" cap="none" spc="0" normalizeH="0" baseline="0" noProof="0" dirty="0" smtClean="0">
                <a:ln>
                  <a:noFill/>
                </a:ln>
                <a:solidFill>
                  <a:srgbClr val="333333"/>
                </a:solidFill>
                <a:effectLst/>
                <a:uLnTx/>
                <a:uFillTx/>
                <a:latin typeface="+mn-lt"/>
                <a:cs typeface="Arial" pitchFamily="34" charset="0"/>
              </a:rPr>
              <a:t>or call </a:t>
            </a:r>
            <a:r>
              <a:rPr kumimoji="0" lang="en-CA" sz="1200" b="0" i="0" u="none" strike="noStrike" kern="1200" cap="none" spc="0" normalizeH="0" baseline="0" noProof="0" dirty="0" smtClean="0">
                <a:ln>
                  <a:noFill/>
                </a:ln>
                <a:solidFill>
                  <a:srgbClr val="333333"/>
                </a:solidFill>
                <a:effectLst/>
                <a:uLnTx/>
                <a:uFillTx/>
                <a:latin typeface="+mn-lt"/>
              </a:rPr>
              <a:t>1-888-670-8889 and ask for the Guided Implementation Coordinator to book a Guided Implementation in your organization.</a:t>
            </a:r>
            <a:endParaRPr lang="en-US" dirty="0" smtClean="0"/>
          </a:p>
          <a:p>
            <a:pPr lvl="0"/>
            <a:endParaRPr lang="en-US" dirty="0"/>
          </a:p>
        </p:txBody>
      </p:sp>
      <p:pic>
        <p:nvPicPr>
          <p:cNvPr id="29" name="Picture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0020" y="328771"/>
            <a:ext cx="857643" cy="731520"/>
          </a:xfrm>
          <a:prstGeom prst="rect">
            <a:avLst/>
          </a:prstGeom>
        </p:spPr>
      </p:pic>
      <p:pic>
        <p:nvPicPr>
          <p:cNvPr id="31" name="Picture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95534" y="5510359"/>
            <a:ext cx="331710" cy="282929"/>
          </a:xfrm>
          <a:prstGeom prst="rect">
            <a:avLst/>
          </a:prstGeom>
        </p:spPr>
      </p:pic>
      <p:pic>
        <p:nvPicPr>
          <p:cNvPr id="30" name="Picture 2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0020" y="328771"/>
            <a:ext cx="857643" cy="731520"/>
          </a:xfrm>
          <a:prstGeom prst="rect">
            <a:avLst/>
          </a:prstGeom>
        </p:spPr>
      </p:pic>
      <p:pic>
        <p:nvPicPr>
          <p:cNvPr id="32" name="Picture 3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495534" y="5510359"/>
            <a:ext cx="331710" cy="282929"/>
          </a:xfrm>
          <a:prstGeom prst="rect">
            <a:avLst/>
          </a:prstGeom>
        </p:spPr>
      </p:pic>
      <p:pic>
        <p:nvPicPr>
          <p:cNvPr id="33" name="Picture 32"/>
          <p:cNvPicPr>
            <a:picLocks noChangeAspect="1"/>
          </p:cNvPicPr>
          <p:nvPr userDrawn="1"/>
        </p:nvPicPr>
        <p:blipFill>
          <a:blip r:embed="rId5"/>
          <a:stretch>
            <a:fillRect/>
          </a:stretch>
        </p:blipFill>
        <p:spPr>
          <a:xfrm flipH="1">
            <a:off x="323528" y="1204535"/>
            <a:ext cx="922384" cy="843383"/>
          </a:xfrm>
          <a:prstGeom prst="rect">
            <a:avLst/>
          </a:prstGeom>
        </p:spPr>
      </p:pic>
    </p:spTree>
    <p:extLst>
      <p:ext uri="{BB962C8B-B14F-4D97-AF65-F5344CB8AC3E}">
        <p14:creationId xmlns:p14="http://schemas.microsoft.com/office/powerpoint/2010/main" val="3256782437"/>
      </p:ext>
    </p:extLst>
  </p:cSld>
  <p:clrMapOvr>
    <a:masterClrMapping/>
  </p:clrMapOvr>
  <p:timing>
    <p:tnLst>
      <p:par>
        <p:cTn id="1" dur="indefinite" restart="never" nodeType="tmRoot"/>
      </p:par>
    </p:tnLst>
  </p:timing>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p:cSld name="Cover">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pic>
        <p:nvPicPr>
          <p:cNvPr id="15" name="Picture 14" descr="footer2012-mco.jpg"/>
          <p:cNvPicPr>
            <a:picLocks noChangeAspect="1"/>
          </p:cNvPicPr>
          <p:nvPr/>
        </p:nvPicPr>
        <p:blipFill>
          <a:blip r:embed="rId2" cstate="print"/>
          <a:srcRect l="77956"/>
          <a:stretch>
            <a:fillRect/>
          </a:stretch>
        </p:blipFill>
        <p:spPr>
          <a:xfrm>
            <a:off x="7128284" y="6090047"/>
            <a:ext cx="2015716" cy="767953"/>
          </a:xfrm>
          <a:prstGeom prst="rect">
            <a:avLst/>
          </a:prstGeom>
        </p:spPr>
      </p:pic>
      <p:sp>
        <p:nvSpPr>
          <p:cNvPr id="26" name="Rectangle 25"/>
          <p:cNvSpPr/>
          <p:nvPr/>
        </p:nvSpPr>
        <p:spPr>
          <a:xfrm>
            <a:off x="-509" y="6090047"/>
            <a:ext cx="7128284" cy="7679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CA" sz="800" dirty="0" smtClean="0">
                <a:solidFill>
                  <a:srgbClr val="ADB7C3"/>
                </a:solidFill>
              </a:rPr>
              <a:t>McLean &amp; Company is a research and advisory firm that provides practical solutions</a:t>
            </a:r>
            <a:br>
              <a:rPr lang="en-CA" sz="800" dirty="0" smtClean="0">
                <a:solidFill>
                  <a:srgbClr val="ADB7C3"/>
                </a:solidFill>
              </a:rPr>
            </a:br>
            <a:r>
              <a:rPr lang="en-CA" sz="800" dirty="0" smtClean="0">
                <a:solidFill>
                  <a:srgbClr val="ADB7C3"/>
                </a:solidFill>
              </a:rPr>
              <a:t>to human resources challenges with executable research, tools, and advice that will have a</a:t>
            </a:r>
            <a:br>
              <a:rPr lang="en-CA" sz="800" dirty="0" smtClean="0">
                <a:solidFill>
                  <a:srgbClr val="ADB7C3"/>
                </a:solidFill>
              </a:rPr>
            </a:br>
            <a:r>
              <a:rPr lang="en-CA" sz="800" dirty="0" smtClean="0">
                <a:solidFill>
                  <a:srgbClr val="ADB7C3"/>
                </a:solidFill>
              </a:rPr>
              <a:t>clear and measurable impact on your business. © 1997-2014 McLean &amp; Company.</a:t>
            </a:r>
            <a:br>
              <a:rPr lang="en-CA" sz="800" dirty="0" smtClean="0">
                <a:solidFill>
                  <a:srgbClr val="ADB7C3"/>
                </a:solidFill>
              </a:rPr>
            </a:br>
            <a:r>
              <a:rPr lang="en-CA" sz="800" dirty="0" smtClean="0">
                <a:solidFill>
                  <a:srgbClr val="ADB7C3"/>
                </a:solidFill>
              </a:rPr>
              <a:t>McLean &amp; Company is a division of Info-Tech Research Group Inc.</a:t>
            </a:r>
            <a:endParaRPr lang="en-CA" sz="800" dirty="0">
              <a:solidFill>
                <a:srgbClr val="ADB7C3"/>
              </a:solidFill>
            </a:endParaRPr>
          </a:p>
        </p:txBody>
      </p:sp>
      <p:sp>
        <p:nvSpPr>
          <p:cNvPr id="6" name="Rectangle 5"/>
          <p:cNvSpPr/>
          <p:nvPr userDrawn="1"/>
        </p:nvSpPr>
        <p:spPr>
          <a:xfrm>
            <a:off x="0" y="6091639"/>
            <a:ext cx="7128284" cy="767953"/>
          </a:xfrm>
          <a:prstGeom prst="rect">
            <a:avLst/>
          </a:prstGeom>
          <a:solidFill>
            <a:srgbClr val="243F54"/>
          </a:solidFill>
          <a:ln w="25400" cap="flat" cmpd="sng" algn="ctr">
            <a:noFill/>
            <a:prstDash val="solid"/>
          </a:ln>
          <a:effectLst/>
        </p:spPr>
        <p:txBody>
          <a:bodyPr rtlCol="0" anchor="ctr"/>
          <a:lstStyle/>
          <a:p>
            <a:pPr algn="r" fontAlgn="base">
              <a:spcBef>
                <a:spcPct val="0"/>
              </a:spcBef>
              <a:spcAft>
                <a:spcPct val="0"/>
              </a:spcAft>
              <a:defRPr/>
            </a:pPr>
            <a:r>
              <a:rPr lang="en-CA" sz="800" kern="0" dirty="0" smtClean="0">
                <a:solidFill>
                  <a:srgbClr val="ADB7C3"/>
                </a:solidFill>
              </a:rPr>
              <a:t>McLean &amp; Company is a research and advisory firm that provides practical solutions</a:t>
            </a:r>
            <a:br>
              <a:rPr lang="en-CA" sz="800" kern="0" dirty="0" smtClean="0">
                <a:solidFill>
                  <a:srgbClr val="ADB7C3"/>
                </a:solidFill>
              </a:rPr>
            </a:br>
            <a:r>
              <a:rPr lang="en-CA" sz="800" kern="0" dirty="0" smtClean="0">
                <a:solidFill>
                  <a:srgbClr val="ADB7C3"/>
                </a:solidFill>
              </a:rPr>
              <a:t>to human resources challenges with executable research, tools, and advice that will have a</a:t>
            </a:r>
            <a:br>
              <a:rPr lang="en-CA" sz="800" kern="0" dirty="0" smtClean="0">
                <a:solidFill>
                  <a:srgbClr val="ADB7C3"/>
                </a:solidFill>
              </a:rPr>
            </a:br>
            <a:r>
              <a:rPr lang="en-CA" sz="800" kern="0" dirty="0" smtClean="0">
                <a:solidFill>
                  <a:srgbClr val="ADB7C3"/>
                </a:solidFill>
              </a:rPr>
              <a:t>clear and measurable impact on your business. © 1997-2014 McLean &amp; Company.</a:t>
            </a:r>
            <a:br>
              <a:rPr lang="en-CA" sz="800" kern="0" dirty="0" smtClean="0">
                <a:solidFill>
                  <a:srgbClr val="ADB7C3"/>
                </a:solidFill>
              </a:rPr>
            </a:br>
            <a:r>
              <a:rPr lang="en-CA" sz="800" kern="0" dirty="0" smtClean="0">
                <a:solidFill>
                  <a:srgbClr val="ADB7C3"/>
                </a:solidFill>
              </a:rPr>
              <a:t>McLean &amp; Company is a division of Info-Tech Research Group Inc.</a:t>
            </a:r>
          </a:p>
        </p:txBody>
      </p:sp>
      <p:pic>
        <p:nvPicPr>
          <p:cNvPr id="7" name="Picture 6" descr="footer2012-mco.jpg"/>
          <p:cNvPicPr>
            <a:picLocks noChangeAspect="1"/>
          </p:cNvPicPr>
          <p:nvPr userDrawn="1"/>
        </p:nvPicPr>
        <p:blipFill>
          <a:blip r:embed="rId2" cstate="print"/>
          <a:srcRect l="77956"/>
          <a:stretch>
            <a:fillRect/>
          </a:stretch>
        </p:blipFill>
        <p:spPr>
          <a:xfrm>
            <a:off x="7128284" y="6091639"/>
            <a:ext cx="2015716" cy="767953"/>
          </a:xfrm>
          <a:prstGeom prst="rect">
            <a:avLst/>
          </a:prstGeom>
        </p:spPr>
      </p:pic>
    </p:spTree>
    <p:extLst>
      <p:ext uri="{BB962C8B-B14F-4D97-AF65-F5344CB8AC3E}">
        <p14:creationId xmlns:p14="http://schemas.microsoft.com/office/powerpoint/2010/main" val="3880796057"/>
      </p:ext>
    </p:extLst>
  </p:cSld>
  <p:clrMapOvr>
    <a:masterClrMapping/>
  </p:clrMapOvr>
  <p:timing>
    <p:tnLst>
      <p:par>
        <p:cTn id="1" dur="indefinite" restart="never" nodeType="tmRoot"/>
      </p:par>
    </p:tnLst>
  </p:timing>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p:cSld name="Section Cover Page">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p:ph type="body" sz="quarter" idx="18" hasCustomPrompt="1"/>
          </p:nvPr>
        </p:nvSpPr>
        <p:spPr>
          <a:xfrm>
            <a:off x="6336196" y="4298777"/>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791580" y="4311718"/>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Tree>
    <p:extLst>
      <p:ext uri="{BB962C8B-B14F-4D97-AF65-F5344CB8AC3E}">
        <p14:creationId xmlns:p14="http://schemas.microsoft.com/office/powerpoint/2010/main" val="2655428505"/>
      </p:ext>
    </p:extLst>
  </p:cSld>
  <p:clrMapOvr>
    <a:masterClrMapping/>
  </p:clrMapOvr>
  <p:timing>
    <p:tnLst>
      <p:par>
        <p:cTn id="1" dur="indefinite" restart="never" nodeType="tmRoot"/>
      </p:par>
    </p:tnLst>
  </p:timing>
  <p:hf hdr="0" ftr="0" dt="0"/>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p:cSld name="Introduction">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5" name="Text Placeholder 41"/>
          <p:cNvSpPr>
            <a:spLocks noGrp="1"/>
          </p:cNvSpPr>
          <p:nvPr>
            <p:ph type="body" sz="quarter" idx="16" hasCustomPrompt="1"/>
          </p:nvPr>
        </p:nvSpPr>
        <p:spPr>
          <a:xfrm>
            <a:off x="249303" y="2507593"/>
            <a:ext cx="4034665" cy="2376264"/>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26" name="Text Placeholder 41"/>
          <p:cNvSpPr>
            <a:spLocks noGrp="1"/>
          </p:cNvSpPr>
          <p:nvPr>
            <p:ph type="body" sz="quarter" idx="23" hasCustomPrompt="1"/>
          </p:nvPr>
        </p:nvSpPr>
        <p:spPr>
          <a:xfrm>
            <a:off x="4860032" y="2507593"/>
            <a:ext cx="4032448" cy="2376264"/>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Tree>
    <p:extLst>
      <p:ext uri="{BB962C8B-B14F-4D97-AF65-F5344CB8AC3E}">
        <p14:creationId xmlns:p14="http://schemas.microsoft.com/office/powerpoint/2010/main" val="613941489"/>
      </p:ext>
    </p:extLst>
  </p:cSld>
  <p:clrMapOvr>
    <a:masterClrMapping/>
  </p:clrMapOvr>
  <p:timing>
    <p:tnLst>
      <p:par>
        <p:cTn id="1" dur="indefinite" restart="never" nodeType="tmRoot"/>
      </p:par>
    </p:tnLst>
  </p:timing>
  <p:hf hdr="0" ftr="0" dt="0"/>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p:cSld name="Header / Subhead / Bodycop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892896"/>
            <a:ext cx="8627997" cy="43137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614190299"/>
      </p:ext>
    </p:extLst>
  </p:cSld>
  <p:clrMapOvr>
    <a:masterClrMapping/>
  </p:clrMapOvr>
  <p:timing>
    <p:tnLst>
      <p:par>
        <p:cTn id="1" dur="indefinite" restart="never" nodeType="tmRoot"/>
      </p:par>
    </p:tnLst>
  </p:timing>
  <p:hf hdr="0" ftr="0" dt="0"/>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p:cSld name="Case Stud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159732" y="1362075"/>
            <a:ext cx="6717568"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Case Study (Georgia, 24pt) </a:t>
            </a:r>
            <a:endParaRPr lang="en-CA" dirty="0"/>
          </a:p>
        </p:txBody>
      </p:sp>
      <p:pic>
        <p:nvPicPr>
          <p:cNvPr id="13" name="Picture 12" descr="case_study.wmf"/>
          <p:cNvPicPr>
            <a:picLocks noChangeAspect="1"/>
          </p:cNvPicPr>
          <p:nvPr/>
        </p:nvPicPr>
        <p:blipFill>
          <a:blip r:embed="rId2" cstate="print"/>
          <a:stretch>
            <a:fillRect/>
          </a:stretch>
        </p:blipFill>
        <p:spPr>
          <a:xfrm>
            <a:off x="464339" y="1376772"/>
            <a:ext cx="1410568" cy="1548443"/>
          </a:xfrm>
          <a:prstGeom prst="rect">
            <a:avLst/>
          </a:prstGeom>
        </p:spPr>
      </p:pic>
    </p:spTree>
    <p:extLst>
      <p:ext uri="{BB962C8B-B14F-4D97-AF65-F5344CB8AC3E}">
        <p14:creationId xmlns:p14="http://schemas.microsoft.com/office/powerpoint/2010/main" val="635833817"/>
      </p:ext>
    </p:extLst>
  </p:cSld>
  <p:clrMapOvr>
    <a:masterClrMapping/>
  </p:clrMapOvr>
  <p:timing>
    <p:tnLst>
      <p:par>
        <p:cTn id="1" dur="indefinite" restart="never" nodeType="tmRoot"/>
      </p:par>
    </p:tnLst>
  </p:timing>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ase Stud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159732" y="1362075"/>
            <a:ext cx="6717568"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Case Study (Georgia, 24pt) </a:t>
            </a:r>
            <a:endParaRPr lang="en-CA" dirty="0"/>
          </a:p>
        </p:txBody>
      </p:sp>
      <p:pic>
        <p:nvPicPr>
          <p:cNvPr id="13" name="Picture 12" descr="case_study.wmf"/>
          <p:cNvPicPr>
            <a:picLocks noChangeAspect="1"/>
          </p:cNvPicPr>
          <p:nvPr/>
        </p:nvPicPr>
        <p:blipFill>
          <a:blip r:embed="rId2" cstate="print"/>
          <a:stretch>
            <a:fillRect/>
          </a:stretch>
        </p:blipFill>
        <p:spPr>
          <a:xfrm>
            <a:off x="464339" y="1376772"/>
            <a:ext cx="1410568" cy="1548443"/>
          </a:xfrm>
          <a:prstGeom prst="rect">
            <a:avLst/>
          </a:prstGeom>
        </p:spPr>
      </p:pic>
    </p:spTree>
    <p:extLst>
      <p:ext uri="{BB962C8B-B14F-4D97-AF65-F5344CB8AC3E}">
        <p14:creationId xmlns:p14="http://schemas.microsoft.com/office/powerpoint/2010/main" val="4004104762"/>
      </p:ext>
    </p:extLst>
  </p:cSld>
  <p:clrMapOvr>
    <a:masterClrMapping/>
  </p:clrMapOvr>
  <p:timing>
    <p:tnLst>
      <p:par>
        <p:cTn id="1" dur="indefinite" restart="never" nodeType="tmRoot"/>
      </p:par>
    </p:tnLst>
  </p:timing>
  <p:hf hdr="0" ftr="0" dt="0"/>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p:cSld name="Header / Bodycop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232756"/>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3109054694"/>
      </p:ext>
    </p:extLst>
  </p:cSld>
  <p:clrMapOvr>
    <a:masterClrMapping/>
  </p:clrMapOvr>
  <p:timing>
    <p:tnLst>
      <p:par>
        <p:cTn id="1" dur="indefinite" restart="never" nodeType="tmRoot"/>
      </p:par>
    </p:tnLst>
  </p:timing>
  <p:hf hdr="0" ftr="0" dt="0"/>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p:cSld name="Left/Right Blank &amp; Line">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a:t>
            </a:r>
            <a:endParaRPr lang="en-CA" dirty="0"/>
          </a:p>
        </p:txBody>
      </p: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Tree>
    <p:extLst>
      <p:ext uri="{BB962C8B-B14F-4D97-AF65-F5344CB8AC3E}">
        <p14:creationId xmlns:p14="http://schemas.microsoft.com/office/powerpoint/2010/main" val="1546934716"/>
      </p:ext>
    </p:extLst>
  </p:cSld>
  <p:clrMapOvr>
    <a:masterClrMapping/>
  </p:clrMapOvr>
  <p:timing>
    <p:tnLst>
      <p:par>
        <p:cTn id="1" dur="indefinite" restart="never" nodeType="tmRoot"/>
      </p:par>
    </p:tnLst>
  </p:timing>
  <p:hf hdr="0" ftr="0" dt="0"/>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p:cSld name="Header">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cxnSp>
        <p:nvCxnSpPr>
          <p:cNvPr id="4" name="Straight Connector 3"/>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9175878"/>
      </p:ext>
    </p:extLst>
  </p:cSld>
  <p:clrMapOvr>
    <a:masterClrMapping/>
  </p:clrMapOvr>
  <p:timing>
    <p:tnLst>
      <p:par>
        <p:cTn id="1" dur="indefinite" restart="never" nodeType="tmRoot"/>
      </p:par>
    </p:tnLst>
  </p:timing>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p:cSld name="Left Blank">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a:t>
            </a:r>
            <a:endParaRPr lang="en-CA" dirty="0"/>
          </a:p>
        </p:txBody>
      </p: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Content Placeholder 25"/>
          <p:cNvSpPr>
            <a:spLocks noGrp="1"/>
          </p:cNvSpPr>
          <p:nvPr>
            <p:ph sz="quarter" idx="20" hasCustomPrompt="1"/>
          </p:nvPr>
        </p:nvSpPr>
        <p:spPr>
          <a:xfrm>
            <a:off x="5581649" y="1880828"/>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4" name="Text Placeholder 41"/>
          <p:cNvSpPr>
            <a:spLocks noGrp="1"/>
          </p:cNvSpPr>
          <p:nvPr>
            <p:ph type="body" sz="quarter" idx="21" hasCustomPrompt="1"/>
          </p:nvPr>
        </p:nvSpPr>
        <p:spPr>
          <a:xfrm>
            <a:off x="5581649" y="4910709"/>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Tree>
    <p:extLst>
      <p:ext uri="{BB962C8B-B14F-4D97-AF65-F5344CB8AC3E}">
        <p14:creationId xmlns:p14="http://schemas.microsoft.com/office/powerpoint/2010/main" val="1637926381"/>
      </p:ext>
    </p:extLst>
  </p:cSld>
  <p:clrMapOvr>
    <a:masterClrMapping/>
  </p:clrMapOvr>
  <p:hf hdr="0" ftr="0" dt="0"/>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p:cSld name="Right Blank">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i="0"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20" name="Text Placeholder 41"/>
          <p:cNvSpPr>
            <a:spLocks noGrp="1"/>
          </p:cNvSpPr>
          <p:nvPr>
            <p:ph type="body" sz="quarter" idx="22" hasCustomPrompt="1"/>
          </p:nvPr>
        </p:nvSpPr>
        <p:spPr>
          <a:xfrm>
            <a:off x="249303" y="5357454"/>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25" name="Text Placeholder 41"/>
          <p:cNvSpPr>
            <a:spLocks noGrp="1"/>
          </p:cNvSpPr>
          <p:nvPr>
            <p:ph type="body" sz="quarter" idx="16" hasCustomPrompt="1"/>
          </p:nvPr>
        </p:nvSpPr>
        <p:spPr>
          <a:xfrm>
            <a:off x="249303" y="1880828"/>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defTabSz="895350">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2066778932"/>
      </p:ext>
    </p:extLst>
  </p:cSld>
  <p:clrMapOvr>
    <a:masterClrMapping/>
  </p:clrMapOvr>
  <p:hf hdr="0" ftr="0" dt="0"/>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p:cSld name="Copy/Image (60/40) &amp; Quote">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2" name="Text Placeholder 41"/>
          <p:cNvSpPr>
            <a:spLocks noGrp="1"/>
          </p:cNvSpPr>
          <p:nvPr>
            <p:ph type="body" sz="quarter" idx="16" hasCustomPrompt="1"/>
          </p:nvPr>
        </p:nvSpPr>
        <p:spPr>
          <a:xfrm>
            <a:off x="249303" y="1883744"/>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6" name="Content Placeholder 25"/>
          <p:cNvSpPr>
            <a:spLocks noGrp="1"/>
          </p:cNvSpPr>
          <p:nvPr>
            <p:ph sz="quarter" idx="20" hasCustomPrompt="1"/>
          </p:nvPr>
        </p:nvSpPr>
        <p:spPr>
          <a:xfrm>
            <a:off x="5581649" y="1880828"/>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7" name="Text Placeholder 41"/>
          <p:cNvSpPr>
            <a:spLocks noGrp="1"/>
          </p:cNvSpPr>
          <p:nvPr>
            <p:ph type="body" sz="quarter" idx="21" hasCustomPrompt="1"/>
          </p:nvPr>
        </p:nvSpPr>
        <p:spPr>
          <a:xfrm>
            <a:off x="5581649" y="4910709"/>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9" name="Text Placeholder 41"/>
          <p:cNvSpPr>
            <a:spLocks noGrp="1"/>
          </p:cNvSpPr>
          <p:nvPr>
            <p:ph type="body" sz="quarter" idx="22" hasCustomPrompt="1"/>
          </p:nvPr>
        </p:nvSpPr>
        <p:spPr>
          <a:xfrm>
            <a:off x="249303" y="5360370"/>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Tree>
    <p:extLst>
      <p:ext uri="{BB962C8B-B14F-4D97-AF65-F5344CB8AC3E}">
        <p14:creationId xmlns:p14="http://schemas.microsoft.com/office/powerpoint/2010/main" val="3792425845"/>
      </p:ext>
    </p:extLst>
  </p:cSld>
  <p:clrMapOvr>
    <a:masterClrMapping/>
  </p:clrMapOvr>
  <p:hf hdr="0" ftr="0" dt="0"/>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p:cSld name="Copy/Image Equal">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1" name="Text Placeholder 41"/>
          <p:cNvSpPr>
            <a:spLocks noGrp="1"/>
          </p:cNvSpPr>
          <p:nvPr>
            <p:ph type="body" sz="quarter" idx="16" hasCustomPrompt="1"/>
          </p:nvPr>
        </p:nvSpPr>
        <p:spPr>
          <a:xfrm>
            <a:off x="260651" y="2022215"/>
            <a:ext cx="4059320"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5305425"/>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7"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35"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Tree>
    <p:extLst>
      <p:ext uri="{BB962C8B-B14F-4D97-AF65-F5344CB8AC3E}">
        <p14:creationId xmlns:p14="http://schemas.microsoft.com/office/powerpoint/2010/main" val="3954235742"/>
      </p:ext>
    </p:extLst>
  </p:cSld>
  <p:clrMapOvr>
    <a:masterClrMapping/>
  </p:clrMapOvr>
  <p:hf hdr="0" ftr="0" dt="0"/>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p:cSld name="Copy &amp; Image / Image Equal Vendor Landscape 2">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1880828"/>
            <a:ext cx="3996443" cy="2489821"/>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1" name="Text Placeholder 41"/>
          <p:cNvSpPr>
            <a:spLocks noGrp="1"/>
          </p:cNvSpPr>
          <p:nvPr>
            <p:ph type="body" sz="quarter" idx="16" hasCustomPrompt="1"/>
          </p:nvPr>
        </p:nvSpPr>
        <p:spPr>
          <a:xfrm>
            <a:off x="260651" y="1883744"/>
            <a:ext cx="4059320" cy="1514797"/>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4370649"/>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7"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5" name="Content Placeholder 25"/>
          <p:cNvSpPr>
            <a:spLocks noGrp="1"/>
          </p:cNvSpPr>
          <p:nvPr>
            <p:ph sz="quarter" idx="23" hasCustomPrompt="1"/>
          </p:nvPr>
        </p:nvSpPr>
        <p:spPr>
          <a:xfrm>
            <a:off x="260650" y="3578561"/>
            <a:ext cx="4059321" cy="1094047"/>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p:txBody>
      </p:sp>
      <p:sp>
        <p:nvSpPr>
          <p:cNvPr id="17"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Tree>
    <p:extLst>
      <p:ext uri="{BB962C8B-B14F-4D97-AF65-F5344CB8AC3E}">
        <p14:creationId xmlns:p14="http://schemas.microsoft.com/office/powerpoint/2010/main" val="3948346822"/>
      </p:ext>
    </p:extLst>
  </p:cSld>
  <p:clrMapOvr>
    <a:masterClrMapping/>
  </p:clrMapOvr>
  <p:timing>
    <p:tnLst>
      <p:par>
        <p:cTn id="1" dur="indefinite" restart="never" nodeType="tmRoot"/>
      </p:par>
    </p:tnLst>
  </p:timing>
  <p:hf hdr="0" ftr="0" dt="0"/>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p:cSld name="Image/Image Equal">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8" name="Content Placeholder 25"/>
          <p:cNvSpPr>
            <a:spLocks noGrp="1"/>
          </p:cNvSpPr>
          <p:nvPr>
            <p:ph sz="quarter" idx="23" hasCustomPrompt="1"/>
          </p:nvPr>
        </p:nvSpPr>
        <p:spPr>
          <a:xfrm>
            <a:off x="260650" y="2019300"/>
            <a:ext cx="4059321"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0"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5" name="Text Placeholder 41"/>
          <p:cNvSpPr>
            <a:spLocks noGrp="1"/>
          </p:cNvSpPr>
          <p:nvPr>
            <p:ph type="body" sz="quarter" idx="18" hasCustomPrompt="1"/>
          </p:nvPr>
        </p:nvSpPr>
        <p:spPr>
          <a:xfrm>
            <a:off x="260650" y="5387083"/>
            <a:ext cx="4059321"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28" name="Text Placeholder 41"/>
          <p:cNvSpPr>
            <a:spLocks noGrp="1"/>
          </p:cNvSpPr>
          <p:nvPr>
            <p:ph type="body" sz="quarter" idx="25" hasCustomPrompt="1"/>
          </p:nvPr>
        </p:nvSpPr>
        <p:spPr>
          <a:xfrm>
            <a:off x="4824029" y="5387083"/>
            <a:ext cx="3996443"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Tree>
    <p:extLst>
      <p:ext uri="{BB962C8B-B14F-4D97-AF65-F5344CB8AC3E}">
        <p14:creationId xmlns:p14="http://schemas.microsoft.com/office/powerpoint/2010/main" val="1294334863"/>
      </p:ext>
    </p:extLst>
  </p:cSld>
  <p:clrMapOvr>
    <a:masterClrMapping/>
  </p:clrMapOvr>
  <p:hf hdr="0" ftr="0" dt="0"/>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560860135"/>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Header / Bodycop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232756"/>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365191298"/>
      </p:ext>
    </p:extLst>
  </p:cSld>
  <p:clrMapOvr>
    <a:masterClrMapping/>
  </p:clrMapOvr>
  <p:timing>
    <p:tnLst>
      <p:par>
        <p:cTn id="1" dur="indefinite" restart="never" nodeType="tmRoot"/>
      </p:par>
    </p:tnLst>
  </p:timing>
  <p:hf hdr="0" ftr="0" dt="0"/>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p:cSld name="18_Title Only">
    <p:spTree>
      <p:nvGrpSpPr>
        <p:cNvPr id="1" name=""/>
        <p:cNvGrpSpPr/>
        <p:nvPr/>
      </p:nvGrpSpPr>
      <p:grpSpPr>
        <a:xfrm>
          <a:off x="0" y="0"/>
          <a:ext cx="0" cy="0"/>
          <a:chOff x="0" y="0"/>
          <a:chExt cx="0" cy="0"/>
        </a:xfrm>
      </p:grpSpPr>
      <p:sp>
        <p:nvSpPr>
          <p:cNvPr id="17" name="Rectangle 16"/>
          <p:cNvSpPr/>
          <p:nvPr/>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9600" dirty="0">
              <a:solidFill>
                <a:srgbClr val="FFFFFF"/>
              </a:solidFill>
            </a:endParaRPr>
          </a:p>
        </p:txBody>
      </p:sp>
      <p:sp>
        <p:nvSpPr>
          <p:cNvPr id="6" name="Text Placeholder 5"/>
          <p:cNvSpPr>
            <a:spLocks noGrp="1"/>
          </p:cNvSpPr>
          <p:nvPr>
            <p:ph type="body" sz="quarter" idx="10" hasCustomPrompt="1"/>
          </p:nvPr>
        </p:nvSpPr>
        <p:spPr>
          <a:xfrm>
            <a:off x="1223962" y="1196974"/>
            <a:ext cx="6480385" cy="4464273"/>
          </a:xfrm>
        </p:spPr>
        <p:txBody>
          <a:bodyPr/>
          <a:lstStyle>
            <a:lvl1pPr algn="ctr">
              <a:buFontTx/>
              <a:buNone/>
              <a:defRPr sz="8800" baseline="0">
                <a:solidFill>
                  <a:schemeClr val="bg1"/>
                </a:solidFill>
              </a:defRPr>
            </a:lvl1pPr>
            <a:lvl2pPr>
              <a:buFontTx/>
              <a:buNone/>
              <a:defRPr/>
            </a:lvl2pPr>
            <a:lvl3pPr>
              <a:buFontTx/>
              <a:buNone/>
              <a:defRPr/>
            </a:lvl3pPr>
            <a:lvl4pPr>
              <a:buFontTx/>
              <a:buNone/>
              <a:defRPr/>
            </a:lvl4pPr>
            <a:lvl5pPr>
              <a:buFontTx/>
              <a:buNone/>
              <a:defRPr/>
            </a:lvl5pPr>
          </a:lstStyle>
          <a:p>
            <a:pPr lvl="0"/>
            <a:r>
              <a:rPr lang="en-US" dirty="0" smtClean="0"/>
              <a:t>Thought</a:t>
            </a:r>
          </a:p>
          <a:p>
            <a:pPr lvl="0"/>
            <a:r>
              <a:rPr lang="en-US" dirty="0" smtClean="0"/>
              <a:t>Model</a:t>
            </a:r>
            <a:br>
              <a:rPr lang="en-US" dirty="0" smtClean="0"/>
            </a:br>
            <a:r>
              <a:rPr lang="en-US" dirty="0" smtClean="0"/>
              <a:t>Layouts</a:t>
            </a:r>
            <a:endParaRPr lang="en-CA" dirty="0"/>
          </a:p>
        </p:txBody>
      </p:sp>
    </p:spTree>
    <p:extLst>
      <p:ext uri="{BB962C8B-B14F-4D97-AF65-F5344CB8AC3E}">
        <p14:creationId xmlns:p14="http://schemas.microsoft.com/office/powerpoint/2010/main" val="1787498654"/>
      </p:ext>
    </p:extLst>
  </p:cSld>
  <p:clrMapOvr>
    <a:masterClrMapping/>
  </p:clrMapOvr>
  <p:timing>
    <p:tnLst>
      <p:par>
        <p:cTn id="1" dur="indefinite" restart="never" nodeType="tmRoot"/>
      </p:par>
    </p:tnLst>
  </p:timing>
  <p:hf hdr="0" ftr="0" dt="0"/>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p:cSld name="1_Header / Subhead / Bodycop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55" name="Text Placeholder 41"/>
          <p:cNvSpPr>
            <a:spLocks noGrp="1"/>
          </p:cNvSpPr>
          <p:nvPr>
            <p:ph type="body" sz="quarter" idx="16" hasCustomPrompt="1"/>
          </p:nvPr>
        </p:nvSpPr>
        <p:spPr>
          <a:xfrm>
            <a:off x="249302" y="1880828"/>
            <a:ext cx="8627997" cy="4455172"/>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grpSp>
        <p:nvGrpSpPr>
          <p:cNvPr id="17" name="Group 16"/>
          <p:cNvGrpSpPr/>
          <p:nvPr/>
        </p:nvGrpSpPr>
        <p:grpSpPr>
          <a:xfrm>
            <a:off x="0" y="0"/>
            <a:ext cx="9144000" cy="6876000"/>
            <a:chOff x="0" y="0"/>
            <a:chExt cx="9144000" cy="6876000"/>
          </a:xfrm>
        </p:grpSpPr>
        <p:sp>
          <p:nvSpPr>
            <p:cNvPr id="20" name="Rectangle 19"/>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1" name="Rectangle 20"/>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2" name="Rectangle 21"/>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3" name="Rectangle 22"/>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Tree>
    <p:extLst>
      <p:ext uri="{BB962C8B-B14F-4D97-AF65-F5344CB8AC3E}">
        <p14:creationId xmlns:p14="http://schemas.microsoft.com/office/powerpoint/2010/main" val="3554918960"/>
      </p:ext>
    </p:extLst>
  </p:cSld>
  <p:clrMapOvr>
    <a:masterClrMapping/>
  </p:clrMapOvr>
  <p:hf hdr="0" ftr="0" dt="0"/>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p:cSld name="1_Header / Bodycop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55" name="Text Placeholder 41"/>
          <p:cNvSpPr>
            <a:spLocks noGrp="1"/>
          </p:cNvSpPr>
          <p:nvPr>
            <p:ph type="body" sz="quarter" idx="16" hasCustomPrompt="1"/>
          </p:nvPr>
        </p:nvSpPr>
        <p:spPr>
          <a:xfrm>
            <a:off x="249302" y="1376772"/>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0"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3" name="Group 12"/>
          <p:cNvGrpSpPr/>
          <p:nvPr/>
        </p:nvGrpSpPr>
        <p:grpSpPr>
          <a:xfrm>
            <a:off x="0" y="0"/>
            <a:ext cx="9144000" cy="6876000"/>
            <a:chOff x="0" y="0"/>
            <a:chExt cx="9144000" cy="6876000"/>
          </a:xfrm>
        </p:grpSpPr>
        <p:sp>
          <p:nvSpPr>
            <p:cNvPr id="14" name="Rectangle 13"/>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5" name="Rectangle 14"/>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6" name="Rectangle 15"/>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17" name="Rectangle 16"/>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1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474108217"/>
      </p:ext>
    </p:extLst>
  </p:cSld>
  <p:clrMapOvr>
    <a:masterClrMapping/>
  </p:clrMapOvr>
  <p:hf hdr="0" ftr="0" dt="0"/>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p:cSld name="1_Header">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0" name="Group 9"/>
          <p:cNvGrpSpPr/>
          <p:nvPr/>
        </p:nvGrpSpPr>
        <p:grpSpPr>
          <a:xfrm>
            <a:off x="0" y="0"/>
            <a:ext cx="9144000" cy="6876000"/>
            <a:chOff x="0" y="0"/>
            <a:chExt cx="9144000" cy="6876000"/>
          </a:xfrm>
        </p:grpSpPr>
        <p:sp>
          <p:nvSpPr>
            <p:cNvPr id="13" name="Rectangle 12"/>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4" name="Rectangle 13"/>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5" name="Rectangle 14"/>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16" name="Rectangle 15"/>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17"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735161805"/>
      </p:ext>
    </p:extLst>
  </p:cSld>
  <p:clrMapOvr>
    <a:masterClrMapping/>
  </p:clrMapOvr>
  <p:hf hdr="0" ftr="0" dt="0"/>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p:cSld name="1_Vendor Landscape 40/60">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3" name="Group 12"/>
          <p:cNvGrpSpPr/>
          <p:nvPr/>
        </p:nvGrpSpPr>
        <p:grpSpPr>
          <a:xfrm>
            <a:off x="0" y="0"/>
            <a:ext cx="9144000" cy="6876000"/>
            <a:chOff x="0" y="0"/>
            <a:chExt cx="9144000" cy="6876000"/>
          </a:xfrm>
        </p:grpSpPr>
        <p:sp>
          <p:nvSpPr>
            <p:cNvPr id="14" name="Rectangle 13"/>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5" name="Rectangle 14"/>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6" name="Rectangle 15"/>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17" name="Rectangle 16"/>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1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759256298"/>
      </p:ext>
    </p:extLst>
  </p:cSld>
  <p:clrMapOvr>
    <a:masterClrMapping/>
  </p:clrMapOvr>
  <p:hf hdr="0" ftr="0" dt="0"/>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p:cSld name="1_Left/Right Blank &amp; Line">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4" name="Group 13"/>
          <p:cNvGrpSpPr/>
          <p:nvPr/>
        </p:nvGrpSpPr>
        <p:grpSpPr>
          <a:xfrm>
            <a:off x="0" y="0"/>
            <a:ext cx="9144000" cy="6876000"/>
            <a:chOff x="0" y="0"/>
            <a:chExt cx="9144000" cy="6876000"/>
          </a:xfrm>
        </p:grpSpPr>
        <p:sp>
          <p:nvSpPr>
            <p:cNvPr id="15" name="Rectangle 14"/>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6" name="Rectangle 15"/>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7" name="Rectangle 16"/>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18" name="Rectangle 17"/>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520818521"/>
      </p:ext>
    </p:extLst>
  </p:cSld>
  <p:clrMapOvr>
    <a:masterClrMapping/>
  </p:clrMapOvr>
  <p:hf hdr="0" ftr="0" dt="0"/>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p:cSld name="1_Left Blank">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Content Placeholder 25"/>
          <p:cNvSpPr>
            <a:spLocks noGrp="1"/>
          </p:cNvSpPr>
          <p:nvPr>
            <p:ph sz="quarter" idx="20" hasCustomPrompt="1"/>
          </p:nvPr>
        </p:nvSpPr>
        <p:spPr>
          <a:xfrm>
            <a:off x="5581649" y="1889980"/>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4" name="Text Placeholder 41"/>
          <p:cNvSpPr>
            <a:spLocks noGrp="1"/>
          </p:cNvSpPr>
          <p:nvPr>
            <p:ph type="body" sz="quarter" idx="21" hasCustomPrompt="1"/>
          </p:nvPr>
        </p:nvSpPr>
        <p:spPr>
          <a:xfrm>
            <a:off x="5581649" y="4919861"/>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22" name="Group 21"/>
          <p:cNvGrpSpPr/>
          <p:nvPr/>
        </p:nvGrpSpPr>
        <p:grpSpPr>
          <a:xfrm>
            <a:off x="0" y="0"/>
            <a:ext cx="9144000" cy="6876000"/>
            <a:chOff x="0" y="0"/>
            <a:chExt cx="9144000" cy="6876000"/>
          </a:xfrm>
        </p:grpSpPr>
        <p:sp>
          <p:nvSpPr>
            <p:cNvPr id="23" name="Rectangle 22"/>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4" name="Rectangle 23"/>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5" name="Rectangle 24"/>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6" name="Rectangle 25"/>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27"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671421084"/>
      </p:ext>
    </p:extLst>
  </p:cSld>
  <p:clrMapOvr>
    <a:masterClrMapping/>
  </p:clrMapOvr>
  <p:hf hdr="0" ftr="0" dt="0"/>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p:cSld name="1_Right Blank">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20" name="Text Placeholder 41"/>
          <p:cNvSpPr>
            <a:spLocks noGrp="1"/>
          </p:cNvSpPr>
          <p:nvPr>
            <p:ph type="body" sz="quarter" idx="22" hasCustomPrompt="1"/>
          </p:nvPr>
        </p:nvSpPr>
        <p:spPr>
          <a:xfrm>
            <a:off x="249303" y="5369522"/>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25" name="Text Placeholder 41"/>
          <p:cNvSpPr>
            <a:spLocks noGrp="1"/>
          </p:cNvSpPr>
          <p:nvPr>
            <p:ph type="body" sz="quarter" idx="16" hasCustomPrompt="1"/>
          </p:nvPr>
        </p:nvSpPr>
        <p:spPr>
          <a:xfrm>
            <a:off x="249303" y="1892896"/>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defTabSz="895350">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4" name="Group 13"/>
          <p:cNvGrpSpPr/>
          <p:nvPr/>
        </p:nvGrpSpPr>
        <p:grpSpPr>
          <a:xfrm>
            <a:off x="0" y="0"/>
            <a:ext cx="9144000" cy="6876000"/>
            <a:chOff x="0" y="0"/>
            <a:chExt cx="9144000" cy="6876000"/>
          </a:xfrm>
        </p:grpSpPr>
        <p:sp>
          <p:nvSpPr>
            <p:cNvPr id="15" name="Rectangle 14"/>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6" name="Rectangle 15"/>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7" name="Rectangle 16"/>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18" name="Rectangle 17"/>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004884166"/>
      </p:ext>
    </p:extLst>
  </p:cSld>
  <p:clrMapOvr>
    <a:masterClrMapping/>
  </p:clrMapOvr>
  <p:hf hdr="0" ftr="0" dt="0"/>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p:cSld name="1_Copy/Image (60/40) &amp; Quote">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2" name="Text Placeholder 41"/>
          <p:cNvSpPr>
            <a:spLocks noGrp="1"/>
          </p:cNvSpPr>
          <p:nvPr>
            <p:ph type="body" sz="quarter" idx="16" hasCustomPrompt="1"/>
          </p:nvPr>
        </p:nvSpPr>
        <p:spPr>
          <a:xfrm>
            <a:off x="249303" y="1892896"/>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6" name="Content Placeholder 25"/>
          <p:cNvSpPr>
            <a:spLocks noGrp="1"/>
          </p:cNvSpPr>
          <p:nvPr>
            <p:ph sz="quarter" idx="20" hasCustomPrompt="1"/>
          </p:nvPr>
        </p:nvSpPr>
        <p:spPr>
          <a:xfrm>
            <a:off x="5581649" y="1889980"/>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7" name="Text Placeholder 41"/>
          <p:cNvSpPr>
            <a:spLocks noGrp="1"/>
          </p:cNvSpPr>
          <p:nvPr>
            <p:ph type="body" sz="quarter" idx="21" hasCustomPrompt="1"/>
          </p:nvPr>
        </p:nvSpPr>
        <p:spPr>
          <a:xfrm>
            <a:off x="5581649" y="4919861"/>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9" name="Text Placeholder 41"/>
          <p:cNvSpPr>
            <a:spLocks noGrp="1"/>
          </p:cNvSpPr>
          <p:nvPr>
            <p:ph type="body" sz="quarter" idx="22" hasCustomPrompt="1"/>
          </p:nvPr>
        </p:nvSpPr>
        <p:spPr>
          <a:xfrm>
            <a:off x="249303" y="5369522"/>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6" name="Group 15"/>
          <p:cNvGrpSpPr/>
          <p:nvPr/>
        </p:nvGrpSpPr>
        <p:grpSpPr>
          <a:xfrm>
            <a:off x="0" y="0"/>
            <a:ext cx="9144000" cy="6876000"/>
            <a:chOff x="0" y="0"/>
            <a:chExt cx="9144000" cy="6876000"/>
          </a:xfrm>
        </p:grpSpPr>
        <p:sp>
          <p:nvSpPr>
            <p:cNvPr id="17" name="Rectangle 16"/>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8" name="Rectangle 17"/>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9" name="Rectangle 18"/>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0" name="Rectangle 19"/>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21"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827539267"/>
      </p:ext>
    </p:extLst>
  </p:cSld>
  <p:clrMapOvr>
    <a:masterClrMapping/>
  </p:clrMapOvr>
  <p:hf hdr="0" ftr="0" dt="0"/>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p:cSld name="1_Copy/Image Equal">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1" name="Text Placeholder 41"/>
          <p:cNvSpPr>
            <a:spLocks noGrp="1"/>
          </p:cNvSpPr>
          <p:nvPr>
            <p:ph type="body" sz="quarter" idx="16" hasCustomPrompt="1"/>
          </p:nvPr>
        </p:nvSpPr>
        <p:spPr>
          <a:xfrm>
            <a:off x="260651" y="2022215"/>
            <a:ext cx="4059320"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5305425"/>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35"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6" name="Group 15"/>
          <p:cNvGrpSpPr/>
          <p:nvPr/>
        </p:nvGrpSpPr>
        <p:grpSpPr>
          <a:xfrm>
            <a:off x="0" y="0"/>
            <a:ext cx="9144000" cy="6876000"/>
            <a:chOff x="0" y="0"/>
            <a:chExt cx="9144000" cy="6876000"/>
          </a:xfrm>
        </p:grpSpPr>
        <p:sp>
          <p:nvSpPr>
            <p:cNvPr id="17" name="Rectangle 16"/>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8" name="Rectangle 17"/>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0" name="Rectangle 19"/>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3" name="Rectangle 22"/>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25"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984554244"/>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Left/Right Blank &amp; Line">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a:t>
            </a:r>
            <a:endParaRPr lang="en-CA" dirty="0"/>
          </a:p>
        </p:txBody>
      </p: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Tree>
    <p:extLst>
      <p:ext uri="{BB962C8B-B14F-4D97-AF65-F5344CB8AC3E}">
        <p14:creationId xmlns:p14="http://schemas.microsoft.com/office/powerpoint/2010/main" val="3632959072"/>
      </p:ext>
    </p:extLst>
  </p:cSld>
  <p:clrMapOvr>
    <a:masterClrMapping/>
  </p:clrMapOvr>
  <p:timing>
    <p:tnLst>
      <p:par>
        <p:cTn id="1" dur="indefinite" restart="never" nodeType="tmRoot"/>
      </p:par>
    </p:tnLst>
  </p:timing>
  <p:hf hdr="0" ftr="0" dt="0"/>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p:cSld name="1_Copy &amp; Image / Image Equal Vendor Landscape 2">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1889980"/>
            <a:ext cx="3996443" cy="2489821"/>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1" name="Text Placeholder 41"/>
          <p:cNvSpPr>
            <a:spLocks noGrp="1"/>
          </p:cNvSpPr>
          <p:nvPr>
            <p:ph type="body" sz="quarter" idx="16" hasCustomPrompt="1"/>
          </p:nvPr>
        </p:nvSpPr>
        <p:spPr>
          <a:xfrm>
            <a:off x="260651" y="1892896"/>
            <a:ext cx="4059320" cy="1514797"/>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4379801"/>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15" name="Content Placeholder 25"/>
          <p:cNvSpPr>
            <a:spLocks noGrp="1"/>
          </p:cNvSpPr>
          <p:nvPr>
            <p:ph sz="quarter" idx="23" hasCustomPrompt="1"/>
          </p:nvPr>
        </p:nvSpPr>
        <p:spPr>
          <a:xfrm>
            <a:off x="260650" y="3587713"/>
            <a:ext cx="4059321" cy="1094047"/>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p:txBody>
      </p:sp>
      <p:sp>
        <p:nvSpPr>
          <p:cNvPr id="17"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8" name="Group 17"/>
          <p:cNvGrpSpPr/>
          <p:nvPr/>
        </p:nvGrpSpPr>
        <p:grpSpPr>
          <a:xfrm>
            <a:off x="0" y="0"/>
            <a:ext cx="9144000" cy="6876000"/>
            <a:chOff x="0" y="0"/>
            <a:chExt cx="9144000" cy="6876000"/>
          </a:xfrm>
        </p:grpSpPr>
        <p:sp>
          <p:nvSpPr>
            <p:cNvPr id="19" name="Rectangle 18"/>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0" name="Rectangle 19"/>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3" name="Rectangle 22"/>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5" name="Rectangle 24"/>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2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540595339"/>
      </p:ext>
    </p:extLst>
  </p:cSld>
  <p:clrMapOvr>
    <a:masterClrMapping/>
  </p:clrMapOvr>
  <p:hf hdr="0" ftr="0" dt="0"/>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p:cSld name="1_Image/Image Equal">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8" name="Content Placeholder 25"/>
          <p:cNvSpPr>
            <a:spLocks noGrp="1"/>
          </p:cNvSpPr>
          <p:nvPr>
            <p:ph sz="quarter" idx="23" hasCustomPrompt="1"/>
          </p:nvPr>
        </p:nvSpPr>
        <p:spPr>
          <a:xfrm>
            <a:off x="260650" y="2019300"/>
            <a:ext cx="4059321"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0"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5" name="Text Placeholder 41"/>
          <p:cNvSpPr>
            <a:spLocks noGrp="1"/>
          </p:cNvSpPr>
          <p:nvPr>
            <p:ph type="body" sz="quarter" idx="18" hasCustomPrompt="1"/>
          </p:nvPr>
        </p:nvSpPr>
        <p:spPr>
          <a:xfrm>
            <a:off x="260650" y="5387083"/>
            <a:ext cx="4059321"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28" name="Text Placeholder 41"/>
          <p:cNvSpPr>
            <a:spLocks noGrp="1"/>
          </p:cNvSpPr>
          <p:nvPr>
            <p:ph type="body" sz="quarter" idx="25" hasCustomPrompt="1"/>
          </p:nvPr>
        </p:nvSpPr>
        <p:spPr>
          <a:xfrm>
            <a:off x="4824029" y="5387083"/>
            <a:ext cx="3996443"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7" name="Group 16"/>
          <p:cNvGrpSpPr/>
          <p:nvPr/>
        </p:nvGrpSpPr>
        <p:grpSpPr>
          <a:xfrm>
            <a:off x="0" y="0"/>
            <a:ext cx="9144000" cy="6876000"/>
            <a:chOff x="0" y="0"/>
            <a:chExt cx="9144000" cy="6876000"/>
          </a:xfrm>
        </p:grpSpPr>
        <p:sp>
          <p:nvSpPr>
            <p:cNvPr id="21" name="Rectangle 20"/>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2" name="Rectangle 21"/>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4" name="Rectangle 23"/>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7" name="Rectangle 26"/>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2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983100613"/>
      </p:ext>
    </p:extLst>
  </p:cSld>
  <p:clrMapOvr>
    <a:masterClrMapping/>
  </p:clrMapOvr>
  <p:hf hdr="0" ftr="0" dt="0"/>
</p:sldLayout>
</file>

<file path=ppt/slideLayouts/slideLayout262.xml><?xml version="1.0" encoding="utf-8"?>
<p:sldLayout xmlns:a="http://schemas.openxmlformats.org/drawingml/2006/main" xmlns:r="http://schemas.openxmlformats.org/officeDocument/2006/relationships" xmlns:p="http://schemas.openxmlformats.org/presentationml/2006/main" userDrawn="1">
  <p:cSld name="Header / Bod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232756"/>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3799691127"/>
      </p:ext>
    </p:extLst>
  </p:cSld>
  <p:clrMapOvr>
    <a:masterClrMapping/>
  </p:clrMapOvr>
  <p:timing>
    <p:tnLst>
      <p:par>
        <p:cTn id="1" dur="indefinite" restart="never" nodeType="tmRoot"/>
      </p:par>
    </p:tnLst>
  </p:timing>
</p:sldLayout>
</file>

<file path=ppt/slideLayouts/slideLayout263.xml><?xml version="1.0" encoding="utf-8"?>
<p:sldLayout xmlns:a="http://schemas.openxmlformats.org/drawingml/2006/main" xmlns:r="http://schemas.openxmlformats.org/officeDocument/2006/relationships" xmlns:p="http://schemas.openxmlformats.org/presentationml/2006/main">
  <p:cSld name="2_Right Blank">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0" name="Text Placeholder 41"/>
          <p:cNvSpPr>
            <a:spLocks noGrp="1"/>
          </p:cNvSpPr>
          <p:nvPr>
            <p:ph type="body" sz="quarter" idx="22" hasCustomPrompt="1"/>
          </p:nvPr>
        </p:nvSpPr>
        <p:spPr>
          <a:xfrm>
            <a:off x="249303" y="5269227"/>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25" name="Text Placeholder 41"/>
          <p:cNvSpPr>
            <a:spLocks noGrp="1"/>
          </p:cNvSpPr>
          <p:nvPr>
            <p:ph type="body" sz="quarter" idx="16" hasCustomPrompt="1"/>
          </p:nvPr>
        </p:nvSpPr>
        <p:spPr>
          <a:xfrm>
            <a:off x="249303" y="1263211"/>
            <a:ext cx="4713222" cy="3830157"/>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defTabSz="895350">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4000452062"/>
      </p:ext>
    </p:extLst>
  </p:cSld>
  <p:clrMapOvr>
    <a:masterClrMapping/>
  </p:clrMapOvr>
  <p:timing>
    <p:tnLst>
      <p:par>
        <p:cTn id="1" dur="indefinite" restart="never" nodeType="tmRoot"/>
      </p:par>
    </p:tnLst>
  </p:timing>
</p:sldLayout>
</file>

<file path=ppt/slideLayouts/slideLayout264.xml><?xml version="1.0" encoding="utf-8"?>
<p:sldLayout xmlns:a="http://schemas.openxmlformats.org/drawingml/2006/main" xmlns:r="http://schemas.openxmlformats.org/officeDocument/2006/relationships" xmlns:p="http://schemas.openxmlformats.org/presentationml/2006/main">
  <p:cSld name="Three Sections">
    <p:spTree>
      <p:nvGrpSpPr>
        <p:cNvPr id="1" name=""/>
        <p:cNvGrpSpPr/>
        <p:nvPr/>
      </p:nvGrpSpPr>
      <p:grpSpPr>
        <a:xfrm>
          <a:off x="0" y="0"/>
          <a:ext cx="0" cy="0"/>
          <a:chOff x="0" y="0"/>
          <a:chExt cx="0" cy="0"/>
        </a:xfrm>
      </p:grpSpPr>
      <p:sp>
        <p:nvSpPr>
          <p:cNvPr id="12" name="Text Placeholder 13"/>
          <p:cNvSpPr>
            <a:spLocks noGrp="1"/>
          </p:cNvSpPr>
          <p:nvPr>
            <p:ph type="body" sz="quarter" idx="12" hasCustomPrompt="1"/>
          </p:nvPr>
        </p:nvSpPr>
        <p:spPr>
          <a:xfrm>
            <a:off x="266219" y="4642215"/>
            <a:ext cx="8613648" cy="320040"/>
          </a:xfr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en-US" sz="1400" b="1" dirty="0" smtClean="0"/>
            </a:lvl1pPr>
          </a:lstStyle>
          <a:p>
            <a:pPr marL="0" lvl="0" defTabSz="914400" eaLnBrk="1" latinLnBrk="0" hangingPunct="1"/>
            <a:r>
              <a:rPr lang="en-US" dirty="0" smtClean="0"/>
              <a:t>Click to replace text (Arial, 14pt)</a:t>
            </a:r>
          </a:p>
        </p:txBody>
      </p:sp>
      <p:sp>
        <p:nvSpPr>
          <p:cNvPr id="11" name="Text Placeholder 13"/>
          <p:cNvSpPr>
            <a:spLocks noGrp="1"/>
          </p:cNvSpPr>
          <p:nvPr>
            <p:ph type="body" sz="quarter" idx="11" hasCustomPrompt="1"/>
          </p:nvPr>
        </p:nvSpPr>
        <p:spPr>
          <a:xfrm>
            <a:off x="266219" y="2931098"/>
            <a:ext cx="8613648" cy="320040"/>
          </a:xfr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en-US" sz="1400" b="1" dirty="0" smtClean="0">
                <a:solidFill>
                  <a:schemeClr val="lt1"/>
                </a:solidFill>
              </a:defRPr>
            </a:lvl1pPr>
          </a:lstStyle>
          <a:p>
            <a:pPr marL="0" lvl="0" defTabSz="914400" eaLnBrk="1" latinLnBrk="0" hangingPunct="1"/>
            <a:r>
              <a:rPr lang="en-US" dirty="0" smtClean="0"/>
              <a:t>Click to replace text (Arial, 14pt)</a:t>
            </a:r>
          </a:p>
        </p:txBody>
      </p:sp>
      <p:sp>
        <p:nvSpPr>
          <p:cNvPr id="14" name="Text Placeholder 13"/>
          <p:cNvSpPr>
            <a:spLocks noGrp="1"/>
          </p:cNvSpPr>
          <p:nvPr>
            <p:ph type="body" sz="quarter" idx="10" hasCustomPrompt="1"/>
          </p:nvPr>
        </p:nvSpPr>
        <p:spPr>
          <a:xfrm>
            <a:off x="266219" y="1226948"/>
            <a:ext cx="8611080" cy="320040"/>
          </a:xfrm>
          <a:solidFill>
            <a:srgbClr val="924E6B"/>
          </a:solidFill>
        </p:spPr>
        <p:txBody>
          <a:bodyPr/>
          <a:lstStyle>
            <a:lvl1pPr marL="0" indent="0">
              <a:buNone/>
              <a:defRPr lang="en-US" sz="1400" b="1" kern="1200" dirty="0" smtClean="0">
                <a:solidFill>
                  <a:schemeClr val="bg1"/>
                </a:solidFill>
                <a:latin typeface="+mn-lt"/>
                <a:ea typeface="+mn-ea"/>
                <a:cs typeface="+mn-cs"/>
              </a:defRPr>
            </a:lvl1pPr>
          </a:lstStyle>
          <a:p>
            <a:pPr lvl="0"/>
            <a:r>
              <a:rPr lang="en-US" dirty="0" smtClean="0"/>
              <a:t>Click to replace text (Arial, 14pt)</a:t>
            </a:r>
          </a:p>
        </p:txBody>
      </p:sp>
      <p:sp>
        <p:nvSpPr>
          <p:cNvPr id="2" name="Title 1"/>
          <p:cNvSpPr>
            <a:spLocks noGrp="1"/>
          </p:cNvSpPr>
          <p:nvPr>
            <p:ph type="title" hasCustomPrompt="1"/>
          </p:nvPr>
        </p:nvSpPr>
        <p:spPr/>
        <p:txBody>
          <a:bodyPr/>
          <a:lstStyle>
            <a:lvl1pPr>
              <a:defRPr baseline="0"/>
            </a:lvl1pPr>
          </a:lstStyle>
          <a:p>
            <a:r>
              <a:rPr lang="en-US" dirty="0" smtClean="0"/>
              <a:t>Three sections (Georgia, 24pt)</a:t>
            </a:r>
            <a:endParaRPr lang="en-US" dirty="0"/>
          </a:p>
        </p:txBody>
      </p:sp>
      <p:sp>
        <p:nvSpPr>
          <p:cNvPr id="13" name="Text Placeholder 12"/>
          <p:cNvSpPr>
            <a:spLocks noGrp="1"/>
          </p:cNvSpPr>
          <p:nvPr>
            <p:ph type="body" sz="quarter" idx="13"/>
          </p:nvPr>
        </p:nvSpPr>
        <p:spPr>
          <a:xfrm>
            <a:off x="266219" y="1546727"/>
            <a:ext cx="8595360" cy="1384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5" name="Text Placeholder 12"/>
          <p:cNvSpPr>
            <a:spLocks noGrp="1"/>
          </p:cNvSpPr>
          <p:nvPr>
            <p:ph type="body" sz="quarter" idx="14"/>
          </p:nvPr>
        </p:nvSpPr>
        <p:spPr>
          <a:xfrm>
            <a:off x="266219" y="3257915"/>
            <a:ext cx="8595360" cy="1384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6" name="Text Placeholder 12"/>
          <p:cNvSpPr>
            <a:spLocks noGrp="1"/>
          </p:cNvSpPr>
          <p:nvPr>
            <p:ph type="body" sz="quarter" idx="15"/>
          </p:nvPr>
        </p:nvSpPr>
        <p:spPr>
          <a:xfrm>
            <a:off x="266219" y="4969032"/>
            <a:ext cx="8595360" cy="13775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588966779"/>
      </p:ext>
    </p:extLst>
  </p:cSld>
  <p:clrMapOvr>
    <a:masterClrMapping/>
  </p:clrMapOvr>
  <p:timing>
    <p:tnLst>
      <p:par>
        <p:cTn id="1" dur="indefinite" restart="never" nodeType="tmRoot"/>
      </p:par>
    </p:tnLst>
  </p:timing>
</p:sldLayout>
</file>

<file path=ppt/slideLayouts/slideLayout265.xml><?xml version="1.0" encoding="utf-8"?>
<p:sldLayout xmlns:a="http://schemas.openxmlformats.org/drawingml/2006/main" xmlns:r="http://schemas.openxmlformats.org/officeDocument/2006/relationships" xmlns:p="http://schemas.openxmlformats.org/presentationml/2006/main" userDrawn="1">
  <p:cSld name="2_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userDrawn="1">
            <p:ph type="body" sz="quarter" idx="18" hasCustomPrompt="1"/>
          </p:nvPr>
        </p:nvSpPr>
        <p:spPr>
          <a:xfrm>
            <a:off x="687148" y="4295384"/>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3919791" y="4307741"/>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
        <p:nvSpPr>
          <p:cNvPr id="13" name="TextBox 12"/>
          <p:cNvSpPr txBox="1"/>
          <p:nvPr userDrawn="1"/>
        </p:nvSpPr>
        <p:spPr>
          <a:xfrm>
            <a:off x="3919791" y="3976699"/>
            <a:ext cx="269351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What’s in this Section:</a:t>
            </a:r>
          </a:p>
        </p:txBody>
      </p:sp>
      <p:sp>
        <p:nvSpPr>
          <p:cNvPr id="14" name="TextBox 13"/>
          <p:cNvSpPr txBox="1"/>
          <p:nvPr userDrawn="1"/>
        </p:nvSpPr>
        <p:spPr>
          <a:xfrm>
            <a:off x="447639" y="3976700"/>
            <a:ext cx="102557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Sections:</a:t>
            </a:r>
          </a:p>
        </p:txBody>
      </p:sp>
      <p:cxnSp>
        <p:nvCxnSpPr>
          <p:cNvPr id="7" name="Straight Connector 6"/>
          <p:cNvCxnSpPr/>
          <p:nvPr userDrawn="1"/>
        </p:nvCxnSpPr>
        <p:spPr>
          <a:xfrm>
            <a:off x="3749514" y="4311718"/>
            <a:ext cx="0" cy="190613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3749514" y="6217856"/>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3749514" y="4311718"/>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3467298"/>
      </p:ext>
    </p:extLst>
  </p:cSld>
  <p:clrMapOvr>
    <a:masterClrMapping/>
  </p:clrMapOvr>
  <p:timing>
    <p:tnLst>
      <p:par>
        <p:cTn id="1" dur="indefinite" restart="never" nodeType="tmRoot"/>
      </p:par>
    </p:tnLst>
  </p:timing>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1_Cover">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pic>
        <p:nvPicPr>
          <p:cNvPr id="17" name="Picture 16" descr="footer2012-mco.jpg"/>
          <p:cNvPicPr>
            <a:picLocks noChangeAspect="1"/>
          </p:cNvPicPr>
          <p:nvPr userDrawn="1"/>
        </p:nvPicPr>
        <p:blipFill>
          <a:blip r:embed="rId2" cstate="print"/>
          <a:srcRect l="77956"/>
          <a:stretch>
            <a:fillRect/>
          </a:stretch>
        </p:blipFill>
        <p:spPr>
          <a:xfrm>
            <a:off x="7128284" y="6090047"/>
            <a:ext cx="2015716" cy="767953"/>
          </a:xfrm>
          <a:prstGeom prst="rect">
            <a:avLst/>
          </a:prstGeom>
        </p:spPr>
      </p:pic>
      <p:sp>
        <p:nvSpPr>
          <p:cNvPr id="18" name="Rectangle 17"/>
          <p:cNvSpPr/>
          <p:nvPr userDrawn="1"/>
        </p:nvSpPr>
        <p:spPr>
          <a:xfrm>
            <a:off x="-509" y="6090047"/>
            <a:ext cx="7128284" cy="7679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CA" sz="800" dirty="0" smtClean="0">
                <a:solidFill>
                  <a:srgbClr val="ADB7C3"/>
                </a:solidFill>
              </a:rPr>
              <a:t>McLean &amp; Company is a research and advisory firm that provides practical solutions</a:t>
            </a:r>
            <a:br>
              <a:rPr lang="en-CA" sz="800" dirty="0" smtClean="0">
                <a:solidFill>
                  <a:srgbClr val="ADB7C3"/>
                </a:solidFill>
              </a:rPr>
            </a:br>
            <a:r>
              <a:rPr lang="en-CA" sz="800" dirty="0" smtClean="0">
                <a:solidFill>
                  <a:srgbClr val="ADB7C3"/>
                </a:solidFill>
              </a:rPr>
              <a:t>to human resources challenges with executable research, tools, and advice that will have a</a:t>
            </a:r>
            <a:br>
              <a:rPr lang="en-CA" sz="800" dirty="0" smtClean="0">
                <a:solidFill>
                  <a:srgbClr val="ADB7C3"/>
                </a:solidFill>
              </a:rPr>
            </a:br>
            <a:r>
              <a:rPr lang="en-CA" sz="800" dirty="0" smtClean="0">
                <a:solidFill>
                  <a:srgbClr val="ADB7C3"/>
                </a:solidFill>
              </a:rPr>
              <a:t>clear and measurable impact on your business. © 1997-2014 McLean &amp; Company.</a:t>
            </a:r>
            <a:br>
              <a:rPr lang="en-CA" sz="800" dirty="0" smtClean="0">
                <a:solidFill>
                  <a:srgbClr val="ADB7C3"/>
                </a:solidFill>
              </a:rPr>
            </a:br>
            <a:r>
              <a:rPr lang="en-CA" sz="800" dirty="0" smtClean="0">
                <a:solidFill>
                  <a:srgbClr val="ADB7C3"/>
                </a:solidFill>
              </a:rPr>
              <a:t>McLean &amp; Company is a division of Info-Tech Research Group Inc.</a:t>
            </a:r>
            <a:endParaRPr lang="en-CA" sz="800" dirty="0">
              <a:solidFill>
                <a:srgbClr val="ADB7C3"/>
              </a:solidFill>
            </a:endParaRPr>
          </a:p>
        </p:txBody>
      </p:sp>
    </p:spTree>
    <p:extLst>
      <p:ext uri="{BB962C8B-B14F-4D97-AF65-F5344CB8AC3E}">
        <p14:creationId xmlns:p14="http://schemas.microsoft.com/office/powerpoint/2010/main" val="1761019913"/>
      </p:ext>
    </p:extLst>
  </p:cSld>
  <p:clrMapOvr>
    <a:masterClrMapping/>
  </p:clrMapOvr>
  <p:timing>
    <p:tnLst>
      <p:par>
        <p:cTn id="1" dur="indefinite" restart="never" nodeType="tmRoot"/>
      </p:par>
    </p:tnLst>
  </p:timing>
</p:sldLayout>
</file>

<file path=ppt/slideLayouts/slideLayout267.xml><?xml version="1.0" encoding="utf-8"?>
<p:sldLayout xmlns:a="http://schemas.openxmlformats.org/drawingml/2006/main" xmlns:r="http://schemas.openxmlformats.org/officeDocument/2006/relationships" xmlns:p="http://schemas.openxmlformats.org/presentationml/2006/main" userDrawn="1">
  <p:cSld name="3_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userDrawn="1">
            <p:ph type="body" sz="quarter" idx="18" hasCustomPrompt="1"/>
          </p:nvPr>
        </p:nvSpPr>
        <p:spPr>
          <a:xfrm>
            <a:off x="687148" y="4295384"/>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3919791" y="4307741"/>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
        <p:nvSpPr>
          <p:cNvPr id="13" name="TextBox 12"/>
          <p:cNvSpPr txBox="1"/>
          <p:nvPr userDrawn="1"/>
        </p:nvSpPr>
        <p:spPr>
          <a:xfrm>
            <a:off x="3919791" y="3976699"/>
            <a:ext cx="269351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What’s in this Section:</a:t>
            </a:r>
          </a:p>
        </p:txBody>
      </p:sp>
      <p:sp>
        <p:nvSpPr>
          <p:cNvPr id="14" name="TextBox 13"/>
          <p:cNvSpPr txBox="1"/>
          <p:nvPr userDrawn="1"/>
        </p:nvSpPr>
        <p:spPr>
          <a:xfrm>
            <a:off x="447639" y="3976700"/>
            <a:ext cx="102557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Sections:</a:t>
            </a:r>
          </a:p>
        </p:txBody>
      </p:sp>
      <p:cxnSp>
        <p:nvCxnSpPr>
          <p:cNvPr id="7" name="Straight Connector 6"/>
          <p:cNvCxnSpPr/>
          <p:nvPr userDrawn="1"/>
        </p:nvCxnSpPr>
        <p:spPr>
          <a:xfrm>
            <a:off x="3749514" y="4311718"/>
            <a:ext cx="0" cy="190613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3749514" y="6217856"/>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3749514" y="4311718"/>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6617623"/>
      </p:ext>
    </p:extLst>
  </p:cSld>
  <p:clrMapOvr>
    <a:masterClrMapping/>
  </p:clrMapOvr>
  <p:timing>
    <p:tnLst>
      <p:par>
        <p:cTn id="1" dur="indefinite" restart="never" nodeType="tmRoot"/>
      </p:par>
    </p:tnLst>
  </p:timing>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2_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2365500945"/>
      </p:ext>
    </p:extLst>
  </p:cSld>
  <p:clrMapOvr>
    <a:masterClrMapping/>
  </p:clrMapOvr>
  <p:timing>
    <p:tnLst>
      <p:par>
        <p:cTn id="1" dur="indefinite" restart="never" nodeType="tmRoot"/>
      </p:par>
    </p:tnLst>
  </p:timing>
</p:sldLayout>
</file>

<file path=ppt/slideLayouts/slideLayout269.xml><?xml version="1.0" encoding="utf-8"?>
<p:sldLayout xmlns:a="http://schemas.openxmlformats.org/drawingml/2006/main" xmlns:r="http://schemas.openxmlformats.org/officeDocument/2006/relationships" xmlns:p="http://schemas.openxmlformats.org/presentationml/2006/main" userDrawn="1">
  <p:cSld name="1_Activity Title Page">
    <p:spTree>
      <p:nvGrpSpPr>
        <p:cNvPr id="1" name=""/>
        <p:cNvGrpSpPr/>
        <p:nvPr/>
      </p:nvGrpSpPr>
      <p:grpSpPr>
        <a:xfrm>
          <a:off x="0" y="0"/>
          <a:ext cx="0" cy="0"/>
          <a:chOff x="0" y="0"/>
          <a:chExt cx="0" cy="0"/>
        </a:xfrm>
      </p:grpSpPr>
      <p:sp>
        <p:nvSpPr>
          <p:cNvPr id="23" name="Pentagon 22"/>
          <p:cNvSpPr/>
          <p:nvPr userDrawn="1"/>
        </p:nvSpPr>
        <p:spPr>
          <a:xfrm>
            <a:off x="0" y="411616"/>
            <a:ext cx="863588" cy="538410"/>
          </a:xfrm>
          <a:prstGeom prst="homePlate">
            <a:avLst>
              <a:gd name="adj" fmla="val 37631"/>
            </a:avLst>
          </a:prstGeom>
          <a:solidFill>
            <a:srgbClr val="C777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Title 1"/>
          <p:cNvSpPr>
            <a:spLocks noGrp="1"/>
          </p:cNvSpPr>
          <p:nvPr>
            <p:ph type="title" hasCustomPrompt="1"/>
          </p:nvPr>
        </p:nvSpPr>
        <p:spPr>
          <a:xfrm>
            <a:off x="863588" y="260648"/>
            <a:ext cx="8013712" cy="864096"/>
          </a:xfrm>
          <a:noFill/>
        </p:spPr>
        <p:txBody>
          <a:bodyPr/>
          <a:lstStyle>
            <a:lvl1pPr algn="l">
              <a:lnSpc>
                <a:spcPts val="2600"/>
              </a:lnSpc>
              <a:defRPr sz="2400" b="0" baseline="0">
                <a:solidFill>
                  <a:schemeClr val="tx1"/>
                </a:solidFill>
              </a:defRPr>
            </a:lvl1pPr>
          </a:lstStyle>
          <a:p>
            <a:r>
              <a:rPr lang="en-US" dirty="0" smtClean="0"/>
              <a:t>Page Header (Georgia, 24pt) </a:t>
            </a:r>
            <a:endParaRPr lang="en-CA" dirty="0"/>
          </a:p>
        </p:txBody>
      </p:sp>
      <p:sp>
        <p:nvSpPr>
          <p:cNvPr id="21" name="Text Placeholder 20"/>
          <p:cNvSpPr>
            <a:spLocks noGrp="1"/>
          </p:cNvSpPr>
          <p:nvPr>
            <p:ph type="body" sz="quarter" idx="10" hasCustomPrompt="1"/>
          </p:nvPr>
        </p:nvSpPr>
        <p:spPr>
          <a:xfrm>
            <a:off x="0" y="245442"/>
            <a:ext cx="641268" cy="891556"/>
          </a:xfrm>
        </p:spPr>
        <p:txBody>
          <a:bodyPr anchor="ctr"/>
          <a:lstStyle>
            <a:lvl1pPr algn="ctr">
              <a:buNone/>
              <a:defRPr sz="2000" b="1">
                <a:solidFill>
                  <a:schemeClr val="bg1"/>
                </a:solidFill>
              </a:defRPr>
            </a:lvl1pPr>
          </a:lstStyle>
          <a:p>
            <a:pPr lvl="0"/>
            <a:r>
              <a:rPr lang="en-US" dirty="0" smtClean="0"/>
              <a:t>#</a:t>
            </a:r>
            <a:endParaRPr lang="en-US" dirty="0"/>
          </a:p>
        </p:txBody>
      </p:sp>
    </p:spTree>
    <p:extLst>
      <p:ext uri="{BB962C8B-B14F-4D97-AF65-F5344CB8AC3E}">
        <p14:creationId xmlns:p14="http://schemas.microsoft.com/office/powerpoint/2010/main" val="2364993545"/>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Header">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cxnSp>
        <p:nvCxnSpPr>
          <p:cNvPr id="4" name="Straight Connector 3"/>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5783526"/>
      </p:ext>
    </p:extLst>
  </p:cSld>
  <p:clrMapOvr>
    <a:masterClrMapping/>
  </p:clrMapOvr>
  <p:timing>
    <p:tnLst>
      <p:par>
        <p:cTn id="1" dur="indefinite" restart="never" nodeType="tmRoot"/>
      </p:par>
    </p:tnLst>
  </p:timing>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userDrawn="1">
  <p:cSld name="1_Executive Summar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Executive Summary (Georgia, 24pt)</a:t>
            </a:r>
            <a:endParaRPr lang="en-US" dirty="0"/>
          </a:p>
        </p:txBody>
      </p:sp>
      <p:sp>
        <p:nvSpPr>
          <p:cNvPr id="20" name="Text Placeholder 19"/>
          <p:cNvSpPr>
            <a:spLocks noGrp="1"/>
          </p:cNvSpPr>
          <p:nvPr userDrawn="1">
            <p:ph type="body" sz="quarter" idx="10"/>
          </p:nvPr>
        </p:nvSpPr>
        <p:spPr>
          <a:xfrm>
            <a:off x="255869" y="1535364"/>
            <a:ext cx="5248656" cy="107899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1" name="Text Placeholder 19"/>
          <p:cNvSpPr>
            <a:spLocks noGrp="1"/>
          </p:cNvSpPr>
          <p:nvPr userDrawn="1">
            <p:ph type="body" sz="quarter" idx="11"/>
          </p:nvPr>
        </p:nvSpPr>
        <p:spPr>
          <a:xfrm>
            <a:off x="255869" y="3116879"/>
            <a:ext cx="5248656" cy="107698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2" name="Text Placeholder 19"/>
          <p:cNvSpPr>
            <a:spLocks noGrp="1"/>
          </p:cNvSpPr>
          <p:nvPr userDrawn="1">
            <p:ph type="body" sz="quarter" idx="12"/>
          </p:nvPr>
        </p:nvSpPr>
        <p:spPr>
          <a:xfrm>
            <a:off x="264818" y="4512653"/>
            <a:ext cx="8613648" cy="18084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cxnSp>
        <p:nvCxnSpPr>
          <p:cNvPr id="27" name="Straight Connector 26"/>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9" name="Text Placeholder 28"/>
          <p:cNvSpPr>
            <a:spLocks noGrp="1"/>
          </p:cNvSpPr>
          <p:nvPr>
            <p:ph type="body" sz="quarter" idx="13"/>
          </p:nvPr>
        </p:nvSpPr>
        <p:spPr>
          <a:xfrm>
            <a:off x="5740416" y="1527747"/>
            <a:ext cx="3148013" cy="2523241"/>
          </a:xfrm>
          <a:ln w="19050">
            <a:solidFill>
              <a:schemeClr val="bg1">
                <a:lumMod val="75000"/>
              </a:schemeClr>
            </a:solidFill>
          </a:ln>
        </p:spPr>
        <p:txBody>
          <a:bodyPr/>
          <a:lstStyle>
            <a:lvl1pPr marL="0" indent="0">
              <a:buNone/>
              <a:defRPr/>
            </a:lvl1pPr>
          </a:lstStyle>
          <a:p>
            <a:pPr lvl="0"/>
            <a:endParaRPr lang="en-US" dirty="0"/>
          </a:p>
        </p:txBody>
      </p:sp>
    </p:spTree>
    <p:extLst>
      <p:ext uri="{BB962C8B-B14F-4D97-AF65-F5344CB8AC3E}">
        <p14:creationId xmlns:p14="http://schemas.microsoft.com/office/powerpoint/2010/main" val="3674704110"/>
      </p:ext>
    </p:extLst>
  </p:cSld>
  <p:clrMapOvr>
    <a:masterClrMapping/>
  </p:clrMapOvr>
  <p:timing>
    <p:tnLst>
      <p:par>
        <p:cTn id="1" dur="indefinite" restart="never" nodeType="tmRoot"/>
      </p:par>
    </p:tnLst>
  </p:timing>
</p:sldLayout>
</file>

<file path=ppt/slideLayouts/slideLayout271.xml><?xml version="1.0" encoding="utf-8"?>
<p:sldLayout xmlns:a="http://schemas.openxmlformats.org/drawingml/2006/main" xmlns:r="http://schemas.openxmlformats.org/officeDocument/2006/relationships" xmlns:p="http://schemas.openxmlformats.org/presentationml/2006/main" userDrawn="1">
  <p:cSld name="4_Introduction">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5" name="Text Placeholder 41"/>
          <p:cNvSpPr>
            <a:spLocks noGrp="1"/>
          </p:cNvSpPr>
          <p:nvPr>
            <p:ph type="body" sz="quarter" idx="16" hasCustomPrompt="1"/>
          </p:nvPr>
        </p:nvSpPr>
        <p:spPr>
          <a:xfrm>
            <a:off x="246703" y="1607231"/>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17" name="Text Placeholder 41"/>
          <p:cNvSpPr>
            <a:spLocks noGrp="1"/>
          </p:cNvSpPr>
          <p:nvPr>
            <p:ph type="body" sz="quarter" idx="26" hasCustomPrompt="1"/>
          </p:nvPr>
        </p:nvSpPr>
        <p:spPr>
          <a:xfrm>
            <a:off x="4835436" y="1607231"/>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16" name="Rectangle 15"/>
          <p:cNvSpPr/>
          <p:nvPr userDrawn="1"/>
        </p:nvSpPr>
        <p:spPr>
          <a:xfrm>
            <a:off x="251519" y="1287191"/>
            <a:ext cx="4037263" cy="320040"/>
          </a:xfrm>
          <a:prstGeom prst="rect">
            <a:avLst/>
          </a:prstGeom>
          <a:solidFill>
            <a:srgbClr val="7888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is Designed For:</a:t>
            </a:r>
          </a:p>
        </p:txBody>
      </p:sp>
      <p:sp>
        <p:nvSpPr>
          <p:cNvPr id="20" name="Rectangle 19"/>
          <p:cNvSpPr/>
          <p:nvPr userDrawn="1"/>
        </p:nvSpPr>
        <p:spPr>
          <a:xfrm>
            <a:off x="4840036" y="1287191"/>
            <a:ext cx="4037263" cy="32004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Will Help You:</a:t>
            </a:r>
          </a:p>
        </p:txBody>
      </p:sp>
      <p:cxnSp>
        <p:nvCxnSpPr>
          <p:cNvPr id="13" name="Straight Connector 12"/>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2434243"/>
      </p:ext>
    </p:extLst>
  </p:cSld>
  <p:clrMapOvr>
    <a:masterClrMapping/>
  </p:clrMapOvr>
  <p:timing>
    <p:tnLst>
      <p:par>
        <p:cTn id="1" dur="indefinite" restart="never" nodeType="tmRoot"/>
      </p:par>
    </p:tnLst>
  </p:timing>
</p:sldLayout>
</file>

<file path=ppt/slideLayouts/slideLayout272.xml><?xml version="1.0" encoding="utf-8"?>
<p:sldLayout xmlns:a="http://schemas.openxmlformats.org/drawingml/2006/main" xmlns:r="http://schemas.openxmlformats.org/officeDocument/2006/relationships" xmlns:p="http://schemas.openxmlformats.org/presentationml/2006/main">
  <p:cSld name="1_Case Study">
    <p:spTree>
      <p:nvGrpSpPr>
        <p:cNvPr id="1" name=""/>
        <p:cNvGrpSpPr/>
        <p:nvPr/>
      </p:nvGrpSpPr>
      <p:grpSpPr>
        <a:xfrm>
          <a:off x="0" y="0"/>
          <a:ext cx="0" cy="0"/>
          <a:chOff x="0" y="0"/>
          <a:chExt cx="0" cy="0"/>
        </a:xfrm>
      </p:grpSpPr>
      <p:sp>
        <p:nvSpPr>
          <p:cNvPr id="33" name="Text Placeholder 53"/>
          <p:cNvSpPr>
            <a:spLocks noGrp="1"/>
          </p:cNvSpPr>
          <p:nvPr>
            <p:ph type="body" sz="quarter" idx="19" hasCustomPrompt="1"/>
          </p:nvPr>
        </p:nvSpPr>
        <p:spPr>
          <a:xfrm>
            <a:off x="2159732" y="1362075"/>
            <a:ext cx="6717568"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Case Study (Georgia, 24pt) </a:t>
            </a:r>
            <a:endParaRPr lang="en-CA" dirty="0"/>
          </a:p>
        </p:txBody>
      </p:sp>
    </p:spTree>
    <p:extLst>
      <p:ext uri="{BB962C8B-B14F-4D97-AF65-F5344CB8AC3E}">
        <p14:creationId xmlns:p14="http://schemas.microsoft.com/office/powerpoint/2010/main" val="1305843348"/>
      </p:ext>
    </p:extLst>
  </p:cSld>
  <p:clrMapOvr>
    <a:masterClrMapping/>
  </p:clrMapOvr>
  <p:timing>
    <p:tnLst>
      <p:par>
        <p:cTn id="1" dur="indefinite" restart="never" nodeType="tmRoot"/>
      </p:par>
    </p:tnLst>
  </p:timing>
  <p:hf hdr="0" ftr="0" dt="0"/>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userDrawn="1">
  <p:cSld name="2_Cover">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pic>
        <p:nvPicPr>
          <p:cNvPr id="17" name="Picture 16" descr="footer2012-mco.jpg"/>
          <p:cNvPicPr>
            <a:picLocks noChangeAspect="1"/>
          </p:cNvPicPr>
          <p:nvPr userDrawn="1"/>
        </p:nvPicPr>
        <p:blipFill>
          <a:blip r:embed="rId2" cstate="print"/>
          <a:srcRect l="77956"/>
          <a:stretch>
            <a:fillRect/>
          </a:stretch>
        </p:blipFill>
        <p:spPr>
          <a:xfrm>
            <a:off x="7128284" y="6090047"/>
            <a:ext cx="2015716" cy="767953"/>
          </a:xfrm>
          <a:prstGeom prst="rect">
            <a:avLst/>
          </a:prstGeom>
        </p:spPr>
      </p:pic>
      <p:sp>
        <p:nvSpPr>
          <p:cNvPr id="18" name="Rectangle 17"/>
          <p:cNvSpPr/>
          <p:nvPr userDrawn="1"/>
        </p:nvSpPr>
        <p:spPr>
          <a:xfrm>
            <a:off x="-509" y="6090047"/>
            <a:ext cx="7128284" cy="7679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CA" sz="800" dirty="0" smtClean="0">
                <a:solidFill>
                  <a:srgbClr val="ADB7C3"/>
                </a:solidFill>
              </a:rPr>
              <a:t>McLean &amp; Company is a research and advisory firm that provides practical solutions</a:t>
            </a:r>
            <a:br>
              <a:rPr lang="en-CA" sz="800" dirty="0" smtClean="0">
                <a:solidFill>
                  <a:srgbClr val="ADB7C3"/>
                </a:solidFill>
              </a:rPr>
            </a:br>
            <a:r>
              <a:rPr lang="en-CA" sz="800" dirty="0" smtClean="0">
                <a:solidFill>
                  <a:srgbClr val="ADB7C3"/>
                </a:solidFill>
              </a:rPr>
              <a:t>to human resources challenges with executable research, tools, and advice that will have a</a:t>
            </a:r>
            <a:br>
              <a:rPr lang="en-CA" sz="800" dirty="0" smtClean="0">
                <a:solidFill>
                  <a:srgbClr val="ADB7C3"/>
                </a:solidFill>
              </a:rPr>
            </a:br>
            <a:r>
              <a:rPr lang="en-CA" sz="800" dirty="0" smtClean="0">
                <a:solidFill>
                  <a:srgbClr val="ADB7C3"/>
                </a:solidFill>
              </a:rPr>
              <a:t>clear and measurable impact on your business. © 1997-2014 McLean &amp; Company.</a:t>
            </a:r>
            <a:br>
              <a:rPr lang="en-CA" sz="800" dirty="0" smtClean="0">
                <a:solidFill>
                  <a:srgbClr val="ADB7C3"/>
                </a:solidFill>
              </a:rPr>
            </a:br>
            <a:r>
              <a:rPr lang="en-CA" sz="800" dirty="0" smtClean="0">
                <a:solidFill>
                  <a:srgbClr val="ADB7C3"/>
                </a:solidFill>
              </a:rPr>
              <a:t>McLean &amp; Company is a division of Info-Tech Research Group Inc.</a:t>
            </a:r>
            <a:endParaRPr lang="en-CA" sz="800" dirty="0">
              <a:solidFill>
                <a:srgbClr val="ADB7C3"/>
              </a:solidFill>
            </a:endParaRPr>
          </a:p>
        </p:txBody>
      </p:sp>
    </p:spTree>
    <p:extLst>
      <p:ext uri="{BB962C8B-B14F-4D97-AF65-F5344CB8AC3E}">
        <p14:creationId xmlns:p14="http://schemas.microsoft.com/office/powerpoint/2010/main" val="3826104540"/>
      </p:ext>
    </p:extLst>
  </p:cSld>
  <p:clrMapOvr>
    <a:masterClrMapping/>
  </p:clrMapOvr>
  <p:timing>
    <p:tnLst>
      <p:par>
        <p:cTn id="1" dur="indefinite" restart="never" nodeType="tmRoot"/>
      </p:par>
    </p:tnLst>
  </p:timing>
</p:sldLayout>
</file>

<file path=ppt/slideLayouts/slideLayout274.xml><?xml version="1.0" encoding="utf-8"?>
<p:sldLayout xmlns:a="http://schemas.openxmlformats.org/drawingml/2006/main" xmlns:r="http://schemas.openxmlformats.org/officeDocument/2006/relationships" xmlns:p="http://schemas.openxmlformats.org/presentationml/2006/main" userDrawn="1">
  <p:cSld name="4_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userDrawn="1">
            <p:ph type="body" sz="quarter" idx="18" hasCustomPrompt="1"/>
          </p:nvPr>
        </p:nvSpPr>
        <p:spPr>
          <a:xfrm>
            <a:off x="687148" y="4295384"/>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3919791" y="4307741"/>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
        <p:nvSpPr>
          <p:cNvPr id="13" name="TextBox 12"/>
          <p:cNvSpPr txBox="1"/>
          <p:nvPr userDrawn="1"/>
        </p:nvSpPr>
        <p:spPr>
          <a:xfrm>
            <a:off x="3919791" y="3976699"/>
            <a:ext cx="269351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What’s in this Section:</a:t>
            </a:r>
          </a:p>
        </p:txBody>
      </p:sp>
      <p:sp>
        <p:nvSpPr>
          <p:cNvPr id="14" name="TextBox 13"/>
          <p:cNvSpPr txBox="1"/>
          <p:nvPr userDrawn="1"/>
        </p:nvSpPr>
        <p:spPr>
          <a:xfrm>
            <a:off x="447639" y="3976700"/>
            <a:ext cx="102557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Sections:</a:t>
            </a:r>
          </a:p>
        </p:txBody>
      </p:sp>
      <p:cxnSp>
        <p:nvCxnSpPr>
          <p:cNvPr id="7" name="Straight Connector 6"/>
          <p:cNvCxnSpPr/>
          <p:nvPr userDrawn="1"/>
        </p:nvCxnSpPr>
        <p:spPr>
          <a:xfrm>
            <a:off x="3749514" y="4311718"/>
            <a:ext cx="0" cy="190613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3749514" y="6217856"/>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3749514" y="4311718"/>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0544199"/>
      </p:ext>
    </p:extLst>
  </p:cSld>
  <p:clrMapOvr>
    <a:masterClrMapping/>
  </p:clrMapOvr>
  <p:timing>
    <p:tnLst>
      <p:par>
        <p:cTn id="1" dur="indefinite" restart="never" nodeType="tmRoot"/>
      </p:par>
    </p:tnLst>
  </p:timing>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userDrawn="1">
  <p:cSld name="3_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3311640218"/>
      </p:ext>
    </p:extLst>
  </p:cSld>
  <p:clrMapOvr>
    <a:masterClrMapping/>
  </p:clrMapOvr>
  <p:timing>
    <p:tnLst>
      <p:par>
        <p:cTn id="1" dur="indefinite" restart="never" nodeType="tmRoot"/>
      </p:par>
    </p:tnLst>
  </p:timing>
</p:sldLayout>
</file>

<file path=ppt/slideLayouts/slideLayout276.xml><?xml version="1.0" encoding="utf-8"?>
<p:sldLayout xmlns:a="http://schemas.openxmlformats.org/drawingml/2006/main" xmlns:r="http://schemas.openxmlformats.org/officeDocument/2006/relationships" xmlns:p="http://schemas.openxmlformats.org/presentationml/2006/main" userDrawn="1">
  <p:cSld name="2_Activity Title Page">
    <p:spTree>
      <p:nvGrpSpPr>
        <p:cNvPr id="1" name=""/>
        <p:cNvGrpSpPr/>
        <p:nvPr/>
      </p:nvGrpSpPr>
      <p:grpSpPr>
        <a:xfrm>
          <a:off x="0" y="0"/>
          <a:ext cx="0" cy="0"/>
          <a:chOff x="0" y="0"/>
          <a:chExt cx="0" cy="0"/>
        </a:xfrm>
      </p:grpSpPr>
      <p:sp>
        <p:nvSpPr>
          <p:cNvPr id="23" name="Pentagon 22"/>
          <p:cNvSpPr/>
          <p:nvPr userDrawn="1"/>
        </p:nvSpPr>
        <p:spPr>
          <a:xfrm>
            <a:off x="0" y="411616"/>
            <a:ext cx="863588" cy="538410"/>
          </a:xfrm>
          <a:prstGeom prst="homePlate">
            <a:avLst>
              <a:gd name="adj" fmla="val 37631"/>
            </a:avLst>
          </a:prstGeom>
          <a:solidFill>
            <a:srgbClr val="C777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Title 1"/>
          <p:cNvSpPr>
            <a:spLocks noGrp="1"/>
          </p:cNvSpPr>
          <p:nvPr>
            <p:ph type="title" hasCustomPrompt="1"/>
          </p:nvPr>
        </p:nvSpPr>
        <p:spPr>
          <a:xfrm>
            <a:off x="863588" y="260648"/>
            <a:ext cx="8013712" cy="864096"/>
          </a:xfrm>
          <a:noFill/>
        </p:spPr>
        <p:txBody>
          <a:bodyPr/>
          <a:lstStyle>
            <a:lvl1pPr algn="l">
              <a:lnSpc>
                <a:spcPts val="2600"/>
              </a:lnSpc>
              <a:defRPr sz="2400" b="0" baseline="0">
                <a:solidFill>
                  <a:schemeClr val="tx1"/>
                </a:solidFill>
              </a:defRPr>
            </a:lvl1pPr>
          </a:lstStyle>
          <a:p>
            <a:r>
              <a:rPr lang="en-US" dirty="0" smtClean="0"/>
              <a:t>Page Header (Georgia, 24pt) </a:t>
            </a:r>
            <a:endParaRPr lang="en-CA" dirty="0"/>
          </a:p>
        </p:txBody>
      </p:sp>
      <p:sp>
        <p:nvSpPr>
          <p:cNvPr id="21" name="Text Placeholder 20"/>
          <p:cNvSpPr>
            <a:spLocks noGrp="1"/>
          </p:cNvSpPr>
          <p:nvPr>
            <p:ph type="body" sz="quarter" idx="10" hasCustomPrompt="1"/>
          </p:nvPr>
        </p:nvSpPr>
        <p:spPr>
          <a:xfrm>
            <a:off x="0" y="245442"/>
            <a:ext cx="641268" cy="891556"/>
          </a:xfrm>
        </p:spPr>
        <p:txBody>
          <a:bodyPr anchor="ctr"/>
          <a:lstStyle>
            <a:lvl1pPr algn="ctr">
              <a:buNone/>
              <a:defRPr sz="2000" b="1">
                <a:solidFill>
                  <a:schemeClr val="bg1"/>
                </a:solidFill>
              </a:defRPr>
            </a:lvl1pPr>
          </a:lstStyle>
          <a:p>
            <a:pPr lvl="0"/>
            <a:r>
              <a:rPr lang="en-US" dirty="0" smtClean="0"/>
              <a:t>#</a:t>
            </a:r>
            <a:endParaRPr lang="en-US" dirty="0"/>
          </a:p>
        </p:txBody>
      </p:sp>
    </p:spTree>
    <p:extLst>
      <p:ext uri="{BB962C8B-B14F-4D97-AF65-F5344CB8AC3E}">
        <p14:creationId xmlns:p14="http://schemas.microsoft.com/office/powerpoint/2010/main" val="2353005693"/>
      </p:ext>
    </p:extLst>
  </p:cSld>
  <p:clrMapOvr>
    <a:masterClrMapping/>
  </p:clrMapOvr>
  <p:timing>
    <p:tnLst>
      <p:par>
        <p:cTn id="1" dur="indefinite" restart="never" nodeType="tmRoot"/>
      </p:par>
    </p:tnLst>
  </p:timing>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userDrawn="1">
  <p:cSld name="2_Executive Summar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Executive Summary (Georgia, 24pt)</a:t>
            </a:r>
            <a:endParaRPr lang="en-US" dirty="0"/>
          </a:p>
        </p:txBody>
      </p:sp>
      <p:grpSp>
        <p:nvGrpSpPr>
          <p:cNvPr id="6" name="Group 88"/>
          <p:cNvGrpSpPr/>
          <p:nvPr/>
        </p:nvGrpSpPr>
        <p:grpSpPr>
          <a:xfrm>
            <a:off x="5740416" y="1209320"/>
            <a:ext cx="3145536" cy="321616"/>
            <a:chOff x="3991296" y="1960467"/>
            <a:chExt cx="1646636" cy="262207"/>
          </a:xfrm>
        </p:grpSpPr>
        <p:sp>
          <p:nvSpPr>
            <p:cNvPr id="7" name="Rectangle 6"/>
            <p:cNvSpPr/>
            <p:nvPr/>
          </p:nvSpPr>
          <p:spPr>
            <a:xfrm>
              <a:off x="3991296" y="1961753"/>
              <a:ext cx="1646636" cy="260921"/>
            </a:xfrm>
            <a:prstGeom prst="rect">
              <a:avLst/>
            </a:prstGeom>
            <a:solidFill>
              <a:srgbClr val="FF3C0D"/>
            </a:solidFill>
            <a:ln w="12700">
              <a:solidFill>
                <a:srgbClr val="E883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CA" sz="1200" i="1" dirty="0" smtClean="0">
                  <a:solidFill>
                    <a:srgbClr val="FFFFFF"/>
                  </a:solidFill>
                  <a:latin typeface="Georgia"/>
                </a:rPr>
                <a:t>McLean &amp; Company </a:t>
              </a:r>
              <a:r>
                <a:rPr lang="en-CA" sz="1200" i="1" dirty="0">
                  <a:solidFill>
                    <a:srgbClr val="FFFFFF"/>
                  </a:solidFill>
                  <a:latin typeface="Georgia"/>
                </a:rPr>
                <a:t>Insight</a:t>
              </a:r>
            </a:p>
          </p:txBody>
        </p:sp>
        <p:pic>
          <p:nvPicPr>
            <p:cNvPr id="8" name="Picture 7" descr="insight-sm.wmf"/>
            <p:cNvPicPr>
              <a:picLocks noChangeAspect="1"/>
            </p:cNvPicPr>
            <p:nvPr/>
          </p:nvPicPr>
          <p:blipFill>
            <a:blip r:embed="rId2" cstate="screen"/>
            <a:stretch>
              <a:fillRect/>
            </a:stretch>
          </p:blipFill>
          <p:spPr>
            <a:xfrm>
              <a:off x="5393464" y="1960467"/>
              <a:ext cx="217654" cy="253060"/>
            </a:xfrm>
            <a:prstGeom prst="rect">
              <a:avLst/>
            </a:prstGeom>
            <a:noFill/>
            <a:ln>
              <a:noFill/>
            </a:ln>
          </p:spPr>
        </p:pic>
      </p:grpSp>
      <p:grpSp>
        <p:nvGrpSpPr>
          <p:cNvPr id="26" name="Group 25"/>
          <p:cNvGrpSpPr/>
          <p:nvPr userDrawn="1"/>
        </p:nvGrpSpPr>
        <p:grpSpPr>
          <a:xfrm>
            <a:off x="255868" y="4125411"/>
            <a:ext cx="8640578" cy="461665"/>
            <a:chOff x="247848" y="4125411"/>
            <a:chExt cx="8640578" cy="461665"/>
          </a:xfrm>
        </p:grpSpPr>
        <p:sp>
          <p:nvSpPr>
            <p:cNvPr id="9" name="Rectangle 8"/>
            <p:cNvSpPr/>
            <p:nvPr userDrawn="1"/>
          </p:nvSpPr>
          <p:spPr>
            <a:xfrm>
              <a:off x="247848" y="4199835"/>
              <a:ext cx="8640578" cy="312818"/>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b="1" dirty="0">
                  <a:solidFill>
                    <a:srgbClr val="FFFFFF"/>
                  </a:solidFill>
                </a:rPr>
                <a:t>Resolution</a:t>
              </a:r>
            </a:p>
          </p:txBody>
        </p:sp>
        <p:sp>
          <p:nvSpPr>
            <p:cNvPr id="15" name="TextBox 14"/>
            <p:cNvSpPr txBox="1"/>
            <p:nvPr userDrawn="1"/>
          </p:nvSpPr>
          <p:spPr>
            <a:xfrm>
              <a:off x="8461706" y="4125411"/>
              <a:ext cx="426720" cy="461665"/>
            </a:xfrm>
            <a:prstGeom prst="rect">
              <a:avLst/>
            </a:prstGeom>
            <a:noFill/>
          </p:spPr>
          <p:txBody>
            <a:bodyPr wrap="none" rtlCol="0" anchor="ctr">
              <a:spAutoFit/>
            </a:bodyPr>
            <a:lstStyle/>
            <a:p>
              <a:pPr algn="ctr"/>
              <a:r>
                <a:rPr lang="en-US" sz="2400" b="1" dirty="0" smtClean="0">
                  <a:solidFill>
                    <a:srgbClr val="FFFFFF"/>
                  </a:solidFill>
                  <a:sym typeface="Wingdings" panose="05000000000000000000" pitchFamily="2" charset="2"/>
                </a:rPr>
                <a:t></a:t>
              </a:r>
              <a:endParaRPr lang="en-US" sz="2400" b="1" dirty="0">
                <a:solidFill>
                  <a:srgbClr val="FFFFFF"/>
                </a:solidFill>
              </a:endParaRPr>
            </a:p>
          </p:txBody>
        </p:sp>
      </p:grpSp>
      <p:grpSp>
        <p:nvGrpSpPr>
          <p:cNvPr id="25" name="Group 24"/>
          <p:cNvGrpSpPr/>
          <p:nvPr userDrawn="1"/>
        </p:nvGrpSpPr>
        <p:grpSpPr>
          <a:xfrm>
            <a:off x="247848" y="1210905"/>
            <a:ext cx="5266944" cy="325508"/>
            <a:chOff x="277163" y="1210905"/>
            <a:chExt cx="5266944" cy="325508"/>
          </a:xfrm>
        </p:grpSpPr>
        <p:sp>
          <p:nvSpPr>
            <p:cNvPr id="13" name="Rectangle 12"/>
            <p:cNvSpPr/>
            <p:nvPr userDrawn="1"/>
          </p:nvSpPr>
          <p:spPr>
            <a:xfrm>
              <a:off x="277163" y="1210905"/>
              <a:ext cx="5266944" cy="320040"/>
            </a:xfrm>
            <a:prstGeom prst="rect">
              <a:avLst/>
            </a:prstGeom>
            <a:solidFill>
              <a:srgbClr val="924E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rgbClr val="FFFFFF"/>
                  </a:solidFill>
                </a:rPr>
                <a:t>Situation</a:t>
              </a:r>
              <a:endParaRPr lang="en-US" sz="1400" b="1" dirty="0">
                <a:solidFill>
                  <a:srgbClr val="FFFFFF"/>
                </a:solidFill>
              </a:endParaRPr>
            </a:p>
          </p:txBody>
        </p:sp>
        <p:sp>
          <p:nvSpPr>
            <p:cNvPr id="16" name="Isosceles Triangle 15"/>
            <p:cNvSpPr/>
            <p:nvPr userDrawn="1"/>
          </p:nvSpPr>
          <p:spPr>
            <a:xfrm>
              <a:off x="5223565" y="1254045"/>
              <a:ext cx="216694" cy="22383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smtClean="0">
                <a:solidFill>
                  <a:srgbClr val="333333"/>
                </a:solidFill>
              </a:endParaRPr>
            </a:p>
          </p:txBody>
        </p:sp>
        <p:sp>
          <p:nvSpPr>
            <p:cNvPr id="17" name="TextBox 16"/>
            <p:cNvSpPr txBox="1"/>
            <p:nvPr userDrawn="1"/>
          </p:nvSpPr>
          <p:spPr>
            <a:xfrm>
              <a:off x="5297384" y="1259414"/>
              <a:ext cx="69056" cy="276999"/>
            </a:xfrm>
            <a:prstGeom prst="rect">
              <a:avLst/>
            </a:prstGeom>
            <a:noFill/>
          </p:spPr>
          <p:txBody>
            <a:bodyPr wrap="square" rtlCol="0" anchor="ctr">
              <a:spAutoFit/>
            </a:bodyPr>
            <a:lstStyle/>
            <a:p>
              <a:pPr algn="ctr"/>
              <a:r>
                <a:rPr lang="en-US" sz="1200" dirty="0" smtClean="0">
                  <a:solidFill>
                    <a:srgbClr val="924E6B"/>
                  </a:solidFill>
                </a:rPr>
                <a:t>!</a:t>
              </a:r>
              <a:endParaRPr lang="en-US" sz="1200" dirty="0">
                <a:solidFill>
                  <a:srgbClr val="924E6B"/>
                </a:solidFill>
              </a:endParaRPr>
            </a:p>
          </p:txBody>
        </p:sp>
      </p:grpSp>
      <p:grpSp>
        <p:nvGrpSpPr>
          <p:cNvPr id="24" name="Group 23"/>
          <p:cNvGrpSpPr/>
          <p:nvPr userDrawn="1"/>
        </p:nvGrpSpPr>
        <p:grpSpPr>
          <a:xfrm>
            <a:off x="247848" y="2639247"/>
            <a:ext cx="5266944" cy="369332"/>
            <a:chOff x="251520" y="2526953"/>
            <a:chExt cx="5266944" cy="369332"/>
          </a:xfrm>
        </p:grpSpPr>
        <p:sp>
          <p:nvSpPr>
            <p:cNvPr id="11" name="Rectangle 10"/>
            <p:cNvSpPr/>
            <p:nvPr userDrawn="1"/>
          </p:nvSpPr>
          <p:spPr>
            <a:xfrm>
              <a:off x="251520" y="2547450"/>
              <a:ext cx="5266944"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b="1" dirty="0">
                  <a:solidFill>
                    <a:srgbClr val="FFFFFF"/>
                  </a:solidFill>
                </a:rPr>
                <a:t>Complication</a:t>
              </a:r>
            </a:p>
          </p:txBody>
        </p:sp>
        <p:sp>
          <p:nvSpPr>
            <p:cNvPr id="18" name="TextBox 17"/>
            <p:cNvSpPr txBox="1"/>
            <p:nvPr userDrawn="1"/>
          </p:nvSpPr>
          <p:spPr>
            <a:xfrm>
              <a:off x="5177595" y="2526953"/>
              <a:ext cx="262664" cy="369332"/>
            </a:xfrm>
            <a:prstGeom prst="rect">
              <a:avLst/>
            </a:prstGeom>
            <a:noFill/>
          </p:spPr>
          <p:txBody>
            <a:bodyPr wrap="square" rtlCol="0">
              <a:spAutoFit/>
            </a:bodyPr>
            <a:lstStyle/>
            <a:p>
              <a:r>
                <a:rPr lang="en-US" b="1" dirty="0" smtClean="0">
                  <a:solidFill>
                    <a:srgbClr val="FFFFFF"/>
                  </a:solidFill>
                </a:rPr>
                <a:t>?</a:t>
              </a:r>
              <a:endParaRPr lang="en-US" b="1" dirty="0">
                <a:solidFill>
                  <a:srgbClr val="FFFFFF"/>
                </a:solidFill>
              </a:endParaRPr>
            </a:p>
          </p:txBody>
        </p:sp>
      </p:grpSp>
      <p:sp>
        <p:nvSpPr>
          <p:cNvPr id="20" name="Text Placeholder 19"/>
          <p:cNvSpPr>
            <a:spLocks noGrp="1"/>
          </p:cNvSpPr>
          <p:nvPr userDrawn="1">
            <p:ph type="body" sz="quarter" idx="10"/>
          </p:nvPr>
        </p:nvSpPr>
        <p:spPr>
          <a:xfrm>
            <a:off x="255869" y="1535364"/>
            <a:ext cx="5248656" cy="107899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1" name="Text Placeholder 19"/>
          <p:cNvSpPr>
            <a:spLocks noGrp="1"/>
          </p:cNvSpPr>
          <p:nvPr userDrawn="1">
            <p:ph type="body" sz="quarter" idx="11"/>
          </p:nvPr>
        </p:nvSpPr>
        <p:spPr>
          <a:xfrm>
            <a:off x="255869" y="2974004"/>
            <a:ext cx="5248656" cy="107698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2" name="Text Placeholder 19"/>
          <p:cNvSpPr>
            <a:spLocks noGrp="1"/>
          </p:cNvSpPr>
          <p:nvPr userDrawn="1">
            <p:ph type="body" sz="quarter" idx="12"/>
          </p:nvPr>
        </p:nvSpPr>
        <p:spPr>
          <a:xfrm>
            <a:off x="264818" y="4512653"/>
            <a:ext cx="8613648" cy="18084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cxnSp>
        <p:nvCxnSpPr>
          <p:cNvPr id="27" name="Straight Connector 26"/>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9" name="Text Placeholder 28"/>
          <p:cNvSpPr>
            <a:spLocks noGrp="1"/>
          </p:cNvSpPr>
          <p:nvPr>
            <p:ph type="body" sz="quarter" idx="13"/>
          </p:nvPr>
        </p:nvSpPr>
        <p:spPr>
          <a:xfrm>
            <a:off x="5740416" y="1527747"/>
            <a:ext cx="3148013" cy="2523241"/>
          </a:xfrm>
          <a:ln w="19050">
            <a:solidFill>
              <a:schemeClr val="bg1">
                <a:lumMod val="75000"/>
              </a:schemeClr>
            </a:solidFill>
          </a:ln>
        </p:spPr>
        <p:txBody>
          <a:bodyPr/>
          <a:lstStyle>
            <a:lvl1pPr marL="0" indent="0">
              <a:buNone/>
              <a:defRPr/>
            </a:lvl1pPr>
          </a:lstStyle>
          <a:p>
            <a:pPr lvl="0"/>
            <a:endParaRPr lang="en-US" dirty="0"/>
          </a:p>
        </p:txBody>
      </p:sp>
    </p:spTree>
    <p:extLst>
      <p:ext uri="{BB962C8B-B14F-4D97-AF65-F5344CB8AC3E}">
        <p14:creationId xmlns:p14="http://schemas.microsoft.com/office/powerpoint/2010/main" val="2437639411"/>
      </p:ext>
    </p:extLst>
  </p:cSld>
  <p:clrMapOvr>
    <a:masterClrMapping/>
  </p:clrMapOvr>
  <p:timing>
    <p:tnLst>
      <p:par>
        <p:cTn id="1" dur="indefinite" restart="never" nodeType="tmRoot"/>
      </p:par>
    </p:tnLst>
  </p:timing>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userDrawn="1">
  <p:cSld name="3_Cover">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pic>
        <p:nvPicPr>
          <p:cNvPr id="17" name="Picture 16" descr="footer2012-mco.jpg"/>
          <p:cNvPicPr>
            <a:picLocks noChangeAspect="1"/>
          </p:cNvPicPr>
          <p:nvPr userDrawn="1"/>
        </p:nvPicPr>
        <p:blipFill>
          <a:blip r:embed="rId2" cstate="print"/>
          <a:srcRect l="77956"/>
          <a:stretch>
            <a:fillRect/>
          </a:stretch>
        </p:blipFill>
        <p:spPr>
          <a:xfrm>
            <a:off x="7128284" y="6090047"/>
            <a:ext cx="2015716" cy="767953"/>
          </a:xfrm>
          <a:prstGeom prst="rect">
            <a:avLst/>
          </a:prstGeom>
        </p:spPr>
      </p:pic>
      <p:sp>
        <p:nvSpPr>
          <p:cNvPr id="18" name="Rectangle 17"/>
          <p:cNvSpPr/>
          <p:nvPr userDrawn="1"/>
        </p:nvSpPr>
        <p:spPr>
          <a:xfrm>
            <a:off x="-509" y="6090047"/>
            <a:ext cx="7128284" cy="7679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CA" sz="800" dirty="0" smtClean="0">
                <a:solidFill>
                  <a:srgbClr val="ADB7C3"/>
                </a:solidFill>
              </a:rPr>
              <a:t>McLean &amp; Company is a research and advisory firm that provides practical solutions</a:t>
            </a:r>
            <a:br>
              <a:rPr lang="en-CA" sz="800" dirty="0" smtClean="0">
                <a:solidFill>
                  <a:srgbClr val="ADB7C3"/>
                </a:solidFill>
              </a:rPr>
            </a:br>
            <a:r>
              <a:rPr lang="en-CA" sz="800" dirty="0" smtClean="0">
                <a:solidFill>
                  <a:srgbClr val="ADB7C3"/>
                </a:solidFill>
              </a:rPr>
              <a:t>to human resources challenges with executable research, tools, and advice that will have a</a:t>
            </a:r>
            <a:br>
              <a:rPr lang="en-CA" sz="800" dirty="0" smtClean="0">
                <a:solidFill>
                  <a:srgbClr val="ADB7C3"/>
                </a:solidFill>
              </a:rPr>
            </a:br>
            <a:r>
              <a:rPr lang="en-CA" sz="800" dirty="0" smtClean="0">
                <a:solidFill>
                  <a:srgbClr val="ADB7C3"/>
                </a:solidFill>
              </a:rPr>
              <a:t>clear and measurable impact on your business. © 1997-2014 McLean &amp; Company.</a:t>
            </a:r>
            <a:br>
              <a:rPr lang="en-CA" sz="800" dirty="0" smtClean="0">
                <a:solidFill>
                  <a:srgbClr val="ADB7C3"/>
                </a:solidFill>
              </a:rPr>
            </a:br>
            <a:r>
              <a:rPr lang="en-CA" sz="800" dirty="0" smtClean="0">
                <a:solidFill>
                  <a:srgbClr val="ADB7C3"/>
                </a:solidFill>
              </a:rPr>
              <a:t>McLean &amp; Company is a division of Info-Tech Research Group Inc.</a:t>
            </a:r>
            <a:endParaRPr lang="en-CA" sz="800" dirty="0">
              <a:solidFill>
                <a:srgbClr val="ADB7C3"/>
              </a:solidFill>
            </a:endParaRPr>
          </a:p>
        </p:txBody>
      </p:sp>
    </p:spTree>
    <p:extLst>
      <p:ext uri="{BB962C8B-B14F-4D97-AF65-F5344CB8AC3E}">
        <p14:creationId xmlns:p14="http://schemas.microsoft.com/office/powerpoint/2010/main" val="252102364"/>
      </p:ext>
    </p:extLst>
  </p:cSld>
  <p:clrMapOvr>
    <a:masterClrMapping/>
  </p:clrMapOvr>
  <p:timing>
    <p:tnLst>
      <p:par>
        <p:cTn id="1" dur="indefinite" restart="never" nodeType="tmRoot"/>
      </p:par>
    </p:tnLst>
  </p:timing>
</p:sldLayout>
</file>

<file path=ppt/slideLayouts/slideLayout279.xml><?xml version="1.0" encoding="utf-8"?>
<p:sldLayout xmlns:a="http://schemas.openxmlformats.org/drawingml/2006/main" xmlns:r="http://schemas.openxmlformats.org/officeDocument/2006/relationships" xmlns:p="http://schemas.openxmlformats.org/presentationml/2006/main" userDrawn="1">
  <p:cSld name="5_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userDrawn="1">
            <p:ph type="body" sz="quarter" idx="18" hasCustomPrompt="1"/>
          </p:nvPr>
        </p:nvSpPr>
        <p:spPr>
          <a:xfrm>
            <a:off x="687148" y="4295384"/>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3919791" y="4307741"/>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
        <p:nvSpPr>
          <p:cNvPr id="13" name="TextBox 12"/>
          <p:cNvSpPr txBox="1"/>
          <p:nvPr userDrawn="1"/>
        </p:nvSpPr>
        <p:spPr>
          <a:xfrm>
            <a:off x="3919791" y="3976699"/>
            <a:ext cx="269351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What’s in this Section:</a:t>
            </a:r>
          </a:p>
        </p:txBody>
      </p:sp>
      <p:sp>
        <p:nvSpPr>
          <p:cNvPr id="14" name="TextBox 13"/>
          <p:cNvSpPr txBox="1"/>
          <p:nvPr userDrawn="1"/>
        </p:nvSpPr>
        <p:spPr>
          <a:xfrm>
            <a:off x="447639" y="3976700"/>
            <a:ext cx="102557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Sections:</a:t>
            </a:r>
          </a:p>
        </p:txBody>
      </p:sp>
      <p:cxnSp>
        <p:nvCxnSpPr>
          <p:cNvPr id="7" name="Straight Connector 6"/>
          <p:cNvCxnSpPr/>
          <p:nvPr userDrawn="1"/>
        </p:nvCxnSpPr>
        <p:spPr>
          <a:xfrm>
            <a:off x="3749514" y="4311718"/>
            <a:ext cx="0" cy="190613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3749514" y="6217856"/>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3749514" y="4311718"/>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6838154"/>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Left Blank">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a:t>
            </a:r>
            <a:endParaRPr lang="en-CA" dirty="0"/>
          </a:p>
        </p:txBody>
      </p: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Content Placeholder 25"/>
          <p:cNvSpPr>
            <a:spLocks noGrp="1"/>
          </p:cNvSpPr>
          <p:nvPr>
            <p:ph sz="quarter" idx="20" hasCustomPrompt="1"/>
          </p:nvPr>
        </p:nvSpPr>
        <p:spPr>
          <a:xfrm>
            <a:off x="5581649" y="1880828"/>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4" name="Text Placeholder 41"/>
          <p:cNvSpPr>
            <a:spLocks noGrp="1"/>
          </p:cNvSpPr>
          <p:nvPr>
            <p:ph type="body" sz="quarter" idx="21" hasCustomPrompt="1"/>
          </p:nvPr>
        </p:nvSpPr>
        <p:spPr>
          <a:xfrm>
            <a:off x="5581649" y="4910709"/>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Tree>
    <p:extLst>
      <p:ext uri="{BB962C8B-B14F-4D97-AF65-F5344CB8AC3E}">
        <p14:creationId xmlns:p14="http://schemas.microsoft.com/office/powerpoint/2010/main" val="1045318211"/>
      </p:ext>
    </p:extLst>
  </p:cSld>
  <p:clrMapOvr>
    <a:masterClrMapping/>
  </p:clrMapOvr>
  <p:hf hdr="0" ftr="0" dt="0"/>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userDrawn="1">
  <p:cSld name="4_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3352489817"/>
      </p:ext>
    </p:extLst>
  </p:cSld>
  <p:clrMapOvr>
    <a:masterClrMapping/>
  </p:clrMapOvr>
  <p:timing>
    <p:tnLst>
      <p:par>
        <p:cTn id="1" dur="indefinite" restart="never" nodeType="tmRoot"/>
      </p:par>
    </p:tnLst>
  </p:timing>
</p:sldLayout>
</file>

<file path=ppt/slideLayouts/slideLayout281.xml><?xml version="1.0" encoding="utf-8"?>
<p:sldLayout xmlns:a="http://schemas.openxmlformats.org/drawingml/2006/main" xmlns:r="http://schemas.openxmlformats.org/officeDocument/2006/relationships" xmlns:p="http://schemas.openxmlformats.org/presentationml/2006/main" userDrawn="1">
  <p:cSld name="3_Activity Title Page">
    <p:spTree>
      <p:nvGrpSpPr>
        <p:cNvPr id="1" name=""/>
        <p:cNvGrpSpPr/>
        <p:nvPr/>
      </p:nvGrpSpPr>
      <p:grpSpPr>
        <a:xfrm>
          <a:off x="0" y="0"/>
          <a:ext cx="0" cy="0"/>
          <a:chOff x="0" y="0"/>
          <a:chExt cx="0" cy="0"/>
        </a:xfrm>
      </p:grpSpPr>
      <p:sp>
        <p:nvSpPr>
          <p:cNvPr id="23" name="Pentagon 22"/>
          <p:cNvSpPr/>
          <p:nvPr userDrawn="1"/>
        </p:nvSpPr>
        <p:spPr>
          <a:xfrm>
            <a:off x="0" y="411616"/>
            <a:ext cx="863588" cy="538410"/>
          </a:xfrm>
          <a:prstGeom prst="homePlate">
            <a:avLst>
              <a:gd name="adj" fmla="val 37631"/>
            </a:avLst>
          </a:prstGeom>
          <a:solidFill>
            <a:srgbClr val="C777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Title 1"/>
          <p:cNvSpPr>
            <a:spLocks noGrp="1"/>
          </p:cNvSpPr>
          <p:nvPr>
            <p:ph type="title" hasCustomPrompt="1"/>
          </p:nvPr>
        </p:nvSpPr>
        <p:spPr>
          <a:xfrm>
            <a:off x="863588" y="260648"/>
            <a:ext cx="8013712" cy="864096"/>
          </a:xfrm>
          <a:noFill/>
        </p:spPr>
        <p:txBody>
          <a:bodyPr/>
          <a:lstStyle>
            <a:lvl1pPr algn="l">
              <a:lnSpc>
                <a:spcPts val="2600"/>
              </a:lnSpc>
              <a:defRPr sz="2400" b="0" baseline="0">
                <a:solidFill>
                  <a:schemeClr val="tx1"/>
                </a:solidFill>
              </a:defRPr>
            </a:lvl1pPr>
          </a:lstStyle>
          <a:p>
            <a:r>
              <a:rPr lang="en-US" dirty="0" smtClean="0"/>
              <a:t>Page Header (Georgia, 24pt) </a:t>
            </a:r>
            <a:endParaRPr lang="en-CA" dirty="0"/>
          </a:p>
        </p:txBody>
      </p:sp>
      <p:sp>
        <p:nvSpPr>
          <p:cNvPr id="21" name="Text Placeholder 20"/>
          <p:cNvSpPr>
            <a:spLocks noGrp="1"/>
          </p:cNvSpPr>
          <p:nvPr>
            <p:ph type="body" sz="quarter" idx="10" hasCustomPrompt="1"/>
          </p:nvPr>
        </p:nvSpPr>
        <p:spPr>
          <a:xfrm>
            <a:off x="0" y="245442"/>
            <a:ext cx="641268" cy="891556"/>
          </a:xfrm>
        </p:spPr>
        <p:txBody>
          <a:bodyPr anchor="ctr"/>
          <a:lstStyle>
            <a:lvl1pPr algn="ctr">
              <a:buNone/>
              <a:defRPr sz="2000" b="1">
                <a:solidFill>
                  <a:schemeClr val="bg1"/>
                </a:solidFill>
              </a:defRPr>
            </a:lvl1pPr>
          </a:lstStyle>
          <a:p>
            <a:pPr lvl="0"/>
            <a:r>
              <a:rPr lang="en-US" dirty="0" smtClean="0"/>
              <a:t>#</a:t>
            </a:r>
            <a:endParaRPr lang="en-US" dirty="0"/>
          </a:p>
        </p:txBody>
      </p:sp>
    </p:spTree>
    <p:extLst>
      <p:ext uri="{BB962C8B-B14F-4D97-AF65-F5344CB8AC3E}">
        <p14:creationId xmlns:p14="http://schemas.microsoft.com/office/powerpoint/2010/main" val="3403647415"/>
      </p:ext>
    </p:extLst>
  </p:cSld>
  <p:clrMapOvr>
    <a:masterClrMapping/>
  </p:clrMapOvr>
  <p:timing>
    <p:tnLst>
      <p:par>
        <p:cTn id="1" dur="indefinite" restart="never" nodeType="tmRoot"/>
      </p:par>
    </p:tnLst>
  </p:timing>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userDrawn="1">
  <p:cSld name="3_Executive Summar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Executive Summary (Georgia, 24pt)</a:t>
            </a:r>
            <a:endParaRPr lang="en-US" dirty="0"/>
          </a:p>
        </p:txBody>
      </p:sp>
      <p:grpSp>
        <p:nvGrpSpPr>
          <p:cNvPr id="6" name="Group 88"/>
          <p:cNvGrpSpPr/>
          <p:nvPr/>
        </p:nvGrpSpPr>
        <p:grpSpPr>
          <a:xfrm>
            <a:off x="5740416" y="1209320"/>
            <a:ext cx="3145536" cy="321616"/>
            <a:chOff x="3991296" y="1960467"/>
            <a:chExt cx="1646636" cy="262207"/>
          </a:xfrm>
        </p:grpSpPr>
        <p:sp>
          <p:nvSpPr>
            <p:cNvPr id="7" name="Rectangle 6"/>
            <p:cNvSpPr/>
            <p:nvPr/>
          </p:nvSpPr>
          <p:spPr>
            <a:xfrm>
              <a:off x="3991296" y="1961753"/>
              <a:ext cx="1646636" cy="260921"/>
            </a:xfrm>
            <a:prstGeom prst="rect">
              <a:avLst/>
            </a:prstGeom>
            <a:solidFill>
              <a:srgbClr val="FF3C0D"/>
            </a:solidFill>
            <a:ln w="12700">
              <a:solidFill>
                <a:srgbClr val="E883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CA" sz="1200" i="1" dirty="0" smtClean="0">
                  <a:solidFill>
                    <a:srgbClr val="FFFFFF"/>
                  </a:solidFill>
                  <a:latin typeface="Georgia"/>
                </a:rPr>
                <a:t>McLean &amp; Company </a:t>
              </a:r>
              <a:r>
                <a:rPr lang="en-CA" sz="1200" i="1" dirty="0">
                  <a:solidFill>
                    <a:srgbClr val="FFFFFF"/>
                  </a:solidFill>
                  <a:latin typeface="Georgia"/>
                </a:rPr>
                <a:t>Insight</a:t>
              </a:r>
            </a:p>
          </p:txBody>
        </p:sp>
        <p:pic>
          <p:nvPicPr>
            <p:cNvPr id="8" name="Picture 7" descr="insight-sm.wmf"/>
            <p:cNvPicPr>
              <a:picLocks noChangeAspect="1"/>
            </p:cNvPicPr>
            <p:nvPr/>
          </p:nvPicPr>
          <p:blipFill>
            <a:blip r:embed="rId2" cstate="screen"/>
            <a:stretch>
              <a:fillRect/>
            </a:stretch>
          </p:blipFill>
          <p:spPr>
            <a:xfrm>
              <a:off x="5393464" y="1960467"/>
              <a:ext cx="217654" cy="253060"/>
            </a:xfrm>
            <a:prstGeom prst="rect">
              <a:avLst/>
            </a:prstGeom>
            <a:noFill/>
            <a:ln>
              <a:noFill/>
            </a:ln>
          </p:spPr>
        </p:pic>
      </p:grpSp>
      <p:grpSp>
        <p:nvGrpSpPr>
          <p:cNvPr id="26" name="Group 25"/>
          <p:cNvGrpSpPr/>
          <p:nvPr userDrawn="1"/>
        </p:nvGrpSpPr>
        <p:grpSpPr>
          <a:xfrm>
            <a:off x="255868" y="4125411"/>
            <a:ext cx="8640578" cy="461665"/>
            <a:chOff x="247848" y="4125411"/>
            <a:chExt cx="8640578" cy="461665"/>
          </a:xfrm>
        </p:grpSpPr>
        <p:sp>
          <p:nvSpPr>
            <p:cNvPr id="9" name="Rectangle 8"/>
            <p:cNvSpPr/>
            <p:nvPr userDrawn="1"/>
          </p:nvSpPr>
          <p:spPr>
            <a:xfrm>
              <a:off x="247848" y="4199835"/>
              <a:ext cx="8640578" cy="312818"/>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b="1" dirty="0">
                  <a:solidFill>
                    <a:srgbClr val="FFFFFF"/>
                  </a:solidFill>
                </a:rPr>
                <a:t>Resolution</a:t>
              </a:r>
            </a:p>
          </p:txBody>
        </p:sp>
        <p:sp>
          <p:nvSpPr>
            <p:cNvPr id="15" name="TextBox 14"/>
            <p:cNvSpPr txBox="1"/>
            <p:nvPr userDrawn="1"/>
          </p:nvSpPr>
          <p:spPr>
            <a:xfrm>
              <a:off x="8461706" y="4125411"/>
              <a:ext cx="426720" cy="461665"/>
            </a:xfrm>
            <a:prstGeom prst="rect">
              <a:avLst/>
            </a:prstGeom>
            <a:noFill/>
          </p:spPr>
          <p:txBody>
            <a:bodyPr wrap="none" rtlCol="0" anchor="ctr">
              <a:spAutoFit/>
            </a:bodyPr>
            <a:lstStyle/>
            <a:p>
              <a:pPr algn="ctr"/>
              <a:r>
                <a:rPr lang="en-US" sz="2400" b="1" dirty="0" smtClean="0">
                  <a:solidFill>
                    <a:srgbClr val="FFFFFF"/>
                  </a:solidFill>
                  <a:sym typeface="Wingdings" panose="05000000000000000000" pitchFamily="2" charset="2"/>
                </a:rPr>
                <a:t></a:t>
              </a:r>
              <a:endParaRPr lang="en-US" sz="2400" b="1" dirty="0">
                <a:solidFill>
                  <a:srgbClr val="FFFFFF"/>
                </a:solidFill>
              </a:endParaRPr>
            </a:p>
          </p:txBody>
        </p:sp>
      </p:grpSp>
      <p:grpSp>
        <p:nvGrpSpPr>
          <p:cNvPr id="25" name="Group 24"/>
          <p:cNvGrpSpPr/>
          <p:nvPr userDrawn="1"/>
        </p:nvGrpSpPr>
        <p:grpSpPr>
          <a:xfrm>
            <a:off x="247848" y="1210905"/>
            <a:ext cx="5266944" cy="325508"/>
            <a:chOff x="277163" y="1210905"/>
            <a:chExt cx="5266944" cy="325508"/>
          </a:xfrm>
        </p:grpSpPr>
        <p:sp>
          <p:nvSpPr>
            <p:cNvPr id="13" name="Rectangle 12"/>
            <p:cNvSpPr/>
            <p:nvPr userDrawn="1"/>
          </p:nvSpPr>
          <p:spPr>
            <a:xfrm>
              <a:off x="277163" y="1210905"/>
              <a:ext cx="5266944" cy="320040"/>
            </a:xfrm>
            <a:prstGeom prst="rect">
              <a:avLst/>
            </a:prstGeom>
            <a:solidFill>
              <a:srgbClr val="924E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rgbClr val="FFFFFF"/>
                  </a:solidFill>
                </a:rPr>
                <a:t>Situation</a:t>
              </a:r>
              <a:endParaRPr lang="en-US" sz="1400" b="1" dirty="0">
                <a:solidFill>
                  <a:srgbClr val="FFFFFF"/>
                </a:solidFill>
              </a:endParaRPr>
            </a:p>
          </p:txBody>
        </p:sp>
        <p:sp>
          <p:nvSpPr>
            <p:cNvPr id="16" name="Isosceles Triangle 15"/>
            <p:cNvSpPr/>
            <p:nvPr userDrawn="1"/>
          </p:nvSpPr>
          <p:spPr>
            <a:xfrm>
              <a:off x="5223565" y="1254045"/>
              <a:ext cx="216694" cy="22383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smtClean="0">
                <a:solidFill>
                  <a:srgbClr val="333333"/>
                </a:solidFill>
              </a:endParaRPr>
            </a:p>
          </p:txBody>
        </p:sp>
        <p:sp>
          <p:nvSpPr>
            <p:cNvPr id="17" name="TextBox 16"/>
            <p:cNvSpPr txBox="1"/>
            <p:nvPr userDrawn="1"/>
          </p:nvSpPr>
          <p:spPr>
            <a:xfrm>
              <a:off x="5297384" y="1259414"/>
              <a:ext cx="69056" cy="276999"/>
            </a:xfrm>
            <a:prstGeom prst="rect">
              <a:avLst/>
            </a:prstGeom>
            <a:noFill/>
          </p:spPr>
          <p:txBody>
            <a:bodyPr wrap="square" rtlCol="0" anchor="ctr">
              <a:spAutoFit/>
            </a:bodyPr>
            <a:lstStyle/>
            <a:p>
              <a:pPr algn="ctr"/>
              <a:r>
                <a:rPr lang="en-US" sz="1200" dirty="0" smtClean="0">
                  <a:solidFill>
                    <a:srgbClr val="924E6B"/>
                  </a:solidFill>
                </a:rPr>
                <a:t>!</a:t>
              </a:r>
              <a:endParaRPr lang="en-US" sz="1200" dirty="0">
                <a:solidFill>
                  <a:srgbClr val="924E6B"/>
                </a:solidFill>
              </a:endParaRPr>
            </a:p>
          </p:txBody>
        </p:sp>
      </p:grpSp>
      <p:grpSp>
        <p:nvGrpSpPr>
          <p:cNvPr id="24" name="Group 23"/>
          <p:cNvGrpSpPr/>
          <p:nvPr userDrawn="1"/>
        </p:nvGrpSpPr>
        <p:grpSpPr>
          <a:xfrm>
            <a:off x="247848" y="2639247"/>
            <a:ext cx="5266944" cy="369332"/>
            <a:chOff x="251520" y="2526953"/>
            <a:chExt cx="5266944" cy="369332"/>
          </a:xfrm>
        </p:grpSpPr>
        <p:sp>
          <p:nvSpPr>
            <p:cNvPr id="11" name="Rectangle 10"/>
            <p:cNvSpPr/>
            <p:nvPr userDrawn="1"/>
          </p:nvSpPr>
          <p:spPr>
            <a:xfrm>
              <a:off x="251520" y="2547450"/>
              <a:ext cx="5266944"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b="1" dirty="0">
                  <a:solidFill>
                    <a:srgbClr val="FFFFFF"/>
                  </a:solidFill>
                </a:rPr>
                <a:t>Complication</a:t>
              </a:r>
            </a:p>
          </p:txBody>
        </p:sp>
        <p:sp>
          <p:nvSpPr>
            <p:cNvPr id="18" name="TextBox 17"/>
            <p:cNvSpPr txBox="1"/>
            <p:nvPr userDrawn="1"/>
          </p:nvSpPr>
          <p:spPr>
            <a:xfrm>
              <a:off x="5177595" y="2526953"/>
              <a:ext cx="262664" cy="369332"/>
            </a:xfrm>
            <a:prstGeom prst="rect">
              <a:avLst/>
            </a:prstGeom>
            <a:noFill/>
          </p:spPr>
          <p:txBody>
            <a:bodyPr wrap="square" rtlCol="0">
              <a:spAutoFit/>
            </a:bodyPr>
            <a:lstStyle/>
            <a:p>
              <a:r>
                <a:rPr lang="en-US" b="1" dirty="0" smtClean="0">
                  <a:solidFill>
                    <a:srgbClr val="FFFFFF"/>
                  </a:solidFill>
                </a:rPr>
                <a:t>?</a:t>
              </a:r>
              <a:endParaRPr lang="en-US" b="1" dirty="0">
                <a:solidFill>
                  <a:srgbClr val="FFFFFF"/>
                </a:solidFill>
              </a:endParaRPr>
            </a:p>
          </p:txBody>
        </p:sp>
      </p:grpSp>
      <p:sp>
        <p:nvSpPr>
          <p:cNvPr id="20" name="Text Placeholder 19"/>
          <p:cNvSpPr>
            <a:spLocks noGrp="1"/>
          </p:cNvSpPr>
          <p:nvPr userDrawn="1">
            <p:ph type="body" sz="quarter" idx="10"/>
          </p:nvPr>
        </p:nvSpPr>
        <p:spPr>
          <a:xfrm>
            <a:off x="255869" y="1535364"/>
            <a:ext cx="5248656" cy="107899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1" name="Text Placeholder 19"/>
          <p:cNvSpPr>
            <a:spLocks noGrp="1"/>
          </p:cNvSpPr>
          <p:nvPr userDrawn="1">
            <p:ph type="body" sz="quarter" idx="11"/>
          </p:nvPr>
        </p:nvSpPr>
        <p:spPr>
          <a:xfrm>
            <a:off x="255869" y="2974004"/>
            <a:ext cx="5248656" cy="107698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2" name="Text Placeholder 19"/>
          <p:cNvSpPr>
            <a:spLocks noGrp="1"/>
          </p:cNvSpPr>
          <p:nvPr userDrawn="1">
            <p:ph type="body" sz="quarter" idx="12"/>
          </p:nvPr>
        </p:nvSpPr>
        <p:spPr>
          <a:xfrm>
            <a:off x="264818" y="4512653"/>
            <a:ext cx="8613648" cy="18084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cxnSp>
        <p:nvCxnSpPr>
          <p:cNvPr id="27" name="Straight Connector 26"/>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9" name="Text Placeholder 28"/>
          <p:cNvSpPr>
            <a:spLocks noGrp="1"/>
          </p:cNvSpPr>
          <p:nvPr>
            <p:ph type="body" sz="quarter" idx="13"/>
          </p:nvPr>
        </p:nvSpPr>
        <p:spPr>
          <a:xfrm>
            <a:off x="5740416" y="1527747"/>
            <a:ext cx="3148013" cy="2523241"/>
          </a:xfrm>
          <a:ln w="19050">
            <a:solidFill>
              <a:schemeClr val="bg1">
                <a:lumMod val="75000"/>
              </a:schemeClr>
            </a:solidFill>
          </a:ln>
        </p:spPr>
        <p:txBody>
          <a:bodyPr/>
          <a:lstStyle>
            <a:lvl1pPr marL="0" indent="0">
              <a:buNone/>
              <a:defRPr/>
            </a:lvl1pPr>
          </a:lstStyle>
          <a:p>
            <a:pPr lvl="0"/>
            <a:endParaRPr lang="en-US" dirty="0"/>
          </a:p>
        </p:txBody>
      </p:sp>
    </p:spTree>
    <p:extLst>
      <p:ext uri="{BB962C8B-B14F-4D97-AF65-F5344CB8AC3E}">
        <p14:creationId xmlns:p14="http://schemas.microsoft.com/office/powerpoint/2010/main" val="4079968068"/>
      </p:ext>
    </p:extLst>
  </p:cSld>
  <p:clrMapOvr>
    <a:masterClrMapping/>
  </p:clrMapOvr>
  <p:timing>
    <p:tnLst>
      <p:par>
        <p:cTn id="1" dur="indefinite" restart="never" nodeType="tmRoot"/>
      </p:par>
    </p:tnLst>
  </p:timing>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userDrawn="1">
  <p:cSld name="4_Cover">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pic>
        <p:nvPicPr>
          <p:cNvPr id="17" name="Picture 16" descr="footer2012-mco.jpg"/>
          <p:cNvPicPr>
            <a:picLocks noChangeAspect="1"/>
          </p:cNvPicPr>
          <p:nvPr userDrawn="1"/>
        </p:nvPicPr>
        <p:blipFill>
          <a:blip r:embed="rId2" cstate="print"/>
          <a:srcRect l="77956"/>
          <a:stretch>
            <a:fillRect/>
          </a:stretch>
        </p:blipFill>
        <p:spPr>
          <a:xfrm>
            <a:off x="7128284" y="6090047"/>
            <a:ext cx="2015716" cy="767953"/>
          </a:xfrm>
          <a:prstGeom prst="rect">
            <a:avLst/>
          </a:prstGeom>
        </p:spPr>
      </p:pic>
      <p:sp>
        <p:nvSpPr>
          <p:cNvPr id="18" name="Rectangle 17"/>
          <p:cNvSpPr/>
          <p:nvPr userDrawn="1"/>
        </p:nvSpPr>
        <p:spPr>
          <a:xfrm>
            <a:off x="-509" y="6090047"/>
            <a:ext cx="7128284" cy="7679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CA" sz="800" dirty="0" smtClean="0">
                <a:solidFill>
                  <a:srgbClr val="ADB7C3"/>
                </a:solidFill>
              </a:rPr>
              <a:t>McLean &amp; Company is a research and advisory firm that provides practical solutions</a:t>
            </a:r>
            <a:br>
              <a:rPr lang="en-CA" sz="800" dirty="0" smtClean="0">
                <a:solidFill>
                  <a:srgbClr val="ADB7C3"/>
                </a:solidFill>
              </a:rPr>
            </a:br>
            <a:r>
              <a:rPr lang="en-CA" sz="800" dirty="0" smtClean="0">
                <a:solidFill>
                  <a:srgbClr val="ADB7C3"/>
                </a:solidFill>
              </a:rPr>
              <a:t>to human resources challenges with executable research, tools, and advice that will have a</a:t>
            </a:r>
            <a:br>
              <a:rPr lang="en-CA" sz="800" dirty="0" smtClean="0">
                <a:solidFill>
                  <a:srgbClr val="ADB7C3"/>
                </a:solidFill>
              </a:rPr>
            </a:br>
            <a:r>
              <a:rPr lang="en-CA" sz="800" dirty="0" smtClean="0">
                <a:solidFill>
                  <a:srgbClr val="ADB7C3"/>
                </a:solidFill>
              </a:rPr>
              <a:t>clear and measurable impact on your business. © 1997-2014 McLean &amp; Company.</a:t>
            </a:r>
            <a:br>
              <a:rPr lang="en-CA" sz="800" dirty="0" smtClean="0">
                <a:solidFill>
                  <a:srgbClr val="ADB7C3"/>
                </a:solidFill>
              </a:rPr>
            </a:br>
            <a:r>
              <a:rPr lang="en-CA" sz="800" dirty="0" smtClean="0">
                <a:solidFill>
                  <a:srgbClr val="ADB7C3"/>
                </a:solidFill>
              </a:rPr>
              <a:t>McLean &amp; Company is a division of Info-Tech Research Group Inc.</a:t>
            </a:r>
            <a:endParaRPr lang="en-CA" sz="800" dirty="0">
              <a:solidFill>
                <a:srgbClr val="ADB7C3"/>
              </a:solidFill>
            </a:endParaRPr>
          </a:p>
        </p:txBody>
      </p:sp>
    </p:spTree>
    <p:extLst>
      <p:ext uri="{BB962C8B-B14F-4D97-AF65-F5344CB8AC3E}">
        <p14:creationId xmlns:p14="http://schemas.microsoft.com/office/powerpoint/2010/main" val="3509648927"/>
      </p:ext>
    </p:extLst>
  </p:cSld>
  <p:clrMapOvr>
    <a:masterClrMapping/>
  </p:clrMapOvr>
  <p:timing>
    <p:tnLst>
      <p:par>
        <p:cTn id="1" dur="indefinite" restart="never" nodeType="tmRoot"/>
      </p:par>
    </p:tnLst>
  </p:timing>
</p:sldLayout>
</file>

<file path=ppt/slideLayouts/slideLayout284.xml><?xml version="1.0" encoding="utf-8"?>
<p:sldLayout xmlns:a="http://schemas.openxmlformats.org/drawingml/2006/main" xmlns:r="http://schemas.openxmlformats.org/officeDocument/2006/relationships" xmlns:p="http://schemas.openxmlformats.org/presentationml/2006/main" userDrawn="1">
  <p:cSld name="6_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userDrawn="1">
            <p:ph type="body" sz="quarter" idx="18" hasCustomPrompt="1"/>
          </p:nvPr>
        </p:nvSpPr>
        <p:spPr>
          <a:xfrm>
            <a:off x="687148" y="4295384"/>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3919791" y="4307741"/>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
        <p:nvSpPr>
          <p:cNvPr id="13" name="TextBox 12"/>
          <p:cNvSpPr txBox="1"/>
          <p:nvPr userDrawn="1"/>
        </p:nvSpPr>
        <p:spPr>
          <a:xfrm>
            <a:off x="3919791" y="3976699"/>
            <a:ext cx="269351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What’s in this Section:</a:t>
            </a:r>
          </a:p>
        </p:txBody>
      </p:sp>
      <p:sp>
        <p:nvSpPr>
          <p:cNvPr id="14" name="TextBox 13"/>
          <p:cNvSpPr txBox="1"/>
          <p:nvPr userDrawn="1"/>
        </p:nvSpPr>
        <p:spPr>
          <a:xfrm>
            <a:off x="447639" y="3976700"/>
            <a:ext cx="102557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Sections:</a:t>
            </a:r>
          </a:p>
        </p:txBody>
      </p:sp>
      <p:cxnSp>
        <p:nvCxnSpPr>
          <p:cNvPr id="7" name="Straight Connector 6"/>
          <p:cNvCxnSpPr/>
          <p:nvPr userDrawn="1"/>
        </p:nvCxnSpPr>
        <p:spPr>
          <a:xfrm>
            <a:off x="3749514" y="4311718"/>
            <a:ext cx="0" cy="190613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3749514" y="6217856"/>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3749514" y="4311718"/>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8770364"/>
      </p:ext>
    </p:extLst>
  </p:cSld>
  <p:clrMapOvr>
    <a:masterClrMapping/>
  </p:clrMapOvr>
  <p:timing>
    <p:tnLst>
      <p:par>
        <p:cTn id="1" dur="indefinite" restart="never" nodeType="tmRoot"/>
      </p:par>
    </p:tnLst>
  </p:timing>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userDrawn="1">
  <p:cSld name="5_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2979427778"/>
      </p:ext>
    </p:extLst>
  </p:cSld>
  <p:clrMapOvr>
    <a:masterClrMapping/>
  </p:clrMapOvr>
  <p:timing>
    <p:tnLst>
      <p:par>
        <p:cTn id="1" dur="indefinite" restart="never" nodeType="tmRoot"/>
      </p:par>
    </p:tnLst>
  </p:timing>
</p:sldLayout>
</file>

<file path=ppt/slideLayouts/slideLayout286.xml><?xml version="1.0" encoding="utf-8"?>
<p:sldLayout xmlns:a="http://schemas.openxmlformats.org/drawingml/2006/main" xmlns:r="http://schemas.openxmlformats.org/officeDocument/2006/relationships" xmlns:p="http://schemas.openxmlformats.org/presentationml/2006/main" userDrawn="1">
  <p:cSld name="4_Activity Title Page">
    <p:spTree>
      <p:nvGrpSpPr>
        <p:cNvPr id="1" name=""/>
        <p:cNvGrpSpPr/>
        <p:nvPr/>
      </p:nvGrpSpPr>
      <p:grpSpPr>
        <a:xfrm>
          <a:off x="0" y="0"/>
          <a:ext cx="0" cy="0"/>
          <a:chOff x="0" y="0"/>
          <a:chExt cx="0" cy="0"/>
        </a:xfrm>
      </p:grpSpPr>
      <p:sp>
        <p:nvSpPr>
          <p:cNvPr id="23" name="Pentagon 22"/>
          <p:cNvSpPr/>
          <p:nvPr userDrawn="1"/>
        </p:nvSpPr>
        <p:spPr>
          <a:xfrm>
            <a:off x="0" y="411616"/>
            <a:ext cx="863588" cy="538410"/>
          </a:xfrm>
          <a:prstGeom prst="homePlate">
            <a:avLst>
              <a:gd name="adj" fmla="val 37631"/>
            </a:avLst>
          </a:prstGeom>
          <a:solidFill>
            <a:srgbClr val="C777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Title 1"/>
          <p:cNvSpPr>
            <a:spLocks noGrp="1"/>
          </p:cNvSpPr>
          <p:nvPr>
            <p:ph type="title" hasCustomPrompt="1"/>
          </p:nvPr>
        </p:nvSpPr>
        <p:spPr>
          <a:xfrm>
            <a:off x="863588" y="260648"/>
            <a:ext cx="8013712" cy="864096"/>
          </a:xfrm>
          <a:noFill/>
        </p:spPr>
        <p:txBody>
          <a:bodyPr/>
          <a:lstStyle>
            <a:lvl1pPr algn="l">
              <a:lnSpc>
                <a:spcPts val="2600"/>
              </a:lnSpc>
              <a:defRPr sz="2400" b="0" baseline="0">
                <a:solidFill>
                  <a:schemeClr val="tx1"/>
                </a:solidFill>
              </a:defRPr>
            </a:lvl1pPr>
          </a:lstStyle>
          <a:p>
            <a:r>
              <a:rPr lang="en-US" dirty="0" smtClean="0"/>
              <a:t>Page Header (Georgia, 24pt) </a:t>
            </a:r>
            <a:endParaRPr lang="en-CA" dirty="0"/>
          </a:p>
        </p:txBody>
      </p:sp>
      <p:sp>
        <p:nvSpPr>
          <p:cNvPr id="21" name="Text Placeholder 20"/>
          <p:cNvSpPr>
            <a:spLocks noGrp="1"/>
          </p:cNvSpPr>
          <p:nvPr>
            <p:ph type="body" sz="quarter" idx="10" hasCustomPrompt="1"/>
          </p:nvPr>
        </p:nvSpPr>
        <p:spPr>
          <a:xfrm>
            <a:off x="0" y="245442"/>
            <a:ext cx="641268" cy="891556"/>
          </a:xfrm>
        </p:spPr>
        <p:txBody>
          <a:bodyPr anchor="ctr"/>
          <a:lstStyle>
            <a:lvl1pPr algn="ctr">
              <a:buNone/>
              <a:defRPr sz="2000" b="1">
                <a:solidFill>
                  <a:schemeClr val="bg1"/>
                </a:solidFill>
              </a:defRPr>
            </a:lvl1pPr>
          </a:lstStyle>
          <a:p>
            <a:pPr lvl="0"/>
            <a:r>
              <a:rPr lang="en-US" dirty="0" smtClean="0"/>
              <a:t>#</a:t>
            </a:r>
            <a:endParaRPr lang="en-US" dirty="0"/>
          </a:p>
        </p:txBody>
      </p:sp>
    </p:spTree>
    <p:extLst>
      <p:ext uri="{BB962C8B-B14F-4D97-AF65-F5344CB8AC3E}">
        <p14:creationId xmlns:p14="http://schemas.microsoft.com/office/powerpoint/2010/main" val="1772665365"/>
      </p:ext>
    </p:extLst>
  </p:cSld>
  <p:clrMapOvr>
    <a:masterClrMapping/>
  </p:clrMapOvr>
  <p:timing>
    <p:tnLst>
      <p:par>
        <p:cTn id="1" dur="indefinite" restart="never" nodeType="tmRoot"/>
      </p:par>
    </p:tnLst>
  </p:timing>
</p:sldLayout>
</file>

<file path=ppt/slideLayouts/slideLayout287.xml><?xml version="1.0" encoding="utf-8"?>
<p:sldLayout xmlns:a="http://schemas.openxmlformats.org/drawingml/2006/main" xmlns:r="http://schemas.openxmlformats.org/officeDocument/2006/relationships" xmlns:p="http://schemas.openxmlformats.org/presentationml/2006/main" preserve="1" userDrawn="1">
  <p:cSld name="4_Executive Summar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Executive Summary (Georgia, 24pt)</a:t>
            </a:r>
            <a:endParaRPr lang="en-US" dirty="0"/>
          </a:p>
        </p:txBody>
      </p:sp>
      <p:grpSp>
        <p:nvGrpSpPr>
          <p:cNvPr id="6" name="Group 88"/>
          <p:cNvGrpSpPr/>
          <p:nvPr/>
        </p:nvGrpSpPr>
        <p:grpSpPr>
          <a:xfrm>
            <a:off x="5740416" y="1209320"/>
            <a:ext cx="3145536" cy="321616"/>
            <a:chOff x="3991296" y="1960467"/>
            <a:chExt cx="1646636" cy="262207"/>
          </a:xfrm>
        </p:grpSpPr>
        <p:sp>
          <p:nvSpPr>
            <p:cNvPr id="7" name="Rectangle 6"/>
            <p:cNvSpPr/>
            <p:nvPr/>
          </p:nvSpPr>
          <p:spPr>
            <a:xfrm>
              <a:off x="3991296" y="1961753"/>
              <a:ext cx="1646636" cy="260921"/>
            </a:xfrm>
            <a:prstGeom prst="rect">
              <a:avLst/>
            </a:prstGeom>
            <a:solidFill>
              <a:srgbClr val="FF3C0D"/>
            </a:solidFill>
            <a:ln w="12700">
              <a:solidFill>
                <a:srgbClr val="E883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CA" sz="1200" i="1" dirty="0" smtClean="0">
                  <a:solidFill>
                    <a:srgbClr val="FFFFFF"/>
                  </a:solidFill>
                  <a:latin typeface="Georgia"/>
                </a:rPr>
                <a:t>McLean &amp; Company </a:t>
              </a:r>
              <a:r>
                <a:rPr lang="en-CA" sz="1200" i="1" dirty="0">
                  <a:solidFill>
                    <a:srgbClr val="FFFFFF"/>
                  </a:solidFill>
                  <a:latin typeface="Georgia"/>
                </a:rPr>
                <a:t>Insight</a:t>
              </a:r>
            </a:p>
          </p:txBody>
        </p:sp>
        <p:pic>
          <p:nvPicPr>
            <p:cNvPr id="8" name="Picture 7" descr="insight-sm.wmf"/>
            <p:cNvPicPr>
              <a:picLocks noChangeAspect="1"/>
            </p:cNvPicPr>
            <p:nvPr/>
          </p:nvPicPr>
          <p:blipFill>
            <a:blip r:embed="rId2" cstate="screen"/>
            <a:stretch>
              <a:fillRect/>
            </a:stretch>
          </p:blipFill>
          <p:spPr>
            <a:xfrm>
              <a:off x="5393464" y="1960467"/>
              <a:ext cx="217654" cy="253060"/>
            </a:xfrm>
            <a:prstGeom prst="rect">
              <a:avLst/>
            </a:prstGeom>
            <a:noFill/>
            <a:ln>
              <a:noFill/>
            </a:ln>
          </p:spPr>
        </p:pic>
      </p:grpSp>
      <p:grpSp>
        <p:nvGrpSpPr>
          <p:cNvPr id="26" name="Group 25"/>
          <p:cNvGrpSpPr/>
          <p:nvPr userDrawn="1"/>
        </p:nvGrpSpPr>
        <p:grpSpPr>
          <a:xfrm>
            <a:off x="255868" y="4125411"/>
            <a:ext cx="8640578" cy="461665"/>
            <a:chOff x="247848" y="4125411"/>
            <a:chExt cx="8640578" cy="461665"/>
          </a:xfrm>
        </p:grpSpPr>
        <p:sp>
          <p:nvSpPr>
            <p:cNvPr id="9" name="Rectangle 8"/>
            <p:cNvSpPr/>
            <p:nvPr userDrawn="1"/>
          </p:nvSpPr>
          <p:spPr>
            <a:xfrm>
              <a:off x="247848" y="4199835"/>
              <a:ext cx="8640578" cy="312818"/>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b="1" dirty="0">
                  <a:solidFill>
                    <a:srgbClr val="FFFFFF"/>
                  </a:solidFill>
                </a:rPr>
                <a:t>Resolution</a:t>
              </a:r>
            </a:p>
          </p:txBody>
        </p:sp>
        <p:sp>
          <p:nvSpPr>
            <p:cNvPr id="15" name="TextBox 14"/>
            <p:cNvSpPr txBox="1"/>
            <p:nvPr userDrawn="1"/>
          </p:nvSpPr>
          <p:spPr>
            <a:xfrm>
              <a:off x="8461706" y="4125411"/>
              <a:ext cx="426720" cy="461665"/>
            </a:xfrm>
            <a:prstGeom prst="rect">
              <a:avLst/>
            </a:prstGeom>
            <a:noFill/>
          </p:spPr>
          <p:txBody>
            <a:bodyPr wrap="none" rtlCol="0" anchor="ctr">
              <a:spAutoFit/>
            </a:bodyPr>
            <a:lstStyle/>
            <a:p>
              <a:pPr algn="ctr"/>
              <a:r>
                <a:rPr lang="en-US" sz="2400" b="1" dirty="0" smtClean="0">
                  <a:solidFill>
                    <a:srgbClr val="FFFFFF"/>
                  </a:solidFill>
                  <a:sym typeface="Wingdings" panose="05000000000000000000" pitchFamily="2" charset="2"/>
                </a:rPr>
                <a:t></a:t>
              </a:r>
              <a:endParaRPr lang="en-US" sz="2400" b="1" dirty="0">
                <a:solidFill>
                  <a:srgbClr val="FFFFFF"/>
                </a:solidFill>
              </a:endParaRPr>
            </a:p>
          </p:txBody>
        </p:sp>
      </p:grpSp>
      <p:grpSp>
        <p:nvGrpSpPr>
          <p:cNvPr id="25" name="Group 24"/>
          <p:cNvGrpSpPr/>
          <p:nvPr userDrawn="1"/>
        </p:nvGrpSpPr>
        <p:grpSpPr>
          <a:xfrm>
            <a:off x="247848" y="1210905"/>
            <a:ext cx="5266944" cy="325508"/>
            <a:chOff x="277163" y="1210905"/>
            <a:chExt cx="5266944" cy="325508"/>
          </a:xfrm>
        </p:grpSpPr>
        <p:sp>
          <p:nvSpPr>
            <p:cNvPr id="13" name="Rectangle 12"/>
            <p:cNvSpPr/>
            <p:nvPr userDrawn="1"/>
          </p:nvSpPr>
          <p:spPr>
            <a:xfrm>
              <a:off x="277163" y="1210905"/>
              <a:ext cx="5266944" cy="320040"/>
            </a:xfrm>
            <a:prstGeom prst="rect">
              <a:avLst/>
            </a:prstGeom>
            <a:solidFill>
              <a:srgbClr val="924E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rgbClr val="FFFFFF"/>
                  </a:solidFill>
                </a:rPr>
                <a:t>Situation</a:t>
              </a:r>
              <a:endParaRPr lang="en-US" sz="1400" b="1" dirty="0">
                <a:solidFill>
                  <a:srgbClr val="FFFFFF"/>
                </a:solidFill>
              </a:endParaRPr>
            </a:p>
          </p:txBody>
        </p:sp>
        <p:sp>
          <p:nvSpPr>
            <p:cNvPr id="16" name="Isosceles Triangle 15"/>
            <p:cNvSpPr/>
            <p:nvPr userDrawn="1"/>
          </p:nvSpPr>
          <p:spPr>
            <a:xfrm>
              <a:off x="5223565" y="1254045"/>
              <a:ext cx="216694" cy="22383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smtClean="0">
                <a:solidFill>
                  <a:srgbClr val="333333"/>
                </a:solidFill>
              </a:endParaRPr>
            </a:p>
          </p:txBody>
        </p:sp>
        <p:sp>
          <p:nvSpPr>
            <p:cNvPr id="17" name="TextBox 16"/>
            <p:cNvSpPr txBox="1"/>
            <p:nvPr userDrawn="1"/>
          </p:nvSpPr>
          <p:spPr>
            <a:xfrm>
              <a:off x="5297384" y="1259414"/>
              <a:ext cx="69056" cy="276999"/>
            </a:xfrm>
            <a:prstGeom prst="rect">
              <a:avLst/>
            </a:prstGeom>
            <a:noFill/>
          </p:spPr>
          <p:txBody>
            <a:bodyPr wrap="square" rtlCol="0" anchor="ctr">
              <a:spAutoFit/>
            </a:bodyPr>
            <a:lstStyle/>
            <a:p>
              <a:pPr algn="ctr"/>
              <a:r>
                <a:rPr lang="en-US" sz="1200" dirty="0" smtClean="0">
                  <a:solidFill>
                    <a:srgbClr val="924E6B"/>
                  </a:solidFill>
                </a:rPr>
                <a:t>!</a:t>
              </a:r>
              <a:endParaRPr lang="en-US" sz="1200" dirty="0">
                <a:solidFill>
                  <a:srgbClr val="924E6B"/>
                </a:solidFill>
              </a:endParaRPr>
            </a:p>
          </p:txBody>
        </p:sp>
      </p:grpSp>
      <p:grpSp>
        <p:nvGrpSpPr>
          <p:cNvPr id="24" name="Group 23"/>
          <p:cNvGrpSpPr/>
          <p:nvPr userDrawn="1"/>
        </p:nvGrpSpPr>
        <p:grpSpPr>
          <a:xfrm>
            <a:off x="247848" y="2639247"/>
            <a:ext cx="5266944" cy="369332"/>
            <a:chOff x="251520" y="2526953"/>
            <a:chExt cx="5266944" cy="369332"/>
          </a:xfrm>
        </p:grpSpPr>
        <p:sp>
          <p:nvSpPr>
            <p:cNvPr id="11" name="Rectangle 10"/>
            <p:cNvSpPr/>
            <p:nvPr userDrawn="1"/>
          </p:nvSpPr>
          <p:spPr>
            <a:xfrm>
              <a:off x="251520" y="2547450"/>
              <a:ext cx="5266944"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b="1" dirty="0">
                  <a:solidFill>
                    <a:srgbClr val="FFFFFF"/>
                  </a:solidFill>
                </a:rPr>
                <a:t>Complication</a:t>
              </a:r>
            </a:p>
          </p:txBody>
        </p:sp>
        <p:sp>
          <p:nvSpPr>
            <p:cNvPr id="18" name="TextBox 17"/>
            <p:cNvSpPr txBox="1"/>
            <p:nvPr userDrawn="1"/>
          </p:nvSpPr>
          <p:spPr>
            <a:xfrm>
              <a:off x="5177595" y="2526953"/>
              <a:ext cx="262664" cy="369332"/>
            </a:xfrm>
            <a:prstGeom prst="rect">
              <a:avLst/>
            </a:prstGeom>
            <a:noFill/>
          </p:spPr>
          <p:txBody>
            <a:bodyPr wrap="square" rtlCol="0">
              <a:spAutoFit/>
            </a:bodyPr>
            <a:lstStyle/>
            <a:p>
              <a:r>
                <a:rPr lang="en-US" b="1" dirty="0" smtClean="0">
                  <a:solidFill>
                    <a:srgbClr val="FFFFFF"/>
                  </a:solidFill>
                </a:rPr>
                <a:t>?</a:t>
              </a:r>
              <a:endParaRPr lang="en-US" b="1" dirty="0">
                <a:solidFill>
                  <a:srgbClr val="FFFFFF"/>
                </a:solidFill>
              </a:endParaRPr>
            </a:p>
          </p:txBody>
        </p:sp>
      </p:grpSp>
      <p:sp>
        <p:nvSpPr>
          <p:cNvPr id="20" name="Text Placeholder 19"/>
          <p:cNvSpPr>
            <a:spLocks noGrp="1"/>
          </p:cNvSpPr>
          <p:nvPr userDrawn="1">
            <p:ph type="body" sz="quarter" idx="10"/>
          </p:nvPr>
        </p:nvSpPr>
        <p:spPr>
          <a:xfrm>
            <a:off x="255869" y="1535364"/>
            <a:ext cx="5248656" cy="107899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1" name="Text Placeholder 19"/>
          <p:cNvSpPr>
            <a:spLocks noGrp="1"/>
          </p:cNvSpPr>
          <p:nvPr userDrawn="1">
            <p:ph type="body" sz="quarter" idx="11"/>
          </p:nvPr>
        </p:nvSpPr>
        <p:spPr>
          <a:xfrm>
            <a:off x="255869" y="2974004"/>
            <a:ext cx="5248656" cy="107698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2" name="Text Placeholder 19"/>
          <p:cNvSpPr>
            <a:spLocks noGrp="1"/>
          </p:cNvSpPr>
          <p:nvPr userDrawn="1">
            <p:ph type="body" sz="quarter" idx="12"/>
          </p:nvPr>
        </p:nvSpPr>
        <p:spPr>
          <a:xfrm>
            <a:off x="264818" y="4512653"/>
            <a:ext cx="8613648" cy="18084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cxnSp>
        <p:nvCxnSpPr>
          <p:cNvPr id="27" name="Straight Connector 26"/>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9" name="Text Placeholder 28"/>
          <p:cNvSpPr>
            <a:spLocks noGrp="1"/>
          </p:cNvSpPr>
          <p:nvPr>
            <p:ph type="body" sz="quarter" idx="13"/>
          </p:nvPr>
        </p:nvSpPr>
        <p:spPr>
          <a:xfrm>
            <a:off x="5740416" y="1527747"/>
            <a:ext cx="3148013" cy="2523241"/>
          </a:xfrm>
          <a:ln w="19050">
            <a:solidFill>
              <a:schemeClr val="bg1">
                <a:lumMod val="75000"/>
              </a:schemeClr>
            </a:solidFill>
          </a:ln>
        </p:spPr>
        <p:txBody>
          <a:bodyPr/>
          <a:lstStyle>
            <a:lvl1pPr marL="0" indent="0">
              <a:buNone/>
              <a:defRPr/>
            </a:lvl1pPr>
          </a:lstStyle>
          <a:p>
            <a:pPr lvl="0"/>
            <a:endParaRPr lang="en-US" dirty="0"/>
          </a:p>
        </p:txBody>
      </p:sp>
    </p:spTree>
    <p:extLst>
      <p:ext uri="{BB962C8B-B14F-4D97-AF65-F5344CB8AC3E}">
        <p14:creationId xmlns:p14="http://schemas.microsoft.com/office/powerpoint/2010/main" val="121832717"/>
      </p:ext>
    </p:extLst>
  </p:cSld>
  <p:clrMapOvr>
    <a:masterClrMapping/>
  </p:clrMapOvr>
  <p:timing>
    <p:tnLst>
      <p:par>
        <p:cTn id="1" dur="indefinite" restart="never" nodeType="tmRoot"/>
      </p:par>
    </p:tnLst>
  </p:timing>
</p:sldLayout>
</file>

<file path=ppt/slideLayouts/slideLayout288.xml><?xml version="1.0" encoding="utf-8"?>
<p:sldLayout xmlns:a="http://schemas.openxmlformats.org/drawingml/2006/main" xmlns:r="http://schemas.openxmlformats.org/officeDocument/2006/relationships" xmlns:p="http://schemas.openxmlformats.org/presentationml/2006/main">
  <p:cSld name="GI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7175" y="255588"/>
            <a:ext cx="7402966" cy="877887"/>
          </a:xfrm>
        </p:spPr>
        <p:txBody>
          <a:bodyPr/>
          <a:lstStyle>
            <a:lvl1pPr>
              <a:defRPr baseline="0"/>
            </a:lvl1pPr>
          </a:lstStyle>
          <a:p>
            <a:r>
              <a:rPr lang="en-US" dirty="0" smtClean="0"/>
              <a:t>GI Slide (Georgia, 24pt)</a:t>
            </a:r>
            <a:endParaRPr lang="en-US" dirty="0"/>
          </a:p>
        </p:txBody>
      </p:sp>
      <p:sp>
        <p:nvSpPr>
          <p:cNvPr id="5" name="Rectangle 4"/>
          <p:cNvSpPr/>
          <p:nvPr/>
        </p:nvSpPr>
        <p:spPr>
          <a:xfrm>
            <a:off x="269563" y="1204535"/>
            <a:ext cx="2834640" cy="80467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defRPr/>
            </a:pPr>
            <a:r>
              <a:rPr lang="en-US" sz="1350" b="1" dirty="0">
                <a:solidFill>
                  <a:srgbClr val="FFFFFF"/>
                </a:solidFill>
                <a:effectLst>
                  <a:outerShdw blurRad="50800" dist="38100" dir="2700000" algn="tl" rotWithShape="0">
                    <a:prstClr val="black">
                      <a:alpha val="40000"/>
                    </a:prstClr>
                  </a:outerShdw>
                </a:effectLst>
                <a:cs typeface="Open Sans"/>
              </a:rPr>
              <a:t>Prior to the Guided Implementation</a:t>
            </a:r>
          </a:p>
        </p:txBody>
      </p:sp>
      <p:sp>
        <p:nvSpPr>
          <p:cNvPr id="12" name="Rectangle 11"/>
          <p:cNvSpPr/>
          <p:nvPr/>
        </p:nvSpPr>
        <p:spPr>
          <a:xfrm>
            <a:off x="3144139" y="1204535"/>
            <a:ext cx="2834640" cy="804672"/>
          </a:xfrm>
          <a:prstGeom prst="rect">
            <a:avLst/>
          </a:prstGeom>
          <a:solidFill>
            <a:srgbClr val="36A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defRPr/>
            </a:pPr>
            <a:r>
              <a:rPr lang="en-US" sz="1350" b="1" dirty="0">
                <a:solidFill>
                  <a:srgbClr val="FFFFFF"/>
                </a:solidFill>
                <a:effectLst>
                  <a:outerShdw blurRad="50800" dist="38100" dir="2700000" algn="tl" rotWithShape="0">
                    <a:prstClr val="black">
                      <a:alpha val="40000"/>
                    </a:prstClr>
                  </a:outerShdw>
                </a:effectLst>
                <a:cs typeface="Open Sans"/>
              </a:rPr>
              <a:t>During the Guided Implementation</a:t>
            </a:r>
          </a:p>
        </p:txBody>
      </p:sp>
      <p:sp>
        <p:nvSpPr>
          <p:cNvPr id="48" name="Freeform 47"/>
          <p:cNvSpPr/>
          <p:nvPr/>
        </p:nvSpPr>
        <p:spPr>
          <a:xfrm>
            <a:off x="3558827" y="1306232"/>
            <a:ext cx="331564" cy="564101"/>
          </a:xfrm>
          <a:custGeom>
            <a:avLst/>
            <a:gdLst>
              <a:gd name="connsiteX0" fmla="*/ 146416 w 331564"/>
              <a:gd name="connsiteY0" fmla="*/ 0 h 564101"/>
              <a:gd name="connsiteX1" fmla="*/ 176895 w 331564"/>
              <a:gd name="connsiteY1" fmla="*/ 0 h 564101"/>
              <a:gd name="connsiteX2" fmla="*/ 184515 w 331564"/>
              <a:gd name="connsiteY2" fmla="*/ 7620 h 564101"/>
              <a:gd name="connsiteX3" fmla="*/ 184515 w 331564"/>
              <a:gd name="connsiteY3" fmla="*/ 72684 h 564101"/>
              <a:gd name="connsiteX4" fmla="*/ 285569 w 331564"/>
              <a:gd name="connsiteY4" fmla="*/ 34770 h 564101"/>
              <a:gd name="connsiteX5" fmla="*/ 331564 w 331564"/>
              <a:gd name="connsiteY5" fmla="*/ 55668 h 564101"/>
              <a:gd name="connsiteX6" fmla="*/ 310666 w 331564"/>
              <a:gd name="connsiteY6" fmla="*/ 101663 h 564101"/>
              <a:gd name="connsiteX7" fmla="*/ 184515 w 331564"/>
              <a:gd name="connsiteY7" fmla="*/ 148993 h 564101"/>
              <a:gd name="connsiteX8" fmla="*/ 184515 w 331564"/>
              <a:gd name="connsiteY8" fmla="*/ 269997 h 564101"/>
              <a:gd name="connsiteX9" fmla="*/ 328899 w 331564"/>
              <a:gd name="connsiteY9" fmla="*/ 292866 h 564101"/>
              <a:gd name="connsiteX10" fmla="*/ 288028 w 331564"/>
              <a:gd name="connsiteY10" fmla="*/ 322560 h 564101"/>
              <a:gd name="connsiteX11" fmla="*/ 317723 w 331564"/>
              <a:gd name="connsiteY11" fmla="*/ 363432 h 564101"/>
              <a:gd name="connsiteX12" fmla="*/ 184515 w 331564"/>
              <a:gd name="connsiteY12" fmla="*/ 342334 h 564101"/>
              <a:gd name="connsiteX13" fmla="*/ 184515 w 331564"/>
              <a:gd name="connsiteY13" fmla="*/ 526856 h 564101"/>
              <a:gd name="connsiteX14" fmla="*/ 176895 w 331564"/>
              <a:gd name="connsiteY14" fmla="*/ 534476 h 564101"/>
              <a:gd name="connsiteX15" fmla="*/ 161683 w 331564"/>
              <a:gd name="connsiteY15" fmla="*/ 534476 h 564101"/>
              <a:gd name="connsiteX16" fmla="*/ 193510 w 331564"/>
              <a:gd name="connsiteY16" fmla="*/ 535639 h 564101"/>
              <a:gd name="connsiteX17" fmla="*/ 243492 w 331564"/>
              <a:gd name="connsiteY17" fmla="*/ 549288 h 564101"/>
              <a:gd name="connsiteX18" fmla="*/ 243491 w 331564"/>
              <a:gd name="connsiteY18" fmla="*/ 564101 h 564101"/>
              <a:gd name="connsiteX19" fmla="*/ 79820 w 331564"/>
              <a:gd name="connsiteY19" fmla="*/ 564101 h 564101"/>
              <a:gd name="connsiteX20" fmla="*/ 79820 w 331564"/>
              <a:gd name="connsiteY20" fmla="*/ 549288 h 564101"/>
              <a:gd name="connsiteX21" fmla="*/ 129802 w 331564"/>
              <a:gd name="connsiteY21" fmla="*/ 535639 h 564101"/>
              <a:gd name="connsiteX22" fmla="*/ 161629 w 331564"/>
              <a:gd name="connsiteY22" fmla="*/ 534476 h 564101"/>
              <a:gd name="connsiteX23" fmla="*/ 146416 w 331564"/>
              <a:gd name="connsiteY23" fmla="*/ 534476 h 564101"/>
              <a:gd name="connsiteX24" fmla="*/ 138796 w 331564"/>
              <a:gd name="connsiteY24" fmla="*/ 526856 h 564101"/>
              <a:gd name="connsiteX25" fmla="*/ 138796 w 331564"/>
              <a:gd name="connsiteY25" fmla="*/ 335093 h 564101"/>
              <a:gd name="connsiteX26" fmla="*/ 29695 w 331564"/>
              <a:gd name="connsiteY26" fmla="*/ 317813 h 564101"/>
              <a:gd name="connsiteX27" fmla="*/ 0 w 331564"/>
              <a:gd name="connsiteY27" fmla="*/ 276941 h 564101"/>
              <a:gd name="connsiteX28" fmla="*/ 40871 w 331564"/>
              <a:gd name="connsiteY28" fmla="*/ 247246 h 564101"/>
              <a:gd name="connsiteX29" fmla="*/ 138796 w 331564"/>
              <a:gd name="connsiteY29" fmla="*/ 262756 h 564101"/>
              <a:gd name="connsiteX30" fmla="*/ 138796 w 331564"/>
              <a:gd name="connsiteY30" fmla="*/ 166146 h 564101"/>
              <a:gd name="connsiteX31" fmla="*/ 37632 w 331564"/>
              <a:gd name="connsiteY31" fmla="*/ 204100 h 564101"/>
              <a:gd name="connsiteX32" fmla="*/ 58530 w 331564"/>
              <a:gd name="connsiteY32" fmla="*/ 158105 h 564101"/>
              <a:gd name="connsiteX33" fmla="*/ 12535 w 331564"/>
              <a:gd name="connsiteY33" fmla="*/ 137207 h 564101"/>
              <a:gd name="connsiteX34" fmla="*/ 138796 w 331564"/>
              <a:gd name="connsiteY34" fmla="*/ 89837 h 564101"/>
              <a:gd name="connsiteX35" fmla="*/ 138796 w 331564"/>
              <a:gd name="connsiteY35" fmla="*/ 7620 h 564101"/>
              <a:gd name="connsiteX36" fmla="*/ 146416 w 331564"/>
              <a:gd name="connsiteY36" fmla="*/ 0 h 56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31564" h="564101">
                <a:moveTo>
                  <a:pt x="146416" y="0"/>
                </a:moveTo>
                <a:lnTo>
                  <a:pt x="176895" y="0"/>
                </a:lnTo>
                <a:cubicBezTo>
                  <a:pt x="181103" y="0"/>
                  <a:pt x="184515" y="3412"/>
                  <a:pt x="184515" y="7620"/>
                </a:cubicBezTo>
                <a:lnTo>
                  <a:pt x="184515" y="72684"/>
                </a:lnTo>
                <a:lnTo>
                  <a:pt x="285569" y="34770"/>
                </a:lnTo>
                <a:lnTo>
                  <a:pt x="331564" y="55668"/>
                </a:lnTo>
                <a:lnTo>
                  <a:pt x="310666" y="101663"/>
                </a:lnTo>
                <a:lnTo>
                  <a:pt x="184515" y="148993"/>
                </a:lnTo>
                <a:lnTo>
                  <a:pt x="184515" y="269997"/>
                </a:lnTo>
                <a:lnTo>
                  <a:pt x="328899" y="292866"/>
                </a:lnTo>
                <a:lnTo>
                  <a:pt x="288028" y="322560"/>
                </a:lnTo>
                <a:lnTo>
                  <a:pt x="317723" y="363432"/>
                </a:lnTo>
                <a:lnTo>
                  <a:pt x="184515" y="342334"/>
                </a:lnTo>
                <a:lnTo>
                  <a:pt x="184515" y="526856"/>
                </a:lnTo>
                <a:cubicBezTo>
                  <a:pt x="184515" y="531064"/>
                  <a:pt x="181103" y="534476"/>
                  <a:pt x="176895" y="534476"/>
                </a:cubicBezTo>
                <a:lnTo>
                  <a:pt x="161683" y="534476"/>
                </a:lnTo>
                <a:lnTo>
                  <a:pt x="193510" y="535639"/>
                </a:lnTo>
                <a:cubicBezTo>
                  <a:pt x="222883" y="537888"/>
                  <a:pt x="243492" y="543152"/>
                  <a:pt x="243492" y="549288"/>
                </a:cubicBezTo>
                <a:lnTo>
                  <a:pt x="243491" y="564101"/>
                </a:lnTo>
                <a:lnTo>
                  <a:pt x="79820" y="564101"/>
                </a:lnTo>
                <a:lnTo>
                  <a:pt x="79820" y="549288"/>
                </a:lnTo>
                <a:cubicBezTo>
                  <a:pt x="79820" y="543152"/>
                  <a:pt x="100429" y="537888"/>
                  <a:pt x="129802" y="535639"/>
                </a:cubicBezTo>
                <a:lnTo>
                  <a:pt x="161629" y="534476"/>
                </a:lnTo>
                <a:lnTo>
                  <a:pt x="146416" y="534476"/>
                </a:lnTo>
                <a:cubicBezTo>
                  <a:pt x="142208" y="534476"/>
                  <a:pt x="138796" y="531064"/>
                  <a:pt x="138796" y="526856"/>
                </a:cubicBezTo>
                <a:lnTo>
                  <a:pt x="138796" y="335093"/>
                </a:lnTo>
                <a:lnTo>
                  <a:pt x="29695" y="317813"/>
                </a:lnTo>
                <a:lnTo>
                  <a:pt x="0" y="276941"/>
                </a:lnTo>
                <a:lnTo>
                  <a:pt x="40871" y="247246"/>
                </a:lnTo>
                <a:lnTo>
                  <a:pt x="138796" y="262756"/>
                </a:lnTo>
                <a:lnTo>
                  <a:pt x="138796" y="166146"/>
                </a:lnTo>
                <a:lnTo>
                  <a:pt x="37632" y="204100"/>
                </a:lnTo>
                <a:lnTo>
                  <a:pt x="58530" y="158105"/>
                </a:lnTo>
                <a:lnTo>
                  <a:pt x="12535" y="137207"/>
                </a:lnTo>
                <a:lnTo>
                  <a:pt x="138796" y="89837"/>
                </a:lnTo>
                <a:lnTo>
                  <a:pt x="138796" y="7620"/>
                </a:lnTo>
                <a:cubicBezTo>
                  <a:pt x="138796" y="3412"/>
                  <a:pt x="142208" y="0"/>
                  <a:pt x="146416" y="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FFFFFF"/>
              </a:solidFill>
            </a:endParaRPr>
          </a:p>
        </p:txBody>
      </p:sp>
      <p:sp>
        <p:nvSpPr>
          <p:cNvPr id="19" name="Rectangle 18"/>
          <p:cNvSpPr/>
          <p:nvPr/>
        </p:nvSpPr>
        <p:spPr>
          <a:xfrm>
            <a:off x="6032649" y="1204535"/>
            <a:ext cx="2834640" cy="80467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defRPr/>
            </a:pPr>
            <a:r>
              <a:rPr lang="en-US" sz="1350" b="1" dirty="0">
                <a:solidFill>
                  <a:srgbClr val="FFFFFF"/>
                </a:solidFill>
                <a:effectLst>
                  <a:outerShdw blurRad="50800" dist="38100" dir="2700000" algn="tl" rotWithShape="0">
                    <a:prstClr val="black">
                      <a:alpha val="40000"/>
                    </a:prstClr>
                  </a:outerShdw>
                </a:effectLst>
                <a:cs typeface="Open Sans"/>
              </a:rPr>
              <a:t>Value &amp; Outcome</a:t>
            </a:r>
          </a:p>
        </p:txBody>
      </p:sp>
      <p:grpSp>
        <p:nvGrpSpPr>
          <p:cNvPr id="20" name="Group 19"/>
          <p:cNvGrpSpPr/>
          <p:nvPr/>
        </p:nvGrpSpPr>
        <p:grpSpPr>
          <a:xfrm>
            <a:off x="6402259" y="1390418"/>
            <a:ext cx="549066" cy="385492"/>
            <a:chOff x="3843717" y="3180543"/>
            <a:chExt cx="1813617" cy="1245818"/>
          </a:xfrm>
          <a:solidFill>
            <a:schemeClr val="bg1"/>
          </a:solidFill>
        </p:grpSpPr>
        <p:sp>
          <p:nvSpPr>
            <p:cNvPr id="21" name="Rectangle 20"/>
            <p:cNvSpPr/>
            <p:nvPr/>
          </p:nvSpPr>
          <p:spPr>
            <a:xfrm>
              <a:off x="3843717" y="4074453"/>
              <a:ext cx="234669" cy="351908"/>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2" name="Rectangle 21"/>
            <p:cNvSpPr/>
            <p:nvPr/>
          </p:nvSpPr>
          <p:spPr>
            <a:xfrm>
              <a:off x="4238454" y="3997838"/>
              <a:ext cx="234669" cy="428523"/>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3" name="Rectangle 22"/>
            <p:cNvSpPr/>
            <p:nvPr/>
          </p:nvSpPr>
          <p:spPr>
            <a:xfrm>
              <a:off x="4633191" y="3892573"/>
              <a:ext cx="234669" cy="533788"/>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4" name="Rectangle 23"/>
            <p:cNvSpPr/>
            <p:nvPr/>
          </p:nvSpPr>
          <p:spPr>
            <a:xfrm>
              <a:off x="5027928" y="3576680"/>
              <a:ext cx="234669" cy="849681"/>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5" name="Rectangle 24"/>
            <p:cNvSpPr/>
            <p:nvPr/>
          </p:nvSpPr>
          <p:spPr>
            <a:xfrm>
              <a:off x="5422665" y="3180543"/>
              <a:ext cx="234669" cy="1245818"/>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sp>
        <p:nvSpPr>
          <p:cNvPr id="26" name="Rectangle 25"/>
          <p:cNvSpPr/>
          <p:nvPr/>
        </p:nvSpPr>
        <p:spPr>
          <a:xfrm>
            <a:off x="3154209" y="2025863"/>
            <a:ext cx="2806281" cy="461665"/>
          </a:xfrm>
          <a:prstGeom prst="rect">
            <a:avLst/>
          </a:prstGeom>
        </p:spPr>
        <p:txBody>
          <a:bodyPr wrap="square">
            <a:spAutoFit/>
          </a:bodyPr>
          <a:lstStyle/>
          <a:p>
            <a:r>
              <a:rPr lang="en-US" sz="1200" b="1" dirty="0" smtClean="0">
                <a:solidFill>
                  <a:srgbClr val="333333"/>
                </a:solidFill>
                <a:cs typeface="Arial" pitchFamily="34" charset="0"/>
              </a:rPr>
              <a:t>A McLean &amp; Company Consulting </a:t>
            </a:r>
            <a:r>
              <a:rPr lang="en-US" sz="1200" b="1" dirty="0">
                <a:solidFill>
                  <a:srgbClr val="333333"/>
                </a:solidFill>
                <a:cs typeface="Arial" pitchFamily="34" charset="0"/>
              </a:rPr>
              <a:t>Analyst </a:t>
            </a:r>
            <a:r>
              <a:rPr lang="en-US" sz="1200" b="1" dirty="0" smtClean="0">
                <a:solidFill>
                  <a:srgbClr val="333333"/>
                </a:solidFill>
                <a:cs typeface="Arial" pitchFamily="34" charset="0"/>
              </a:rPr>
              <a:t>will discuss </a:t>
            </a:r>
            <a:r>
              <a:rPr lang="en-US" sz="1200" b="1" dirty="0">
                <a:solidFill>
                  <a:srgbClr val="333333"/>
                </a:solidFill>
                <a:cs typeface="Arial" pitchFamily="34" charset="0"/>
              </a:rPr>
              <a:t>with you</a:t>
            </a:r>
            <a:r>
              <a:rPr lang="en-US" sz="1200" b="1" dirty="0" smtClean="0">
                <a:solidFill>
                  <a:srgbClr val="333333"/>
                </a:solidFill>
                <a:cs typeface="Arial" pitchFamily="34" charset="0"/>
              </a:rPr>
              <a:t>:</a:t>
            </a:r>
            <a:endParaRPr lang="en-US" sz="1200" b="1" dirty="0">
              <a:solidFill>
                <a:srgbClr val="333333"/>
              </a:solidFill>
              <a:cs typeface="Arial" pitchFamily="34" charset="0"/>
            </a:endParaRPr>
          </a:p>
        </p:txBody>
      </p:sp>
      <p:sp>
        <p:nvSpPr>
          <p:cNvPr id="27" name="Rectangle 26"/>
          <p:cNvSpPr/>
          <p:nvPr/>
        </p:nvSpPr>
        <p:spPr>
          <a:xfrm>
            <a:off x="6040866" y="2019179"/>
            <a:ext cx="2826423" cy="461665"/>
          </a:xfrm>
          <a:prstGeom prst="rect">
            <a:avLst/>
          </a:prstGeom>
        </p:spPr>
        <p:txBody>
          <a:bodyPr wrap="square">
            <a:spAutoFit/>
          </a:bodyPr>
          <a:lstStyle/>
          <a:p>
            <a:r>
              <a:rPr lang="en-US" sz="1200" b="1" dirty="0">
                <a:solidFill>
                  <a:srgbClr val="333333"/>
                </a:solidFill>
                <a:cs typeface="Arial" pitchFamily="34" charset="0"/>
              </a:rPr>
              <a:t>At the conclusion of the Guided Implementation call, you will have</a:t>
            </a:r>
            <a:r>
              <a:rPr lang="en-US" sz="1200" b="1" dirty="0" smtClean="0">
                <a:solidFill>
                  <a:srgbClr val="333333"/>
                </a:solidFill>
                <a:cs typeface="Arial" pitchFamily="34" charset="0"/>
              </a:rPr>
              <a:t>:</a:t>
            </a:r>
            <a:endParaRPr lang="en-US" sz="1200" b="1" dirty="0">
              <a:solidFill>
                <a:srgbClr val="333333"/>
              </a:solidFill>
              <a:cs typeface="Arial" pitchFamily="34" charset="0"/>
            </a:endParaRPr>
          </a:p>
        </p:txBody>
      </p:sp>
      <p:sp>
        <p:nvSpPr>
          <p:cNvPr id="28" name="Rectangle 27"/>
          <p:cNvSpPr/>
          <p:nvPr/>
        </p:nvSpPr>
        <p:spPr>
          <a:xfrm>
            <a:off x="257174" y="5491804"/>
            <a:ext cx="8646207" cy="320040"/>
          </a:xfrm>
          <a:prstGeom prst="rect">
            <a:avLst/>
          </a:prstGeom>
          <a:solidFill>
            <a:srgbClr val="36A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CA" sz="1400" b="1" dirty="0" smtClean="0">
                <a:solidFill>
                  <a:srgbClr val="FFFFFF"/>
                </a:solidFill>
              </a:rPr>
              <a:t>Arrange a call now:</a:t>
            </a:r>
            <a:endParaRPr lang="en-CA" sz="1400" b="1" dirty="0">
              <a:solidFill>
                <a:srgbClr val="FFFFFF"/>
              </a:solidFill>
            </a:endParaRPr>
          </a:p>
        </p:txBody>
      </p:sp>
      <p:sp>
        <p:nvSpPr>
          <p:cNvPr id="47" name="Freeform 46"/>
          <p:cNvSpPr/>
          <p:nvPr/>
        </p:nvSpPr>
        <p:spPr>
          <a:xfrm rot="19343114">
            <a:off x="8079721" y="337681"/>
            <a:ext cx="286530" cy="702289"/>
          </a:xfrm>
          <a:custGeom>
            <a:avLst/>
            <a:gdLst>
              <a:gd name="connsiteX0" fmla="*/ 252432 w 286530"/>
              <a:gd name="connsiteY0" fmla="*/ 17456 h 702289"/>
              <a:gd name="connsiteX1" fmla="*/ 269887 w 286530"/>
              <a:gd name="connsiteY1" fmla="*/ 59599 h 702289"/>
              <a:gd name="connsiteX2" fmla="*/ 269887 w 286530"/>
              <a:gd name="connsiteY2" fmla="*/ 115944 h 702289"/>
              <a:gd name="connsiteX3" fmla="*/ 210288 w 286530"/>
              <a:gd name="connsiteY3" fmla="*/ 175543 h 702289"/>
              <a:gd name="connsiteX4" fmla="*/ 135246 w 286530"/>
              <a:gd name="connsiteY4" fmla="*/ 175543 h 702289"/>
              <a:gd name="connsiteX5" fmla="*/ 107408 w 286530"/>
              <a:gd name="connsiteY5" fmla="*/ 169922 h 702289"/>
              <a:gd name="connsiteX6" fmla="*/ 98443 w 286530"/>
              <a:gd name="connsiteY6" fmla="*/ 163878 h 702289"/>
              <a:gd name="connsiteX7" fmla="*/ 97499 w 286530"/>
              <a:gd name="connsiteY7" fmla="*/ 170341 h 702289"/>
              <a:gd name="connsiteX8" fmla="*/ 89081 w 286530"/>
              <a:gd name="connsiteY8" fmla="*/ 351864 h 702289"/>
              <a:gd name="connsiteX9" fmla="*/ 97487 w 286530"/>
              <a:gd name="connsiteY9" fmla="*/ 533122 h 702289"/>
              <a:gd name="connsiteX10" fmla="*/ 112880 w 286530"/>
              <a:gd name="connsiteY10" fmla="*/ 526746 h 702289"/>
              <a:gd name="connsiteX11" fmla="*/ 226931 w 286530"/>
              <a:gd name="connsiteY11" fmla="*/ 526746 h 702289"/>
              <a:gd name="connsiteX12" fmla="*/ 286530 w 286530"/>
              <a:gd name="connsiteY12" fmla="*/ 586345 h 702289"/>
              <a:gd name="connsiteX13" fmla="*/ 286529 w 286530"/>
              <a:gd name="connsiteY13" fmla="*/ 642690 h 702289"/>
              <a:gd name="connsiteX14" fmla="*/ 226930 w 286530"/>
              <a:gd name="connsiteY14" fmla="*/ 702289 h 702289"/>
              <a:gd name="connsiteX15" fmla="*/ 112880 w 286530"/>
              <a:gd name="connsiteY15" fmla="*/ 702289 h 702289"/>
              <a:gd name="connsiteX16" fmla="*/ 89892 w 286530"/>
              <a:gd name="connsiteY16" fmla="*/ 692767 h 702289"/>
              <a:gd name="connsiteX17" fmla="*/ 86996 w 286530"/>
              <a:gd name="connsiteY17" fmla="*/ 685776 h 702289"/>
              <a:gd name="connsiteX18" fmla="*/ 74614 w 286530"/>
              <a:gd name="connsiteY18" fmla="*/ 674751 h 702289"/>
              <a:gd name="connsiteX19" fmla="*/ 0 w 286530"/>
              <a:gd name="connsiteY19" fmla="*/ 351865 h 702289"/>
              <a:gd name="connsiteX20" fmla="*/ 97547 w 286530"/>
              <a:gd name="connsiteY20" fmla="*/ 8561 h 702289"/>
              <a:gd name="connsiteX21" fmla="*/ 107177 w 286530"/>
              <a:gd name="connsiteY21" fmla="*/ 5776 h 702289"/>
              <a:gd name="connsiteX22" fmla="*/ 107408 w 286530"/>
              <a:gd name="connsiteY22" fmla="*/ 5620 h 702289"/>
              <a:gd name="connsiteX23" fmla="*/ 108427 w 286530"/>
              <a:gd name="connsiteY23" fmla="*/ 5414 h 702289"/>
              <a:gd name="connsiteX24" fmla="*/ 122168 w 286530"/>
              <a:gd name="connsiteY24" fmla="*/ 1441 h 702289"/>
              <a:gd name="connsiteX25" fmla="*/ 121988 w 286530"/>
              <a:gd name="connsiteY25" fmla="*/ 2677 h 702289"/>
              <a:gd name="connsiteX26" fmla="*/ 135246 w 286530"/>
              <a:gd name="connsiteY26" fmla="*/ 0 h 702289"/>
              <a:gd name="connsiteX27" fmla="*/ 210288 w 286530"/>
              <a:gd name="connsiteY27" fmla="*/ 0 h 702289"/>
              <a:gd name="connsiteX28" fmla="*/ 252432 w 286530"/>
              <a:gd name="connsiteY28" fmla="*/ 17456 h 702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86530" h="702289">
                <a:moveTo>
                  <a:pt x="252432" y="17456"/>
                </a:moveTo>
                <a:cubicBezTo>
                  <a:pt x="263217" y="28241"/>
                  <a:pt x="269887" y="43141"/>
                  <a:pt x="269887" y="59599"/>
                </a:cubicBezTo>
                <a:lnTo>
                  <a:pt x="269887" y="115944"/>
                </a:lnTo>
                <a:cubicBezTo>
                  <a:pt x="269887" y="148860"/>
                  <a:pt x="243204" y="175543"/>
                  <a:pt x="210288" y="175543"/>
                </a:cubicBezTo>
                <a:lnTo>
                  <a:pt x="135246" y="175543"/>
                </a:lnTo>
                <a:cubicBezTo>
                  <a:pt x="125372" y="175543"/>
                  <a:pt x="115965" y="173542"/>
                  <a:pt x="107408" y="169922"/>
                </a:cubicBezTo>
                <a:lnTo>
                  <a:pt x="98443" y="163878"/>
                </a:lnTo>
                <a:lnTo>
                  <a:pt x="97499" y="170341"/>
                </a:lnTo>
                <a:cubicBezTo>
                  <a:pt x="91936" y="229261"/>
                  <a:pt x="89081" y="290286"/>
                  <a:pt x="89081" y="351864"/>
                </a:cubicBezTo>
                <a:lnTo>
                  <a:pt x="97487" y="533122"/>
                </a:lnTo>
                <a:lnTo>
                  <a:pt x="112880" y="526746"/>
                </a:lnTo>
                <a:lnTo>
                  <a:pt x="226931" y="526746"/>
                </a:lnTo>
                <a:cubicBezTo>
                  <a:pt x="259846" y="526746"/>
                  <a:pt x="286530" y="553429"/>
                  <a:pt x="286530" y="586345"/>
                </a:cubicBezTo>
                <a:lnTo>
                  <a:pt x="286529" y="642690"/>
                </a:lnTo>
                <a:cubicBezTo>
                  <a:pt x="286529" y="675606"/>
                  <a:pt x="259847" y="702289"/>
                  <a:pt x="226930" y="702289"/>
                </a:cubicBezTo>
                <a:lnTo>
                  <a:pt x="112880" y="702289"/>
                </a:lnTo>
                <a:cubicBezTo>
                  <a:pt x="103903" y="702289"/>
                  <a:pt x="95775" y="698650"/>
                  <a:pt x="89892" y="692767"/>
                </a:cubicBezTo>
                <a:lnTo>
                  <a:pt x="86996" y="685776"/>
                </a:lnTo>
                <a:lnTo>
                  <a:pt x="74614" y="674751"/>
                </a:lnTo>
                <a:cubicBezTo>
                  <a:pt x="30766" y="621554"/>
                  <a:pt x="0" y="497015"/>
                  <a:pt x="0" y="351865"/>
                </a:cubicBezTo>
                <a:cubicBezTo>
                  <a:pt x="0" y="182523"/>
                  <a:pt x="41876" y="41236"/>
                  <a:pt x="97547" y="8561"/>
                </a:cubicBezTo>
                <a:lnTo>
                  <a:pt x="107177" y="5776"/>
                </a:lnTo>
                <a:lnTo>
                  <a:pt x="107408" y="5620"/>
                </a:lnTo>
                <a:lnTo>
                  <a:pt x="108427" y="5414"/>
                </a:lnTo>
                <a:lnTo>
                  <a:pt x="122168" y="1441"/>
                </a:lnTo>
                <a:lnTo>
                  <a:pt x="121988" y="2677"/>
                </a:lnTo>
                <a:lnTo>
                  <a:pt x="135246" y="0"/>
                </a:lnTo>
                <a:lnTo>
                  <a:pt x="210288" y="0"/>
                </a:lnTo>
                <a:cubicBezTo>
                  <a:pt x="226746" y="0"/>
                  <a:pt x="241646" y="6671"/>
                  <a:pt x="252432" y="1745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FFFFFF"/>
              </a:solidFill>
            </a:endParaRPr>
          </a:p>
        </p:txBody>
      </p:sp>
      <p:sp>
        <p:nvSpPr>
          <p:cNvPr id="36" name="Text Placeholder 35"/>
          <p:cNvSpPr>
            <a:spLocks noGrp="1"/>
          </p:cNvSpPr>
          <p:nvPr>
            <p:ph type="body" sz="quarter" idx="10"/>
          </p:nvPr>
        </p:nvSpPr>
        <p:spPr>
          <a:xfrm>
            <a:off x="283988" y="2025650"/>
            <a:ext cx="2798064" cy="3316288"/>
          </a:xfrm>
        </p:spPr>
        <p:txBody>
          <a:bodyPr/>
          <a:lstStyle>
            <a:lvl1pPr marL="227013" indent="-227013" algn="l" defTabSz="914400" rtl="0" eaLnBrk="1" latinLnBrk="0" hangingPunct="1">
              <a:spcBef>
                <a:spcPts val="400"/>
              </a:spcBef>
              <a:buSzPct val="100000"/>
              <a:buFont typeface="Arial" panose="020B0604020202020204" pitchFamily="34" charset="0"/>
              <a:buChar char="•"/>
              <a:defRPr lang="en-US" sz="1200" kern="1200" dirty="0" smtClean="0">
                <a:solidFill>
                  <a:schemeClr val="tx1"/>
                </a:solidFill>
                <a:latin typeface="+mn-lt"/>
                <a:ea typeface="+mn-ea"/>
                <a:cs typeface="Arial" pitchFamily="34" charset="0"/>
              </a:defRPr>
            </a:lvl1pPr>
          </a:lstStyle>
          <a:p>
            <a:pPr lvl="0"/>
            <a:r>
              <a:rPr lang="en-US" smtClean="0"/>
              <a:t>Click to edit Master text styles</a:t>
            </a:r>
          </a:p>
        </p:txBody>
      </p:sp>
      <p:sp>
        <p:nvSpPr>
          <p:cNvPr id="40" name="Text Placeholder 35"/>
          <p:cNvSpPr>
            <a:spLocks noGrp="1"/>
          </p:cNvSpPr>
          <p:nvPr>
            <p:ph type="body" sz="quarter" idx="13"/>
          </p:nvPr>
        </p:nvSpPr>
        <p:spPr>
          <a:xfrm>
            <a:off x="3144139" y="2420513"/>
            <a:ext cx="2816352" cy="2915761"/>
          </a:xfrm>
        </p:spPr>
        <p:txBody>
          <a:bodyPr/>
          <a:lstStyle>
            <a:lvl1pPr marL="227013" indent="-227013" algn="l" defTabSz="914400" rtl="0" eaLnBrk="1" latinLnBrk="0" hangingPunct="1">
              <a:spcBef>
                <a:spcPts val="400"/>
              </a:spcBef>
              <a:buSzPct val="100000"/>
              <a:buFont typeface="Arial" panose="020B0604020202020204" pitchFamily="34" charset="0"/>
              <a:buChar char="•"/>
              <a:defRPr lang="en-US" sz="1200" kern="1200" dirty="0" smtClean="0">
                <a:solidFill>
                  <a:schemeClr val="tx1"/>
                </a:solidFill>
                <a:latin typeface="+mn-lt"/>
                <a:ea typeface="+mn-ea"/>
                <a:cs typeface="Arial" pitchFamily="34" charset="0"/>
              </a:defRPr>
            </a:lvl1pPr>
          </a:lstStyle>
          <a:p>
            <a:pPr lvl="0"/>
            <a:r>
              <a:rPr lang="en-US" smtClean="0"/>
              <a:t>Click to edit Master text styles</a:t>
            </a:r>
          </a:p>
        </p:txBody>
      </p:sp>
      <p:sp>
        <p:nvSpPr>
          <p:cNvPr id="41" name="Text Placeholder 35"/>
          <p:cNvSpPr>
            <a:spLocks noGrp="1"/>
          </p:cNvSpPr>
          <p:nvPr>
            <p:ph type="body" sz="quarter" idx="14"/>
          </p:nvPr>
        </p:nvSpPr>
        <p:spPr>
          <a:xfrm>
            <a:off x="6032649" y="2420512"/>
            <a:ext cx="2834640" cy="2926525"/>
          </a:xfrm>
        </p:spPr>
        <p:txBody>
          <a:bodyPr/>
          <a:lstStyle>
            <a:lvl1pPr marL="227013" indent="-227013" algn="l" defTabSz="914400" rtl="0" eaLnBrk="1" latinLnBrk="0" hangingPunct="1">
              <a:spcBef>
                <a:spcPts val="400"/>
              </a:spcBef>
              <a:buSzPct val="100000"/>
              <a:buFont typeface="Arial" panose="020B0604020202020204" pitchFamily="34" charset="0"/>
              <a:buChar char="•"/>
              <a:defRPr lang="en-US" sz="1200" kern="1200" dirty="0" smtClean="0">
                <a:solidFill>
                  <a:schemeClr val="tx1"/>
                </a:solidFill>
                <a:latin typeface="+mn-lt"/>
                <a:ea typeface="+mn-ea"/>
                <a:cs typeface="Arial" pitchFamily="34" charset="0"/>
              </a:defRPr>
            </a:lvl1pPr>
          </a:lstStyle>
          <a:p>
            <a:pPr lvl="0"/>
            <a:r>
              <a:rPr lang="en-US" smtClean="0"/>
              <a:t>Click to edit Master text styles</a:t>
            </a:r>
          </a:p>
        </p:txBody>
      </p:sp>
      <p:cxnSp>
        <p:nvCxnSpPr>
          <p:cNvPr id="42" name="Straight Connector 41"/>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0" name="Text Placeholder 9"/>
          <p:cNvSpPr>
            <a:spLocks noGrp="1"/>
          </p:cNvSpPr>
          <p:nvPr>
            <p:ph type="body" sz="quarter" idx="15" hasCustomPrompt="1"/>
          </p:nvPr>
        </p:nvSpPr>
        <p:spPr>
          <a:xfrm>
            <a:off x="259937" y="5821933"/>
            <a:ext cx="8622792" cy="482614"/>
          </a:xfrm>
        </p:spPr>
        <p:txBody>
          <a:bodyPr/>
          <a:lstStyle>
            <a:lvl1pPr marL="171450" marR="0" indent="-171450" algn="l" defTabSz="914400" rtl="0" eaLnBrk="0" fontAlgn="base" latinLnBrk="0" hangingPunct="0">
              <a:lnSpc>
                <a:spcPct val="100000"/>
              </a:lnSpc>
              <a:spcBef>
                <a:spcPct val="20000"/>
              </a:spcBef>
              <a:spcAft>
                <a:spcPct val="0"/>
              </a:spcAft>
              <a:buClr>
                <a:schemeClr val="tx1"/>
              </a:buClr>
              <a:buSzPct val="120000"/>
              <a:buFont typeface="Arial" pitchFamily="34" charset="0"/>
              <a:buNone/>
              <a:tabLst/>
              <a:defRPr/>
            </a:lvl1pPr>
          </a:lstStyle>
          <a:p>
            <a:pPr marL="0" marR="0" lvl="0" indent="0" algn="l" defTabSz="914400" rtl="0" eaLnBrk="0" fontAlgn="base" latinLnBrk="0" hangingPunct="0">
              <a:lnSpc>
                <a:spcPct val="100000"/>
              </a:lnSpc>
              <a:spcBef>
                <a:spcPct val="20000"/>
              </a:spcBef>
              <a:spcAft>
                <a:spcPct val="0"/>
              </a:spcAft>
              <a:buClr>
                <a:schemeClr val="tx1"/>
              </a:buClr>
              <a:buSzPct val="120000"/>
              <a:tabLst/>
              <a:defRPr/>
            </a:pPr>
            <a:r>
              <a:rPr kumimoji="0" lang="en-US" sz="1200" b="0" i="0" u="none" strike="noStrike" kern="1200" cap="none" spc="0" normalizeH="0" baseline="0" noProof="0" dirty="0" smtClean="0">
                <a:ln>
                  <a:noFill/>
                </a:ln>
                <a:solidFill>
                  <a:srgbClr val="333333"/>
                </a:solidFill>
                <a:effectLst/>
                <a:uLnTx/>
                <a:uFillTx/>
                <a:latin typeface="+mn-lt"/>
                <a:cs typeface="Arial" pitchFamily="34" charset="0"/>
              </a:rPr>
              <a:t>Email </a:t>
            </a:r>
            <a:r>
              <a:rPr kumimoji="0" lang="en-US" sz="1200" b="0" i="0" u="none" strike="noStrike" kern="1200" cap="none" spc="0" normalizeH="0" baseline="0" noProof="0" dirty="0" err="1" smtClean="0">
                <a:ln>
                  <a:noFill/>
                </a:ln>
                <a:solidFill>
                  <a:srgbClr val="FFFFFF"/>
                </a:solidFill>
                <a:effectLst/>
                <a:uLnTx/>
                <a:uFillTx/>
                <a:latin typeface="+mn-lt"/>
                <a:cs typeface="Arial" pitchFamily="34" charset="0"/>
                <a:hlinkClick r:id="rId2"/>
              </a:rPr>
              <a:t>GuidedImplementations@McLean</a:t>
            </a:r>
            <a:r>
              <a:rPr kumimoji="0" lang="en-US" sz="1200" b="0" i="0" u="none" strike="noStrike" kern="1200" cap="none" spc="0" normalizeH="0" baseline="0" noProof="0" dirty="0" smtClean="0">
                <a:ln>
                  <a:noFill/>
                </a:ln>
                <a:solidFill>
                  <a:srgbClr val="FFFFFF"/>
                </a:solidFill>
                <a:effectLst/>
                <a:uLnTx/>
                <a:uFillTx/>
                <a:latin typeface="+mn-lt"/>
                <a:cs typeface="Arial" pitchFamily="34" charset="0"/>
                <a:hlinkClick r:id="rId2"/>
              </a:rPr>
              <a:t> Co.com</a:t>
            </a:r>
            <a:r>
              <a:rPr kumimoji="0" lang="en-US" sz="1200" b="0" i="0" u="none" strike="noStrike" kern="1200" cap="none" spc="0" normalizeH="0" baseline="0" noProof="0" dirty="0" smtClean="0">
                <a:ln>
                  <a:noFill/>
                </a:ln>
                <a:solidFill>
                  <a:srgbClr val="FFFFFF"/>
                </a:solidFill>
                <a:effectLst/>
                <a:uLnTx/>
                <a:uFillTx/>
                <a:latin typeface="+mn-lt"/>
                <a:cs typeface="Arial" pitchFamily="34" charset="0"/>
              </a:rPr>
              <a:t> </a:t>
            </a:r>
            <a:r>
              <a:rPr kumimoji="0" lang="en-US" sz="1200" b="0" i="0" u="none" strike="noStrike" kern="1200" cap="none" spc="0" normalizeH="0" baseline="0" noProof="0" dirty="0" smtClean="0">
                <a:ln>
                  <a:noFill/>
                </a:ln>
                <a:solidFill>
                  <a:srgbClr val="333333"/>
                </a:solidFill>
                <a:effectLst/>
                <a:uLnTx/>
                <a:uFillTx/>
                <a:latin typeface="+mn-lt"/>
                <a:cs typeface="Arial" pitchFamily="34" charset="0"/>
              </a:rPr>
              <a:t>or call </a:t>
            </a:r>
            <a:r>
              <a:rPr kumimoji="0" lang="en-CA" sz="1200" b="0" i="0" u="none" strike="noStrike" kern="1200" cap="none" spc="0" normalizeH="0" baseline="0" noProof="0" dirty="0" smtClean="0">
                <a:ln>
                  <a:noFill/>
                </a:ln>
                <a:solidFill>
                  <a:srgbClr val="333333"/>
                </a:solidFill>
                <a:effectLst/>
                <a:uLnTx/>
                <a:uFillTx/>
                <a:latin typeface="+mn-lt"/>
              </a:rPr>
              <a:t>1-888-670-8889 and ask for the Guided Implementation Coordinator to book a Guided Implementation in your organization.</a:t>
            </a:r>
            <a:endParaRPr lang="en-US" dirty="0" smtClean="0"/>
          </a:p>
          <a:p>
            <a:pPr lvl="0"/>
            <a:endParaRPr lang="en-US" dirty="0"/>
          </a:p>
        </p:txBody>
      </p:sp>
      <p:pic>
        <p:nvPicPr>
          <p:cNvPr id="29" name="Picture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0020" y="328771"/>
            <a:ext cx="857643" cy="731520"/>
          </a:xfrm>
          <a:prstGeom prst="rect">
            <a:avLst/>
          </a:prstGeom>
        </p:spPr>
      </p:pic>
      <p:pic>
        <p:nvPicPr>
          <p:cNvPr id="31" name="Picture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95534" y="5510359"/>
            <a:ext cx="331710" cy="282929"/>
          </a:xfrm>
          <a:prstGeom prst="rect">
            <a:avLst/>
          </a:prstGeom>
        </p:spPr>
      </p:pic>
      <p:pic>
        <p:nvPicPr>
          <p:cNvPr id="30" name="Picture 2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0020" y="328771"/>
            <a:ext cx="857643" cy="731520"/>
          </a:xfrm>
          <a:prstGeom prst="rect">
            <a:avLst/>
          </a:prstGeom>
        </p:spPr>
      </p:pic>
      <p:pic>
        <p:nvPicPr>
          <p:cNvPr id="32" name="Picture 3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495534" y="5510359"/>
            <a:ext cx="331710" cy="282929"/>
          </a:xfrm>
          <a:prstGeom prst="rect">
            <a:avLst/>
          </a:prstGeom>
        </p:spPr>
      </p:pic>
      <p:pic>
        <p:nvPicPr>
          <p:cNvPr id="33" name="Picture 32"/>
          <p:cNvPicPr>
            <a:picLocks noChangeAspect="1"/>
          </p:cNvPicPr>
          <p:nvPr userDrawn="1"/>
        </p:nvPicPr>
        <p:blipFill>
          <a:blip r:embed="rId5"/>
          <a:stretch>
            <a:fillRect/>
          </a:stretch>
        </p:blipFill>
        <p:spPr>
          <a:xfrm flipH="1">
            <a:off x="323528" y="1204535"/>
            <a:ext cx="922384" cy="843383"/>
          </a:xfrm>
          <a:prstGeom prst="rect">
            <a:avLst/>
          </a:prstGeom>
        </p:spPr>
      </p:pic>
    </p:spTree>
    <p:extLst>
      <p:ext uri="{BB962C8B-B14F-4D97-AF65-F5344CB8AC3E}">
        <p14:creationId xmlns:p14="http://schemas.microsoft.com/office/powerpoint/2010/main" val="809366613"/>
      </p:ext>
    </p:extLst>
  </p:cSld>
  <p:clrMapOvr>
    <a:masterClrMapping/>
  </p:clrMapOvr>
  <p:timing>
    <p:tnLst>
      <p:par>
        <p:cTn id="1" dur="indefinite" restart="never" nodeType="tmRoot"/>
      </p:par>
    </p:tnLst>
  </p:timing>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p:cSld name="Cover">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pic>
        <p:nvPicPr>
          <p:cNvPr id="15" name="Picture 14" descr="footer2012-mco.jpg"/>
          <p:cNvPicPr>
            <a:picLocks noChangeAspect="1"/>
          </p:cNvPicPr>
          <p:nvPr/>
        </p:nvPicPr>
        <p:blipFill>
          <a:blip r:embed="rId2" cstate="print"/>
          <a:srcRect l="77956"/>
          <a:stretch>
            <a:fillRect/>
          </a:stretch>
        </p:blipFill>
        <p:spPr>
          <a:xfrm>
            <a:off x="7128284" y="6090047"/>
            <a:ext cx="2015716" cy="767953"/>
          </a:xfrm>
          <a:prstGeom prst="rect">
            <a:avLst/>
          </a:prstGeom>
        </p:spPr>
      </p:pic>
      <p:sp>
        <p:nvSpPr>
          <p:cNvPr id="26" name="Rectangle 25"/>
          <p:cNvSpPr/>
          <p:nvPr/>
        </p:nvSpPr>
        <p:spPr>
          <a:xfrm>
            <a:off x="-509" y="6090047"/>
            <a:ext cx="7128284" cy="7679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CA" sz="800" dirty="0" smtClean="0">
                <a:solidFill>
                  <a:srgbClr val="ADB7C3"/>
                </a:solidFill>
              </a:rPr>
              <a:t>McLean &amp; Company is a research and advisory firm that provides practical solutions</a:t>
            </a:r>
            <a:br>
              <a:rPr lang="en-CA" sz="800" dirty="0" smtClean="0">
                <a:solidFill>
                  <a:srgbClr val="ADB7C3"/>
                </a:solidFill>
              </a:rPr>
            </a:br>
            <a:r>
              <a:rPr lang="en-CA" sz="800" dirty="0" smtClean="0">
                <a:solidFill>
                  <a:srgbClr val="ADB7C3"/>
                </a:solidFill>
              </a:rPr>
              <a:t>to human resources challenges with executable research, tools, and advice that will have a</a:t>
            </a:r>
            <a:br>
              <a:rPr lang="en-CA" sz="800" dirty="0" smtClean="0">
                <a:solidFill>
                  <a:srgbClr val="ADB7C3"/>
                </a:solidFill>
              </a:rPr>
            </a:br>
            <a:r>
              <a:rPr lang="en-CA" sz="800" dirty="0" smtClean="0">
                <a:solidFill>
                  <a:srgbClr val="ADB7C3"/>
                </a:solidFill>
              </a:rPr>
              <a:t>clear and measurable impact on your business. © 1997-2014 McLean &amp; Company.</a:t>
            </a:r>
            <a:br>
              <a:rPr lang="en-CA" sz="800" dirty="0" smtClean="0">
                <a:solidFill>
                  <a:srgbClr val="ADB7C3"/>
                </a:solidFill>
              </a:rPr>
            </a:br>
            <a:r>
              <a:rPr lang="en-CA" sz="800" dirty="0" smtClean="0">
                <a:solidFill>
                  <a:srgbClr val="ADB7C3"/>
                </a:solidFill>
              </a:rPr>
              <a:t>McLean &amp; Company is a division of Info-Tech Research Group Inc.</a:t>
            </a:r>
            <a:endParaRPr lang="en-CA" sz="800" dirty="0">
              <a:solidFill>
                <a:srgbClr val="ADB7C3"/>
              </a:solidFill>
            </a:endParaRPr>
          </a:p>
        </p:txBody>
      </p:sp>
      <p:sp>
        <p:nvSpPr>
          <p:cNvPr id="6" name="Rectangle 5"/>
          <p:cNvSpPr/>
          <p:nvPr userDrawn="1"/>
        </p:nvSpPr>
        <p:spPr>
          <a:xfrm>
            <a:off x="0" y="6091639"/>
            <a:ext cx="7128284" cy="767953"/>
          </a:xfrm>
          <a:prstGeom prst="rect">
            <a:avLst/>
          </a:prstGeom>
          <a:solidFill>
            <a:srgbClr val="243F54"/>
          </a:solidFill>
          <a:ln w="25400" cap="flat" cmpd="sng" algn="ctr">
            <a:noFill/>
            <a:prstDash val="solid"/>
          </a:ln>
          <a:effectLst/>
        </p:spPr>
        <p:txBody>
          <a:bodyPr rtlCol="0" anchor="ctr"/>
          <a:lstStyle/>
          <a:p>
            <a:pPr algn="r" fontAlgn="base">
              <a:spcBef>
                <a:spcPct val="0"/>
              </a:spcBef>
              <a:spcAft>
                <a:spcPct val="0"/>
              </a:spcAft>
              <a:defRPr/>
            </a:pPr>
            <a:r>
              <a:rPr lang="en-CA" sz="800" kern="0" dirty="0" smtClean="0">
                <a:solidFill>
                  <a:srgbClr val="ADB7C3"/>
                </a:solidFill>
              </a:rPr>
              <a:t>McLean &amp; Company is a research and advisory firm that provides practical solutions</a:t>
            </a:r>
            <a:br>
              <a:rPr lang="en-CA" sz="800" kern="0" dirty="0" smtClean="0">
                <a:solidFill>
                  <a:srgbClr val="ADB7C3"/>
                </a:solidFill>
              </a:rPr>
            </a:br>
            <a:r>
              <a:rPr lang="en-CA" sz="800" kern="0" dirty="0" smtClean="0">
                <a:solidFill>
                  <a:srgbClr val="ADB7C3"/>
                </a:solidFill>
              </a:rPr>
              <a:t>to human resources challenges with executable research, tools, and advice that will have a</a:t>
            </a:r>
            <a:br>
              <a:rPr lang="en-CA" sz="800" kern="0" dirty="0" smtClean="0">
                <a:solidFill>
                  <a:srgbClr val="ADB7C3"/>
                </a:solidFill>
              </a:rPr>
            </a:br>
            <a:r>
              <a:rPr lang="en-CA" sz="800" kern="0" dirty="0" smtClean="0">
                <a:solidFill>
                  <a:srgbClr val="ADB7C3"/>
                </a:solidFill>
              </a:rPr>
              <a:t>clear and measurable impact on your business. © 1997-2014 McLean &amp; Company.</a:t>
            </a:r>
            <a:br>
              <a:rPr lang="en-CA" sz="800" kern="0" dirty="0" smtClean="0">
                <a:solidFill>
                  <a:srgbClr val="ADB7C3"/>
                </a:solidFill>
              </a:rPr>
            </a:br>
            <a:r>
              <a:rPr lang="en-CA" sz="800" kern="0" dirty="0" smtClean="0">
                <a:solidFill>
                  <a:srgbClr val="ADB7C3"/>
                </a:solidFill>
              </a:rPr>
              <a:t>McLean &amp; Company is a division of Info-Tech Research Group Inc.</a:t>
            </a:r>
          </a:p>
        </p:txBody>
      </p:sp>
      <p:pic>
        <p:nvPicPr>
          <p:cNvPr id="7" name="Picture 6" descr="footer2012-mco.jpg"/>
          <p:cNvPicPr>
            <a:picLocks noChangeAspect="1"/>
          </p:cNvPicPr>
          <p:nvPr userDrawn="1"/>
        </p:nvPicPr>
        <p:blipFill>
          <a:blip r:embed="rId2" cstate="print"/>
          <a:srcRect l="77956"/>
          <a:stretch>
            <a:fillRect/>
          </a:stretch>
        </p:blipFill>
        <p:spPr>
          <a:xfrm>
            <a:off x="7128284" y="6091639"/>
            <a:ext cx="2015716" cy="767953"/>
          </a:xfrm>
          <a:prstGeom prst="rect">
            <a:avLst/>
          </a:prstGeom>
        </p:spPr>
      </p:pic>
    </p:spTree>
    <p:extLst>
      <p:ext uri="{BB962C8B-B14F-4D97-AF65-F5344CB8AC3E}">
        <p14:creationId xmlns:p14="http://schemas.microsoft.com/office/powerpoint/2010/main" val="305129434"/>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Right Blank">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i="0"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20" name="Text Placeholder 41"/>
          <p:cNvSpPr>
            <a:spLocks noGrp="1"/>
          </p:cNvSpPr>
          <p:nvPr>
            <p:ph type="body" sz="quarter" idx="22" hasCustomPrompt="1"/>
          </p:nvPr>
        </p:nvSpPr>
        <p:spPr>
          <a:xfrm>
            <a:off x="249303" y="5357454"/>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25" name="Text Placeholder 41"/>
          <p:cNvSpPr>
            <a:spLocks noGrp="1"/>
          </p:cNvSpPr>
          <p:nvPr>
            <p:ph type="body" sz="quarter" idx="16" hasCustomPrompt="1"/>
          </p:nvPr>
        </p:nvSpPr>
        <p:spPr>
          <a:xfrm>
            <a:off x="249303" y="1880828"/>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defTabSz="895350">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3497009390"/>
      </p:ext>
    </p:extLst>
  </p:cSld>
  <p:clrMapOvr>
    <a:masterClrMapping/>
  </p:clrMapOvr>
  <p:hf hdr="0" ftr="0" dt="0"/>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p:cSld name="Section Cover Page">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p:ph type="body" sz="quarter" idx="18" hasCustomPrompt="1"/>
          </p:nvPr>
        </p:nvSpPr>
        <p:spPr>
          <a:xfrm>
            <a:off x="6336196" y="4298777"/>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791580" y="4311718"/>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Tree>
    <p:extLst>
      <p:ext uri="{BB962C8B-B14F-4D97-AF65-F5344CB8AC3E}">
        <p14:creationId xmlns:p14="http://schemas.microsoft.com/office/powerpoint/2010/main" val="1647489878"/>
      </p:ext>
    </p:extLst>
  </p:cSld>
  <p:clrMapOvr>
    <a:masterClrMapping/>
  </p:clrMapOvr>
  <p:timing>
    <p:tnLst>
      <p:par>
        <p:cTn id="1" dur="indefinite" restart="never" nodeType="tmRoot"/>
      </p:par>
    </p:tnLst>
  </p:timing>
  <p:hf hdr="0" ftr="0" dt="0"/>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p:cSld name="Introduction">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5" name="Text Placeholder 41"/>
          <p:cNvSpPr>
            <a:spLocks noGrp="1"/>
          </p:cNvSpPr>
          <p:nvPr>
            <p:ph type="body" sz="quarter" idx="16" hasCustomPrompt="1"/>
          </p:nvPr>
        </p:nvSpPr>
        <p:spPr>
          <a:xfrm>
            <a:off x="249303" y="2507593"/>
            <a:ext cx="4034665" cy="2376264"/>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26" name="Text Placeholder 41"/>
          <p:cNvSpPr>
            <a:spLocks noGrp="1"/>
          </p:cNvSpPr>
          <p:nvPr>
            <p:ph type="body" sz="quarter" idx="23" hasCustomPrompt="1"/>
          </p:nvPr>
        </p:nvSpPr>
        <p:spPr>
          <a:xfrm>
            <a:off x="4860032" y="2507593"/>
            <a:ext cx="4032448" cy="2376264"/>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Tree>
    <p:extLst>
      <p:ext uri="{BB962C8B-B14F-4D97-AF65-F5344CB8AC3E}">
        <p14:creationId xmlns:p14="http://schemas.microsoft.com/office/powerpoint/2010/main" val="2772459299"/>
      </p:ext>
    </p:extLst>
  </p:cSld>
  <p:clrMapOvr>
    <a:masterClrMapping/>
  </p:clrMapOvr>
  <p:timing>
    <p:tnLst>
      <p:par>
        <p:cTn id="1" dur="indefinite" restart="never" nodeType="tmRoot"/>
      </p:par>
    </p:tnLst>
  </p:timing>
  <p:hf hdr="0" ftr="0" dt="0"/>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p:cSld name="Header / Subhead / Bodycop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892896"/>
            <a:ext cx="8627997" cy="43137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863593955"/>
      </p:ext>
    </p:extLst>
  </p:cSld>
  <p:clrMapOvr>
    <a:masterClrMapping/>
  </p:clrMapOvr>
  <p:timing>
    <p:tnLst>
      <p:par>
        <p:cTn id="1" dur="indefinite" restart="never" nodeType="tmRoot"/>
      </p:par>
    </p:tnLst>
  </p:timing>
  <p:hf hdr="0" ftr="0" dt="0"/>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p:cSld name="Case Stud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159732" y="1362075"/>
            <a:ext cx="6717568"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Case Study (Georgia, 24pt) </a:t>
            </a:r>
            <a:endParaRPr lang="en-CA" dirty="0"/>
          </a:p>
        </p:txBody>
      </p:sp>
      <p:pic>
        <p:nvPicPr>
          <p:cNvPr id="13" name="Picture 12" descr="case_study.wmf"/>
          <p:cNvPicPr>
            <a:picLocks noChangeAspect="1"/>
          </p:cNvPicPr>
          <p:nvPr/>
        </p:nvPicPr>
        <p:blipFill>
          <a:blip r:embed="rId2" cstate="print"/>
          <a:stretch>
            <a:fillRect/>
          </a:stretch>
        </p:blipFill>
        <p:spPr>
          <a:xfrm>
            <a:off x="464339" y="1376772"/>
            <a:ext cx="1410568" cy="1548443"/>
          </a:xfrm>
          <a:prstGeom prst="rect">
            <a:avLst/>
          </a:prstGeom>
        </p:spPr>
      </p:pic>
    </p:spTree>
    <p:extLst>
      <p:ext uri="{BB962C8B-B14F-4D97-AF65-F5344CB8AC3E}">
        <p14:creationId xmlns:p14="http://schemas.microsoft.com/office/powerpoint/2010/main" val="4266640161"/>
      </p:ext>
    </p:extLst>
  </p:cSld>
  <p:clrMapOvr>
    <a:masterClrMapping/>
  </p:clrMapOvr>
  <p:timing>
    <p:tnLst>
      <p:par>
        <p:cTn id="1" dur="indefinite" restart="never" nodeType="tmRoot"/>
      </p:par>
    </p:tnLst>
  </p:timing>
  <p:hf hdr="0" ftr="0" dt="0"/>
</p:sldLayout>
</file>

<file path=ppt/slideLayouts/slideLayout294.xml><?xml version="1.0" encoding="utf-8"?>
<p:sldLayout xmlns:a="http://schemas.openxmlformats.org/drawingml/2006/main" xmlns:r="http://schemas.openxmlformats.org/officeDocument/2006/relationships" xmlns:p="http://schemas.openxmlformats.org/presentationml/2006/main" preserve="1">
  <p:cSld name="Header / Bodycop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232756"/>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3872090410"/>
      </p:ext>
    </p:extLst>
  </p:cSld>
  <p:clrMapOvr>
    <a:masterClrMapping/>
  </p:clrMapOvr>
  <p:timing>
    <p:tnLst>
      <p:par>
        <p:cTn id="1" dur="indefinite" restart="never" nodeType="tmRoot"/>
      </p:par>
    </p:tnLst>
  </p:timing>
  <p:hf hdr="0" ftr="0" dt="0"/>
</p:sldLayout>
</file>

<file path=ppt/slideLayouts/slideLayout295.xml><?xml version="1.0" encoding="utf-8"?>
<p:sldLayout xmlns:a="http://schemas.openxmlformats.org/drawingml/2006/main" xmlns:r="http://schemas.openxmlformats.org/officeDocument/2006/relationships" xmlns:p="http://schemas.openxmlformats.org/presentationml/2006/main" preserve="1">
  <p:cSld name="Left/Right Blank &amp; Line">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a:t>
            </a:r>
            <a:endParaRPr lang="en-CA" dirty="0"/>
          </a:p>
        </p:txBody>
      </p: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Tree>
    <p:extLst>
      <p:ext uri="{BB962C8B-B14F-4D97-AF65-F5344CB8AC3E}">
        <p14:creationId xmlns:p14="http://schemas.microsoft.com/office/powerpoint/2010/main" val="4008179929"/>
      </p:ext>
    </p:extLst>
  </p:cSld>
  <p:clrMapOvr>
    <a:masterClrMapping/>
  </p:clrMapOvr>
  <p:timing>
    <p:tnLst>
      <p:par>
        <p:cTn id="1" dur="indefinite" restart="never" nodeType="tmRoot"/>
      </p:par>
    </p:tnLst>
  </p:timing>
  <p:hf hdr="0" ftr="0" dt="0"/>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p:cSld name="Header">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cxnSp>
        <p:nvCxnSpPr>
          <p:cNvPr id="4" name="Straight Connector 3"/>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3608013"/>
      </p:ext>
    </p:extLst>
  </p:cSld>
  <p:clrMapOvr>
    <a:masterClrMapping/>
  </p:clrMapOvr>
  <p:timing>
    <p:tnLst>
      <p:par>
        <p:cTn id="1" dur="indefinite" restart="never" nodeType="tmRoot"/>
      </p:par>
    </p:tnLst>
  </p:timing>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p:cSld name="Left Blank">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a:t>
            </a:r>
            <a:endParaRPr lang="en-CA" dirty="0"/>
          </a:p>
        </p:txBody>
      </p: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Content Placeholder 25"/>
          <p:cNvSpPr>
            <a:spLocks noGrp="1"/>
          </p:cNvSpPr>
          <p:nvPr>
            <p:ph sz="quarter" idx="20" hasCustomPrompt="1"/>
          </p:nvPr>
        </p:nvSpPr>
        <p:spPr>
          <a:xfrm>
            <a:off x="5581649" y="1880828"/>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4" name="Text Placeholder 41"/>
          <p:cNvSpPr>
            <a:spLocks noGrp="1"/>
          </p:cNvSpPr>
          <p:nvPr>
            <p:ph type="body" sz="quarter" idx="21" hasCustomPrompt="1"/>
          </p:nvPr>
        </p:nvSpPr>
        <p:spPr>
          <a:xfrm>
            <a:off x="5581649" y="4910709"/>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Tree>
    <p:extLst>
      <p:ext uri="{BB962C8B-B14F-4D97-AF65-F5344CB8AC3E}">
        <p14:creationId xmlns:p14="http://schemas.microsoft.com/office/powerpoint/2010/main" val="1488777965"/>
      </p:ext>
    </p:extLst>
  </p:cSld>
  <p:clrMapOvr>
    <a:masterClrMapping/>
  </p:clrMapOvr>
  <p:hf hdr="0" ftr="0" dt="0"/>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p:cSld name="Right Blank">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i="0"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20" name="Text Placeholder 41"/>
          <p:cNvSpPr>
            <a:spLocks noGrp="1"/>
          </p:cNvSpPr>
          <p:nvPr>
            <p:ph type="body" sz="quarter" idx="22" hasCustomPrompt="1"/>
          </p:nvPr>
        </p:nvSpPr>
        <p:spPr>
          <a:xfrm>
            <a:off x="249303" y="5357454"/>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25" name="Text Placeholder 41"/>
          <p:cNvSpPr>
            <a:spLocks noGrp="1"/>
          </p:cNvSpPr>
          <p:nvPr>
            <p:ph type="body" sz="quarter" idx="16" hasCustomPrompt="1"/>
          </p:nvPr>
        </p:nvSpPr>
        <p:spPr>
          <a:xfrm>
            <a:off x="249303" y="1880828"/>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defTabSz="895350">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3886928752"/>
      </p:ext>
    </p:extLst>
  </p:cSld>
  <p:clrMapOvr>
    <a:masterClrMapping/>
  </p:clrMapOvr>
  <p:hf hdr="0" ftr="0" dt="0"/>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p:cSld name="Copy/Image (60/40) &amp; Quote">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2" name="Text Placeholder 41"/>
          <p:cNvSpPr>
            <a:spLocks noGrp="1"/>
          </p:cNvSpPr>
          <p:nvPr>
            <p:ph type="body" sz="quarter" idx="16" hasCustomPrompt="1"/>
          </p:nvPr>
        </p:nvSpPr>
        <p:spPr>
          <a:xfrm>
            <a:off x="249303" y="1883744"/>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6" name="Content Placeholder 25"/>
          <p:cNvSpPr>
            <a:spLocks noGrp="1"/>
          </p:cNvSpPr>
          <p:nvPr>
            <p:ph sz="quarter" idx="20" hasCustomPrompt="1"/>
          </p:nvPr>
        </p:nvSpPr>
        <p:spPr>
          <a:xfrm>
            <a:off x="5581649" y="1880828"/>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7" name="Text Placeholder 41"/>
          <p:cNvSpPr>
            <a:spLocks noGrp="1"/>
          </p:cNvSpPr>
          <p:nvPr>
            <p:ph type="body" sz="quarter" idx="21" hasCustomPrompt="1"/>
          </p:nvPr>
        </p:nvSpPr>
        <p:spPr>
          <a:xfrm>
            <a:off x="5581649" y="4910709"/>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9" name="Text Placeholder 41"/>
          <p:cNvSpPr>
            <a:spLocks noGrp="1"/>
          </p:cNvSpPr>
          <p:nvPr>
            <p:ph type="body" sz="quarter" idx="22" hasCustomPrompt="1"/>
          </p:nvPr>
        </p:nvSpPr>
        <p:spPr>
          <a:xfrm>
            <a:off x="249303" y="5360370"/>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Tree>
    <p:extLst>
      <p:ext uri="{BB962C8B-B14F-4D97-AF65-F5344CB8AC3E}">
        <p14:creationId xmlns:p14="http://schemas.microsoft.com/office/powerpoint/2010/main" val="2358998734"/>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860689652"/>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py/Image (60/40) &amp; Quote">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2" name="Text Placeholder 41"/>
          <p:cNvSpPr>
            <a:spLocks noGrp="1"/>
          </p:cNvSpPr>
          <p:nvPr>
            <p:ph type="body" sz="quarter" idx="16" hasCustomPrompt="1"/>
          </p:nvPr>
        </p:nvSpPr>
        <p:spPr>
          <a:xfrm>
            <a:off x="249303" y="1883744"/>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6" name="Content Placeholder 25"/>
          <p:cNvSpPr>
            <a:spLocks noGrp="1"/>
          </p:cNvSpPr>
          <p:nvPr>
            <p:ph sz="quarter" idx="20" hasCustomPrompt="1"/>
          </p:nvPr>
        </p:nvSpPr>
        <p:spPr>
          <a:xfrm>
            <a:off x="5581649" y="1880828"/>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7" name="Text Placeholder 41"/>
          <p:cNvSpPr>
            <a:spLocks noGrp="1"/>
          </p:cNvSpPr>
          <p:nvPr>
            <p:ph type="body" sz="quarter" idx="21" hasCustomPrompt="1"/>
          </p:nvPr>
        </p:nvSpPr>
        <p:spPr>
          <a:xfrm>
            <a:off x="5581649" y="4910709"/>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9" name="Text Placeholder 41"/>
          <p:cNvSpPr>
            <a:spLocks noGrp="1"/>
          </p:cNvSpPr>
          <p:nvPr>
            <p:ph type="body" sz="quarter" idx="22" hasCustomPrompt="1"/>
          </p:nvPr>
        </p:nvSpPr>
        <p:spPr>
          <a:xfrm>
            <a:off x="249303" y="5360370"/>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Tree>
    <p:extLst>
      <p:ext uri="{BB962C8B-B14F-4D97-AF65-F5344CB8AC3E}">
        <p14:creationId xmlns:p14="http://schemas.microsoft.com/office/powerpoint/2010/main" val="1850524186"/>
      </p:ext>
    </p:extLst>
  </p:cSld>
  <p:clrMapOvr>
    <a:masterClrMapping/>
  </p:clrMapOvr>
  <p:hf hdr="0" ftr="0" dt="0"/>
</p:sldLayout>
</file>

<file path=ppt/slideLayouts/slideLayout300.xml><?xml version="1.0" encoding="utf-8"?>
<p:sldLayout xmlns:a="http://schemas.openxmlformats.org/drawingml/2006/main" xmlns:r="http://schemas.openxmlformats.org/officeDocument/2006/relationships" xmlns:p="http://schemas.openxmlformats.org/presentationml/2006/main" preserve="1">
  <p:cSld name="Copy/Image Equal">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1" name="Text Placeholder 41"/>
          <p:cNvSpPr>
            <a:spLocks noGrp="1"/>
          </p:cNvSpPr>
          <p:nvPr>
            <p:ph type="body" sz="quarter" idx="16" hasCustomPrompt="1"/>
          </p:nvPr>
        </p:nvSpPr>
        <p:spPr>
          <a:xfrm>
            <a:off x="260651" y="2022215"/>
            <a:ext cx="4059320"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5305425"/>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7"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35"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Tree>
    <p:extLst>
      <p:ext uri="{BB962C8B-B14F-4D97-AF65-F5344CB8AC3E}">
        <p14:creationId xmlns:p14="http://schemas.microsoft.com/office/powerpoint/2010/main" val="2475053739"/>
      </p:ext>
    </p:extLst>
  </p:cSld>
  <p:clrMapOvr>
    <a:masterClrMapping/>
  </p:clrMapOvr>
  <p:hf hdr="0" ftr="0" dt="0"/>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p:cSld name="Copy &amp; Image / Image Equal Vendor Landscape 2">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1880828"/>
            <a:ext cx="3996443" cy="2489821"/>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1" name="Text Placeholder 41"/>
          <p:cNvSpPr>
            <a:spLocks noGrp="1"/>
          </p:cNvSpPr>
          <p:nvPr>
            <p:ph type="body" sz="quarter" idx="16" hasCustomPrompt="1"/>
          </p:nvPr>
        </p:nvSpPr>
        <p:spPr>
          <a:xfrm>
            <a:off x="260651" y="1883744"/>
            <a:ext cx="4059320" cy="1514797"/>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4370649"/>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7"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5" name="Content Placeholder 25"/>
          <p:cNvSpPr>
            <a:spLocks noGrp="1"/>
          </p:cNvSpPr>
          <p:nvPr>
            <p:ph sz="quarter" idx="23" hasCustomPrompt="1"/>
          </p:nvPr>
        </p:nvSpPr>
        <p:spPr>
          <a:xfrm>
            <a:off x="260650" y="3578561"/>
            <a:ext cx="4059321" cy="1094047"/>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p:txBody>
      </p:sp>
      <p:sp>
        <p:nvSpPr>
          <p:cNvPr id="17"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Tree>
    <p:extLst>
      <p:ext uri="{BB962C8B-B14F-4D97-AF65-F5344CB8AC3E}">
        <p14:creationId xmlns:p14="http://schemas.microsoft.com/office/powerpoint/2010/main" val="1910140998"/>
      </p:ext>
    </p:extLst>
  </p:cSld>
  <p:clrMapOvr>
    <a:masterClrMapping/>
  </p:clrMapOvr>
  <p:timing>
    <p:tnLst>
      <p:par>
        <p:cTn id="1" dur="indefinite" restart="never" nodeType="tmRoot"/>
      </p:par>
    </p:tnLst>
  </p:timing>
  <p:hf hdr="0" ftr="0" dt="0"/>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p:cSld name="Image/Image Equal">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8" name="Content Placeholder 25"/>
          <p:cNvSpPr>
            <a:spLocks noGrp="1"/>
          </p:cNvSpPr>
          <p:nvPr>
            <p:ph sz="quarter" idx="23" hasCustomPrompt="1"/>
          </p:nvPr>
        </p:nvSpPr>
        <p:spPr>
          <a:xfrm>
            <a:off x="260650" y="2019300"/>
            <a:ext cx="4059321"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0"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5" name="Text Placeholder 41"/>
          <p:cNvSpPr>
            <a:spLocks noGrp="1"/>
          </p:cNvSpPr>
          <p:nvPr>
            <p:ph type="body" sz="quarter" idx="18" hasCustomPrompt="1"/>
          </p:nvPr>
        </p:nvSpPr>
        <p:spPr>
          <a:xfrm>
            <a:off x="260650" y="5387083"/>
            <a:ext cx="4059321"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28" name="Text Placeholder 41"/>
          <p:cNvSpPr>
            <a:spLocks noGrp="1"/>
          </p:cNvSpPr>
          <p:nvPr>
            <p:ph type="body" sz="quarter" idx="25" hasCustomPrompt="1"/>
          </p:nvPr>
        </p:nvSpPr>
        <p:spPr>
          <a:xfrm>
            <a:off x="4824029" y="5387083"/>
            <a:ext cx="3996443"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Tree>
    <p:extLst>
      <p:ext uri="{BB962C8B-B14F-4D97-AF65-F5344CB8AC3E}">
        <p14:creationId xmlns:p14="http://schemas.microsoft.com/office/powerpoint/2010/main" val="702669784"/>
      </p:ext>
    </p:extLst>
  </p:cSld>
  <p:clrMapOvr>
    <a:masterClrMapping/>
  </p:clrMapOvr>
  <p:hf hdr="0" ftr="0" dt="0"/>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0324269"/>
      </p:ext>
    </p:extLst>
  </p:cSld>
  <p:clrMapOvr>
    <a:masterClrMapping/>
  </p:clrMapOvr>
  <p:hf hdr="0" ftr="0" dt="0"/>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p:cSld name="18_Title Only">
    <p:spTree>
      <p:nvGrpSpPr>
        <p:cNvPr id="1" name=""/>
        <p:cNvGrpSpPr/>
        <p:nvPr/>
      </p:nvGrpSpPr>
      <p:grpSpPr>
        <a:xfrm>
          <a:off x="0" y="0"/>
          <a:ext cx="0" cy="0"/>
          <a:chOff x="0" y="0"/>
          <a:chExt cx="0" cy="0"/>
        </a:xfrm>
      </p:grpSpPr>
      <p:sp>
        <p:nvSpPr>
          <p:cNvPr id="17" name="Rectangle 16"/>
          <p:cNvSpPr/>
          <p:nvPr/>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9600" dirty="0">
              <a:solidFill>
                <a:srgbClr val="FFFFFF"/>
              </a:solidFill>
            </a:endParaRPr>
          </a:p>
        </p:txBody>
      </p:sp>
      <p:sp>
        <p:nvSpPr>
          <p:cNvPr id="6" name="Text Placeholder 5"/>
          <p:cNvSpPr>
            <a:spLocks noGrp="1"/>
          </p:cNvSpPr>
          <p:nvPr>
            <p:ph type="body" sz="quarter" idx="10" hasCustomPrompt="1"/>
          </p:nvPr>
        </p:nvSpPr>
        <p:spPr>
          <a:xfrm>
            <a:off x="1223962" y="1196974"/>
            <a:ext cx="6480385" cy="4464273"/>
          </a:xfrm>
        </p:spPr>
        <p:txBody>
          <a:bodyPr/>
          <a:lstStyle>
            <a:lvl1pPr algn="ctr">
              <a:buFontTx/>
              <a:buNone/>
              <a:defRPr sz="8800" baseline="0">
                <a:solidFill>
                  <a:schemeClr val="bg1"/>
                </a:solidFill>
              </a:defRPr>
            </a:lvl1pPr>
            <a:lvl2pPr>
              <a:buFontTx/>
              <a:buNone/>
              <a:defRPr/>
            </a:lvl2pPr>
            <a:lvl3pPr>
              <a:buFontTx/>
              <a:buNone/>
              <a:defRPr/>
            </a:lvl3pPr>
            <a:lvl4pPr>
              <a:buFontTx/>
              <a:buNone/>
              <a:defRPr/>
            </a:lvl4pPr>
            <a:lvl5pPr>
              <a:buFontTx/>
              <a:buNone/>
              <a:defRPr/>
            </a:lvl5pPr>
          </a:lstStyle>
          <a:p>
            <a:pPr lvl="0"/>
            <a:r>
              <a:rPr lang="en-US" dirty="0" smtClean="0"/>
              <a:t>Thought</a:t>
            </a:r>
          </a:p>
          <a:p>
            <a:pPr lvl="0"/>
            <a:r>
              <a:rPr lang="en-US" dirty="0" smtClean="0"/>
              <a:t>Model</a:t>
            </a:r>
            <a:br>
              <a:rPr lang="en-US" dirty="0" smtClean="0"/>
            </a:br>
            <a:r>
              <a:rPr lang="en-US" dirty="0" smtClean="0"/>
              <a:t>Layouts</a:t>
            </a:r>
            <a:endParaRPr lang="en-CA" dirty="0"/>
          </a:p>
        </p:txBody>
      </p:sp>
    </p:spTree>
    <p:extLst>
      <p:ext uri="{BB962C8B-B14F-4D97-AF65-F5344CB8AC3E}">
        <p14:creationId xmlns:p14="http://schemas.microsoft.com/office/powerpoint/2010/main" val="2576322938"/>
      </p:ext>
    </p:extLst>
  </p:cSld>
  <p:clrMapOvr>
    <a:masterClrMapping/>
  </p:clrMapOvr>
  <p:timing>
    <p:tnLst>
      <p:par>
        <p:cTn id="1" dur="indefinite" restart="never" nodeType="tmRoot"/>
      </p:par>
    </p:tnLst>
  </p:timing>
  <p:hf hdr="0" ftr="0" dt="0"/>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p:cSld name="1_Header / Subhead / Bodycop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55" name="Text Placeholder 41"/>
          <p:cNvSpPr>
            <a:spLocks noGrp="1"/>
          </p:cNvSpPr>
          <p:nvPr>
            <p:ph type="body" sz="quarter" idx="16" hasCustomPrompt="1"/>
          </p:nvPr>
        </p:nvSpPr>
        <p:spPr>
          <a:xfrm>
            <a:off x="249302" y="1880828"/>
            <a:ext cx="8627997" cy="4455172"/>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grpSp>
        <p:nvGrpSpPr>
          <p:cNvPr id="17" name="Group 16"/>
          <p:cNvGrpSpPr/>
          <p:nvPr/>
        </p:nvGrpSpPr>
        <p:grpSpPr>
          <a:xfrm>
            <a:off x="0" y="0"/>
            <a:ext cx="9144000" cy="6876000"/>
            <a:chOff x="0" y="0"/>
            <a:chExt cx="9144000" cy="6876000"/>
          </a:xfrm>
        </p:grpSpPr>
        <p:sp>
          <p:nvSpPr>
            <p:cNvPr id="20" name="Rectangle 19"/>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1" name="Rectangle 20"/>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2" name="Rectangle 21"/>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3" name="Rectangle 22"/>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Tree>
    <p:extLst>
      <p:ext uri="{BB962C8B-B14F-4D97-AF65-F5344CB8AC3E}">
        <p14:creationId xmlns:p14="http://schemas.microsoft.com/office/powerpoint/2010/main" val="2170204397"/>
      </p:ext>
    </p:extLst>
  </p:cSld>
  <p:clrMapOvr>
    <a:masterClrMapping/>
  </p:clrMapOvr>
  <p:hf hdr="0" ftr="0" dt="0"/>
</p:sldLayout>
</file>

<file path=ppt/slideLayouts/slideLayout306.xml><?xml version="1.0" encoding="utf-8"?>
<p:sldLayout xmlns:a="http://schemas.openxmlformats.org/drawingml/2006/main" xmlns:r="http://schemas.openxmlformats.org/officeDocument/2006/relationships" xmlns:p="http://schemas.openxmlformats.org/presentationml/2006/main" preserve="1">
  <p:cSld name="1_Header / Bodycop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55" name="Text Placeholder 41"/>
          <p:cNvSpPr>
            <a:spLocks noGrp="1"/>
          </p:cNvSpPr>
          <p:nvPr>
            <p:ph type="body" sz="quarter" idx="16" hasCustomPrompt="1"/>
          </p:nvPr>
        </p:nvSpPr>
        <p:spPr>
          <a:xfrm>
            <a:off x="249302" y="1376772"/>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0"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3" name="Group 12"/>
          <p:cNvGrpSpPr/>
          <p:nvPr/>
        </p:nvGrpSpPr>
        <p:grpSpPr>
          <a:xfrm>
            <a:off x="0" y="0"/>
            <a:ext cx="9144000" cy="6876000"/>
            <a:chOff x="0" y="0"/>
            <a:chExt cx="9144000" cy="6876000"/>
          </a:xfrm>
        </p:grpSpPr>
        <p:sp>
          <p:nvSpPr>
            <p:cNvPr id="14" name="Rectangle 13"/>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5" name="Rectangle 14"/>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6" name="Rectangle 15"/>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17" name="Rectangle 16"/>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1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019622200"/>
      </p:ext>
    </p:extLst>
  </p:cSld>
  <p:clrMapOvr>
    <a:masterClrMapping/>
  </p:clrMapOvr>
  <p:hf hdr="0" ftr="0" dt="0"/>
</p:sldLayout>
</file>

<file path=ppt/slideLayouts/slideLayout307.xml><?xml version="1.0" encoding="utf-8"?>
<p:sldLayout xmlns:a="http://schemas.openxmlformats.org/drawingml/2006/main" xmlns:r="http://schemas.openxmlformats.org/officeDocument/2006/relationships" xmlns:p="http://schemas.openxmlformats.org/presentationml/2006/main" preserve="1">
  <p:cSld name="1_Header">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0" name="Group 9"/>
          <p:cNvGrpSpPr/>
          <p:nvPr/>
        </p:nvGrpSpPr>
        <p:grpSpPr>
          <a:xfrm>
            <a:off x="0" y="0"/>
            <a:ext cx="9144000" cy="6876000"/>
            <a:chOff x="0" y="0"/>
            <a:chExt cx="9144000" cy="6876000"/>
          </a:xfrm>
        </p:grpSpPr>
        <p:sp>
          <p:nvSpPr>
            <p:cNvPr id="13" name="Rectangle 12"/>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4" name="Rectangle 13"/>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5" name="Rectangle 14"/>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16" name="Rectangle 15"/>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17"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806219386"/>
      </p:ext>
    </p:extLst>
  </p:cSld>
  <p:clrMapOvr>
    <a:masterClrMapping/>
  </p:clrMapOvr>
  <p:hf hdr="0" ftr="0" dt="0"/>
</p:sldLayout>
</file>

<file path=ppt/slideLayouts/slideLayout308.xml><?xml version="1.0" encoding="utf-8"?>
<p:sldLayout xmlns:a="http://schemas.openxmlformats.org/drawingml/2006/main" xmlns:r="http://schemas.openxmlformats.org/officeDocument/2006/relationships" xmlns:p="http://schemas.openxmlformats.org/presentationml/2006/main" preserve="1">
  <p:cSld name="1_Vendor Landscape 40/60">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3" name="Group 12"/>
          <p:cNvGrpSpPr/>
          <p:nvPr/>
        </p:nvGrpSpPr>
        <p:grpSpPr>
          <a:xfrm>
            <a:off x="0" y="0"/>
            <a:ext cx="9144000" cy="6876000"/>
            <a:chOff x="0" y="0"/>
            <a:chExt cx="9144000" cy="6876000"/>
          </a:xfrm>
        </p:grpSpPr>
        <p:sp>
          <p:nvSpPr>
            <p:cNvPr id="14" name="Rectangle 13"/>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5" name="Rectangle 14"/>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6" name="Rectangle 15"/>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17" name="Rectangle 16"/>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1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498650681"/>
      </p:ext>
    </p:extLst>
  </p:cSld>
  <p:clrMapOvr>
    <a:masterClrMapping/>
  </p:clrMapOvr>
  <p:hf hdr="0" ftr="0" dt="0"/>
</p:sldLayout>
</file>

<file path=ppt/slideLayouts/slideLayout309.xml><?xml version="1.0" encoding="utf-8"?>
<p:sldLayout xmlns:a="http://schemas.openxmlformats.org/drawingml/2006/main" xmlns:r="http://schemas.openxmlformats.org/officeDocument/2006/relationships" xmlns:p="http://schemas.openxmlformats.org/presentationml/2006/main" preserve="1">
  <p:cSld name="1_Left/Right Blank &amp; Line">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4" name="Group 13"/>
          <p:cNvGrpSpPr/>
          <p:nvPr/>
        </p:nvGrpSpPr>
        <p:grpSpPr>
          <a:xfrm>
            <a:off x="0" y="0"/>
            <a:ext cx="9144000" cy="6876000"/>
            <a:chOff x="0" y="0"/>
            <a:chExt cx="9144000" cy="6876000"/>
          </a:xfrm>
        </p:grpSpPr>
        <p:sp>
          <p:nvSpPr>
            <p:cNvPr id="15" name="Rectangle 14"/>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6" name="Rectangle 15"/>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7" name="Rectangle 16"/>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18" name="Rectangle 17"/>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758814571"/>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opy/Image Equal">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1" name="Text Placeholder 41"/>
          <p:cNvSpPr>
            <a:spLocks noGrp="1"/>
          </p:cNvSpPr>
          <p:nvPr>
            <p:ph type="body" sz="quarter" idx="16" hasCustomPrompt="1"/>
          </p:nvPr>
        </p:nvSpPr>
        <p:spPr>
          <a:xfrm>
            <a:off x="260651" y="2022215"/>
            <a:ext cx="4059320"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5305425"/>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7"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35"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Tree>
    <p:extLst>
      <p:ext uri="{BB962C8B-B14F-4D97-AF65-F5344CB8AC3E}">
        <p14:creationId xmlns:p14="http://schemas.microsoft.com/office/powerpoint/2010/main" val="2646388194"/>
      </p:ext>
    </p:extLst>
  </p:cSld>
  <p:clrMapOvr>
    <a:masterClrMapping/>
  </p:clrMapOvr>
  <p:hf hdr="0" ftr="0" dt="0"/>
</p:sldLayout>
</file>

<file path=ppt/slideLayouts/slideLayout310.xml><?xml version="1.0" encoding="utf-8"?>
<p:sldLayout xmlns:a="http://schemas.openxmlformats.org/drawingml/2006/main" xmlns:r="http://schemas.openxmlformats.org/officeDocument/2006/relationships" xmlns:p="http://schemas.openxmlformats.org/presentationml/2006/main" preserve="1">
  <p:cSld name="1_Left Blank">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Content Placeholder 25"/>
          <p:cNvSpPr>
            <a:spLocks noGrp="1"/>
          </p:cNvSpPr>
          <p:nvPr>
            <p:ph sz="quarter" idx="20" hasCustomPrompt="1"/>
          </p:nvPr>
        </p:nvSpPr>
        <p:spPr>
          <a:xfrm>
            <a:off x="5581649" y="1889980"/>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4" name="Text Placeholder 41"/>
          <p:cNvSpPr>
            <a:spLocks noGrp="1"/>
          </p:cNvSpPr>
          <p:nvPr>
            <p:ph type="body" sz="quarter" idx="21" hasCustomPrompt="1"/>
          </p:nvPr>
        </p:nvSpPr>
        <p:spPr>
          <a:xfrm>
            <a:off x="5581649" y="4919861"/>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22" name="Group 21"/>
          <p:cNvGrpSpPr/>
          <p:nvPr/>
        </p:nvGrpSpPr>
        <p:grpSpPr>
          <a:xfrm>
            <a:off x="0" y="0"/>
            <a:ext cx="9144000" cy="6876000"/>
            <a:chOff x="0" y="0"/>
            <a:chExt cx="9144000" cy="6876000"/>
          </a:xfrm>
        </p:grpSpPr>
        <p:sp>
          <p:nvSpPr>
            <p:cNvPr id="23" name="Rectangle 22"/>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4" name="Rectangle 23"/>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5" name="Rectangle 24"/>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6" name="Rectangle 25"/>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27"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07611114"/>
      </p:ext>
    </p:extLst>
  </p:cSld>
  <p:clrMapOvr>
    <a:masterClrMapping/>
  </p:clrMapOvr>
  <p:hf hdr="0" ftr="0" dt="0"/>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p:cSld name="1_Right Blank">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20" name="Text Placeholder 41"/>
          <p:cNvSpPr>
            <a:spLocks noGrp="1"/>
          </p:cNvSpPr>
          <p:nvPr>
            <p:ph type="body" sz="quarter" idx="22" hasCustomPrompt="1"/>
          </p:nvPr>
        </p:nvSpPr>
        <p:spPr>
          <a:xfrm>
            <a:off x="249303" y="5369522"/>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25" name="Text Placeholder 41"/>
          <p:cNvSpPr>
            <a:spLocks noGrp="1"/>
          </p:cNvSpPr>
          <p:nvPr>
            <p:ph type="body" sz="quarter" idx="16" hasCustomPrompt="1"/>
          </p:nvPr>
        </p:nvSpPr>
        <p:spPr>
          <a:xfrm>
            <a:off x="249303" y="1892896"/>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defTabSz="895350">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4" name="Group 13"/>
          <p:cNvGrpSpPr/>
          <p:nvPr/>
        </p:nvGrpSpPr>
        <p:grpSpPr>
          <a:xfrm>
            <a:off x="0" y="0"/>
            <a:ext cx="9144000" cy="6876000"/>
            <a:chOff x="0" y="0"/>
            <a:chExt cx="9144000" cy="6876000"/>
          </a:xfrm>
        </p:grpSpPr>
        <p:sp>
          <p:nvSpPr>
            <p:cNvPr id="15" name="Rectangle 14"/>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6" name="Rectangle 15"/>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7" name="Rectangle 16"/>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18" name="Rectangle 17"/>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480569967"/>
      </p:ext>
    </p:extLst>
  </p:cSld>
  <p:clrMapOvr>
    <a:masterClrMapping/>
  </p:clrMapOvr>
  <p:hf hdr="0" ftr="0" dt="0"/>
</p:sldLayout>
</file>

<file path=ppt/slideLayouts/slideLayout312.xml><?xml version="1.0" encoding="utf-8"?>
<p:sldLayout xmlns:a="http://schemas.openxmlformats.org/drawingml/2006/main" xmlns:r="http://schemas.openxmlformats.org/officeDocument/2006/relationships" xmlns:p="http://schemas.openxmlformats.org/presentationml/2006/main" preserve="1">
  <p:cSld name="1_Copy/Image (60/40) &amp; Quote">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2" name="Text Placeholder 41"/>
          <p:cNvSpPr>
            <a:spLocks noGrp="1"/>
          </p:cNvSpPr>
          <p:nvPr>
            <p:ph type="body" sz="quarter" idx="16" hasCustomPrompt="1"/>
          </p:nvPr>
        </p:nvSpPr>
        <p:spPr>
          <a:xfrm>
            <a:off x="249303" y="1892896"/>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6" name="Content Placeholder 25"/>
          <p:cNvSpPr>
            <a:spLocks noGrp="1"/>
          </p:cNvSpPr>
          <p:nvPr>
            <p:ph sz="quarter" idx="20" hasCustomPrompt="1"/>
          </p:nvPr>
        </p:nvSpPr>
        <p:spPr>
          <a:xfrm>
            <a:off x="5581649" y="1889980"/>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7" name="Text Placeholder 41"/>
          <p:cNvSpPr>
            <a:spLocks noGrp="1"/>
          </p:cNvSpPr>
          <p:nvPr>
            <p:ph type="body" sz="quarter" idx="21" hasCustomPrompt="1"/>
          </p:nvPr>
        </p:nvSpPr>
        <p:spPr>
          <a:xfrm>
            <a:off x="5581649" y="4919861"/>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9" name="Text Placeholder 41"/>
          <p:cNvSpPr>
            <a:spLocks noGrp="1"/>
          </p:cNvSpPr>
          <p:nvPr>
            <p:ph type="body" sz="quarter" idx="22" hasCustomPrompt="1"/>
          </p:nvPr>
        </p:nvSpPr>
        <p:spPr>
          <a:xfrm>
            <a:off x="249303" y="5369522"/>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6" name="Group 15"/>
          <p:cNvGrpSpPr/>
          <p:nvPr/>
        </p:nvGrpSpPr>
        <p:grpSpPr>
          <a:xfrm>
            <a:off x="0" y="0"/>
            <a:ext cx="9144000" cy="6876000"/>
            <a:chOff x="0" y="0"/>
            <a:chExt cx="9144000" cy="6876000"/>
          </a:xfrm>
        </p:grpSpPr>
        <p:sp>
          <p:nvSpPr>
            <p:cNvPr id="17" name="Rectangle 16"/>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8" name="Rectangle 17"/>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9" name="Rectangle 18"/>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0" name="Rectangle 19"/>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21"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506911482"/>
      </p:ext>
    </p:extLst>
  </p:cSld>
  <p:clrMapOvr>
    <a:masterClrMapping/>
  </p:clrMapOvr>
  <p:hf hdr="0" ftr="0" dt="0"/>
</p:sldLayout>
</file>

<file path=ppt/slideLayouts/slideLayout313.xml><?xml version="1.0" encoding="utf-8"?>
<p:sldLayout xmlns:a="http://schemas.openxmlformats.org/drawingml/2006/main" xmlns:r="http://schemas.openxmlformats.org/officeDocument/2006/relationships" xmlns:p="http://schemas.openxmlformats.org/presentationml/2006/main" preserve="1">
  <p:cSld name="1_Copy/Image Equal">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1" name="Text Placeholder 41"/>
          <p:cNvSpPr>
            <a:spLocks noGrp="1"/>
          </p:cNvSpPr>
          <p:nvPr>
            <p:ph type="body" sz="quarter" idx="16" hasCustomPrompt="1"/>
          </p:nvPr>
        </p:nvSpPr>
        <p:spPr>
          <a:xfrm>
            <a:off x="260651" y="2022215"/>
            <a:ext cx="4059320"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5305425"/>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35"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6" name="Group 15"/>
          <p:cNvGrpSpPr/>
          <p:nvPr/>
        </p:nvGrpSpPr>
        <p:grpSpPr>
          <a:xfrm>
            <a:off x="0" y="0"/>
            <a:ext cx="9144000" cy="6876000"/>
            <a:chOff x="0" y="0"/>
            <a:chExt cx="9144000" cy="6876000"/>
          </a:xfrm>
        </p:grpSpPr>
        <p:sp>
          <p:nvSpPr>
            <p:cNvPr id="17" name="Rectangle 16"/>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8" name="Rectangle 17"/>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0" name="Rectangle 19"/>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3" name="Rectangle 22"/>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25"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070019123"/>
      </p:ext>
    </p:extLst>
  </p:cSld>
  <p:clrMapOvr>
    <a:masterClrMapping/>
  </p:clrMapOvr>
  <p:hf hdr="0" ftr="0" dt="0"/>
</p:sldLayout>
</file>

<file path=ppt/slideLayouts/slideLayout314.xml><?xml version="1.0" encoding="utf-8"?>
<p:sldLayout xmlns:a="http://schemas.openxmlformats.org/drawingml/2006/main" xmlns:r="http://schemas.openxmlformats.org/officeDocument/2006/relationships" xmlns:p="http://schemas.openxmlformats.org/presentationml/2006/main" preserve="1">
  <p:cSld name="1_Copy &amp; Image / Image Equal Vendor Landscape 2">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1889980"/>
            <a:ext cx="3996443" cy="2489821"/>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1" name="Text Placeholder 41"/>
          <p:cNvSpPr>
            <a:spLocks noGrp="1"/>
          </p:cNvSpPr>
          <p:nvPr>
            <p:ph type="body" sz="quarter" idx="16" hasCustomPrompt="1"/>
          </p:nvPr>
        </p:nvSpPr>
        <p:spPr>
          <a:xfrm>
            <a:off x="260651" y="1892896"/>
            <a:ext cx="4059320" cy="1514797"/>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4379801"/>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15" name="Content Placeholder 25"/>
          <p:cNvSpPr>
            <a:spLocks noGrp="1"/>
          </p:cNvSpPr>
          <p:nvPr>
            <p:ph sz="quarter" idx="23" hasCustomPrompt="1"/>
          </p:nvPr>
        </p:nvSpPr>
        <p:spPr>
          <a:xfrm>
            <a:off x="260650" y="3587713"/>
            <a:ext cx="4059321" cy="1094047"/>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p:txBody>
      </p:sp>
      <p:sp>
        <p:nvSpPr>
          <p:cNvPr id="17"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8" name="Group 17"/>
          <p:cNvGrpSpPr/>
          <p:nvPr/>
        </p:nvGrpSpPr>
        <p:grpSpPr>
          <a:xfrm>
            <a:off x="0" y="0"/>
            <a:ext cx="9144000" cy="6876000"/>
            <a:chOff x="0" y="0"/>
            <a:chExt cx="9144000" cy="6876000"/>
          </a:xfrm>
        </p:grpSpPr>
        <p:sp>
          <p:nvSpPr>
            <p:cNvPr id="19" name="Rectangle 18"/>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0" name="Rectangle 19"/>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3" name="Rectangle 22"/>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5" name="Rectangle 24"/>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2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091113673"/>
      </p:ext>
    </p:extLst>
  </p:cSld>
  <p:clrMapOvr>
    <a:masterClrMapping/>
  </p:clrMapOvr>
  <p:hf hdr="0" ftr="0" dt="0"/>
</p:sldLayout>
</file>

<file path=ppt/slideLayouts/slideLayout315.xml><?xml version="1.0" encoding="utf-8"?>
<p:sldLayout xmlns:a="http://schemas.openxmlformats.org/drawingml/2006/main" xmlns:r="http://schemas.openxmlformats.org/officeDocument/2006/relationships" xmlns:p="http://schemas.openxmlformats.org/presentationml/2006/main" preserve="1">
  <p:cSld name="1_Image/Image Equal">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8" name="Content Placeholder 25"/>
          <p:cNvSpPr>
            <a:spLocks noGrp="1"/>
          </p:cNvSpPr>
          <p:nvPr>
            <p:ph sz="quarter" idx="23" hasCustomPrompt="1"/>
          </p:nvPr>
        </p:nvSpPr>
        <p:spPr>
          <a:xfrm>
            <a:off x="260650" y="2019300"/>
            <a:ext cx="4059321"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0"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5" name="Text Placeholder 41"/>
          <p:cNvSpPr>
            <a:spLocks noGrp="1"/>
          </p:cNvSpPr>
          <p:nvPr>
            <p:ph type="body" sz="quarter" idx="18" hasCustomPrompt="1"/>
          </p:nvPr>
        </p:nvSpPr>
        <p:spPr>
          <a:xfrm>
            <a:off x="260650" y="5387083"/>
            <a:ext cx="4059321"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28" name="Text Placeholder 41"/>
          <p:cNvSpPr>
            <a:spLocks noGrp="1"/>
          </p:cNvSpPr>
          <p:nvPr>
            <p:ph type="body" sz="quarter" idx="25" hasCustomPrompt="1"/>
          </p:nvPr>
        </p:nvSpPr>
        <p:spPr>
          <a:xfrm>
            <a:off x="4824029" y="5387083"/>
            <a:ext cx="3996443"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7" name="Group 16"/>
          <p:cNvGrpSpPr/>
          <p:nvPr/>
        </p:nvGrpSpPr>
        <p:grpSpPr>
          <a:xfrm>
            <a:off x="0" y="0"/>
            <a:ext cx="9144000" cy="6876000"/>
            <a:chOff x="0" y="0"/>
            <a:chExt cx="9144000" cy="6876000"/>
          </a:xfrm>
        </p:grpSpPr>
        <p:sp>
          <p:nvSpPr>
            <p:cNvPr id="21" name="Rectangle 20"/>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2" name="Rectangle 21"/>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4" name="Rectangle 23"/>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7" name="Rectangle 26"/>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2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183076792"/>
      </p:ext>
    </p:extLst>
  </p:cSld>
  <p:clrMapOvr>
    <a:masterClrMapping/>
  </p:clrMapOvr>
  <p:hf hdr="0" ftr="0" dt="0"/>
</p:sldLayout>
</file>

<file path=ppt/slideLayouts/slideLayout316.xml><?xml version="1.0" encoding="utf-8"?>
<p:sldLayout xmlns:a="http://schemas.openxmlformats.org/drawingml/2006/main" xmlns:r="http://schemas.openxmlformats.org/officeDocument/2006/relationships" xmlns:p="http://schemas.openxmlformats.org/presentationml/2006/main" userDrawn="1">
  <p:cSld name="Header / Bod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232756"/>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869564170"/>
      </p:ext>
    </p:extLst>
  </p:cSld>
  <p:clrMapOvr>
    <a:masterClrMapping/>
  </p:clrMapOvr>
  <p:timing>
    <p:tnLst>
      <p:par>
        <p:cTn id="1" dur="indefinite" restart="never" nodeType="tmRoot"/>
      </p:par>
    </p:tnLst>
  </p:timing>
</p:sldLayout>
</file>

<file path=ppt/slideLayouts/slideLayout317.xml><?xml version="1.0" encoding="utf-8"?>
<p:sldLayout xmlns:a="http://schemas.openxmlformats.org/drawingml/2006/main" xmlns:r="http://schemas.openxmlformats.org/officeDocument/2006/relationships" xmlns:p="http://schemas.openxmlformats.org/presentationml/2006/main">
  <p:cSld name="2_Right Blank">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0" name="Text Placeholder 41"/>
          <p:cNvSpPr>
            <a:spLocks noGrp="1"/>
          </p:cNvSpPr>
          <p:nvPr>
            <p:ph type="body" sz="quarter" idx="22" hasCustomPrompt="1"/>
          </p:nvPr>
        </p:nvSpPr>
        <p:spPr>
          <a:xfrm>
            <a:off x="249303" y="5269227"/>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25" name="Text Placeholder 41"/>
          <p:cNvSpPr>
            <a:spLocks noGrp="1"/>
          </p:cNvSpPr>
          <p:nvPr>
            <p:ph type="body" sz="quarter" idx="16" hasCustomPrompt="1"/>
          </p:nvPr>
        </p:nvSpPr>
        <p:spPr>
          <a:xfrm>
            <a:off x="249303" y="1263211"/>
            <a:ext cx="4713222" cy="3830157"/>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defTabSz="895350">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3925278157"/>
      </p:ext>
    </p:extLst>
  </p:cSld>
  <p:clrMapOvr>
    <a:masterClrMapping/>
  </p:clrMapOvr>
  <p:timing>
    <p:tnLst>
      <p:par>
        <p:cTn id="1" dur="indefinite" restart="never" nodeType="tmRoot"/>
      </p:par>
    </p:tnLst>
  </p:timing>
</p:sldLayout>
</file>

<file path=ppt/slideLayouts/slideLayout318.xml><?xml version="1.0" encoding="utf-8"?>
<p:sldLayout xmlns:a="http://schemas.openxmlformats.org/drawingml/2006/main" xmlns:r="http://schemas.openxmlformats.org/officeDocument/2006/relationships" xmlns:p="http://schemas.openxmlformats.org/presentationml/2006/main">
  <p:cSld name="Three Sections">
    <p:spTree>
      <p:nvGrpSpPr>
        <p:cNvPr id="1" name=""/>
        <p:cNvGrpSpPr/>
        <p:nvPr/>
      </p:nvGrpSpPr>
      <p:grpSpPr>
        <a:xfrm>
          <a:off x="0" y="0"/>
          <a:ext cx="0" cy="0"/>
          <a:chOff x="0" y="0"/>
          <a:chExt cx="0" cy="0"/>
        </a:xfrm>
      </p:grpSpPr>
      <p:sp>
        <p:nvSpPr>
          <p:cNvPr id="12" name="Text Placeholder 13"/>
          <p:cNvSpPr>
            <a:spLocks noGrp="1"/>
          </p:cNvSpPr>
          <p:nvPr>
            <p:ph type="body" sz="quarter" idx="12" hasCustomPrompt="1"/>
          </p:nvPr>
        </p:nvSpPr>
        <p:spPr>
          <a:xfrm>
            <a:off x="266219" y="4642215"/>
            <a:ext cx="8613648" cy="320040"/>
          </a:xfr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en-US" sz="1400" b="1" dirty="0" smtClean="0"/>
            </a:lvl1pPr>
          </a:lstStyle>
          <a:p>
            <a:pPr marL="0" lvl="0" defTabSz="914400" eaLnBrk="1" latinLnBrk="0" hangingPunct="1"/>
            <a:r>
              <a:rPr lang="en-US" dirty="0" smtClean="0"/>
              <a:t>Click to replace text (Arial, 14pt)</a:t>
            </a:r>
          </a:p>
        </p:txBody>
      </p:sp>
      <p:sp>
        <p:nvSpPr>
          <p:cNvPr id="11" name="Text Placeholder 13"/>
          <p:cNvSpPr>
            <a:spLocks noGrp="1"/>
          </p:cNvSpPr>
          <p:nvPr>
            <p:ph type="body" sz="quarter" idx="11" hasCustomPrompt="1"/>
          </p:nvPr>
        </p:nvSpPr>
        <p:spPr>
          <a:xfrm>
            <a:off x="266219" y="2931098"/>
            <a:ext cx="8613648" cy="320040"/>
          </a:xfr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en-US" sz="1400" b="1" dirty="0" smtClean="0">
                <a:solidFill>
                  <a:schemeClr val="lt1"/>
                </a:solidFill>
              </a:defRPr>
            </a:lvl1pPr>
          </a:lstStyle>
          <a:p>
            <a:pPr marL="0" lvl="0" defTabSz="914400" eaLnBrk="1" latinLnBrk="0" hangingPunct="1"/>
            <a:r>
              <a:rPr lang="en-US" dirty="0" smtClean="0"/>
              <a:t>Click to replace text (Arial, 14pt)</a:t>
            </a:r>
          </a:p>
        </p:txBody>
      </p:sp>
      <p:sp>
        <p:nvSpPr>
          <p:cNvPr id="14" name="Text Placeholder 13"/>
          <p:cNvSpPr>
            <a:spLocks noGrp="1"/>
          </p:cNvSpPr>
          <p:nvPr>
            <p:ph type="body" sz="quarter" idx="10" hasCustomPrompt="1"/>
          </p:nvPr>
        </p:nvSpPr>
        <p:spPr>
          <a:xfrm>
            <a:off x="266219" y="1226948"/>
            <a:ext cx="8611080" cy="320040"/>
          </a:xfrm>
          <a:solidFill>
            <a:srgbClr val="924E6B"/>
          </a:solidFill>
        </p:spPr>
        <p:txBody>
          <a:bodyPr/>
          <a:lstStyle>
            <a:lvl1pPr marL="0" indent="0">
              <a:buNone/>
              <a:defRPr lang="en-US" sz="1400" b="1" kern="1200" dirty="0" smtClean="0">
                <a:solidFill>
                  <a:schemeClr val="bg1"/>
                </a:solidFill>
                <a:latin typeface="+mn-lt"/>
                <a:ea typeface="+mn-ea"/>
                <a:cs typeface="+mn-cs"/>
              </a:defRPr>
            </a:lvl1pPr>
          </a:lstStyle>
          <a:p>
            <a:pPr lvl="0"/>
            <a:r>
              <a:rPr lang="en-US" dirty="0" smtClean="0"/>
              <a:t>Click to replace text (Arial, 14pt)</a:t>
            </a:r>
          </a:p>
        </p:txBody>
      </p:sp>
      <p:sp>
        <p:nvSpPr>
          <p:cNvPr id="2" name="Title 1"/>
          <p:cNvSpPr>
            <a:spLocks noGrp="1"/>
          </p:cNvSpPr>
          <p:nvPr>
            <p:ph type="title" hasCustomPrompt="1"/>
          </p:nvPr>
        </p:nvSpPr>
        <p:spPr/>
        <p:txBody>
          <a:bodyPr/>
          <a:lstStyle>
            <a:lvl1pPr>
              <a:defRPr baseline="0"/>
            </a:lvl1pPr>
          </a:lstStyle>
          <a:p>
            <a:r>
              <a:rPr lang="en-US" dirty="0" smtClean="0"/>
              <a:t>Three sections (Georgia, 24pt)</a:t>
            </a:r>
            <a:endParaRPr lang="en-US" dirty="0"/>
          </a:p>
        </p:txBody>
      </p:sp>
      <p:sp>
        <p:nvSpPr>
          <p:cNvPr id="13" name="Text Placeholder 12"/>
          <p:cNvSpPr>
            <a:spLocks noGrp="1"/>
          </p:cNvSpPr>
          <p:nvPr>
            <p:ph type="body" sz="quarter" idx="13"/>
          </p:nvPr>
        </p:nvSpPr>
        <p:spPr>
          <a:xfrm>
            <a:off x="266219" y="1546727"/>
            <a:ext cx="8595360" cy="1384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5" name="Text Placeholder 12"/>
          <p:cNvSpPr>
            <a:spLocks noGrp="1"/>
          </p:cNvSpPr>
          <p:nvPr>
            <p:ph type="body" sz="quarter" idx="14"/>
          </p:nvPr>
        </p:nvSpPr>
        <p:spPr>
          <a:xfrm>
            <a:off x="266219" y="3257915"/>
            <a:ext cx="8595360" cy="1384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6" name="Text Placeholder 12"/>
          <p:cNvSpPr>
            <a:spLocks noGrp="1"/>
          </p:cNvSpPr>
          <p:nvPr>
            <p:ph type="body" sz="quarter" idx="15"/>
          </p:nvPr>
        </p:nvSpPr>
        <p:spPr>
          <a:xfrm>
            <a:off x="266219" y="4969032"/>
            <a:ext cx="8595360" cy="13775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4064632777"/>
      </p:ext>
    </p:extLst>
  </p:cSld>
  <p:clrMapOvr>
    <a:masterClrMapping/>
  </p:clrMapOvr>
  <p:timing>
    <p:tnLst>
      <p:par>
        <p:cTn id="1" dur="indefinite" restart="never" nodeType="tmRoot"/>
      </p:par>
    </p:tnLst>
  </p:timing>
</p:sldLayout>
</file>

<file path=ppt/slideLayouts/slideLayout319.xml><?xml version="1.0" encoding="utf-8"?>
<p:sldLayout xmlns:a="http://schemas.openxmlformats.org/drawingml/2006/main" xmlns:r="http://schemas.openxmlformats.org/officeDocument/2006/relationships" xmlns:p="http://schemas.openxmlformats.org/presentationml/2006/main" userDrawn="1">
  <p:cSld name="2_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userDrawn="1">
            <p:ph type="body" sz="quarter" idx="18" hasCustomPrompt="1"/>
          </p:nvPr>
        </p:nvSpPr>
        <p:spPr>
          <a:xfrm>
            <a:off x="687148" y="4295384"/>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3919791" y="4307741"/>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
        <p:nvSpPr>
          <p:cNvPr id="13" name="TextBox 12"/>
          <p:cNvSpPr txBox="1"/>
          <p:nvPr userDrawn="1"/>
        </p:nvSpPr>
        <p:spPr>
          <a:xfrm>
            <a:off x="3919791" y="3976699"/>
            <a:ext cx="269351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What’s in this Section:</a:t>
            </a:r>
          </a:p>
        </p:txBody>
      </p:sp>
      <p:sp>
        <p:nvSpPr>
          <p:cNvPr id="14" name="TextBox 13"/>
          <p:cNvSpPr txBox="1"/>
          <p:nvPr userDrawn="1"/>
        </p:nvSpPr>
        <p:spPr>
          <a:xfrm>
            <a:off x="447639" y="3976700"/>
            <a:ext cx="102557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Sections:</a:t>
            </a:r>
          </a:p>
        </p:txBody>
      </p:sp>
      <p:cxnSp>
        <p:nvCxnSpPr>
          <p:cNvPr id="7" name="Straight Connector 6"/>
          <p:cNvCxnSpPr/>
          <p:nvPr userDrawn="1"/>
        </p:nvCxnSpPr>
        <p:spPr>
          <a:xfrm>
            <a:off x="3749514" y="4311718"/>
            <a:ext cx="0" cy="190613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3749514" y="6217856"/>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3749514" y="4311718"/>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406179"/>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opy &amp; Image / Image Equal Vendor Landscape 2">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1880828"/>
            <a:ext cx="3996443" cy="2489821"/>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1" name="Text Placeholder 41"/>
          <p:cNvSpPr>
            <a:spLocks noGrp="1"/>
          </p:cNvSpPr>
          <p:nvPr>
            <p:ph type="body" sz="quarter" idx="16" hasCustomPrompt="1"/>
          </p:nvPr>
        </p:nvSpPr>
        <p:spPr>
          <a:xfrm>
            <a:off x="260651" y="1883744"/>
            <a:ext cx="4059320" cy="1514797"/>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4370649"/>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7"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5" name="Content Placeholder 25"/>
          <p:cNvSpPr>
            <a:spLocks noGrp="1"/>
          </p:cNvSpPr>
          <p:nvPr>
            <p:ph sz="quarter" idx="23" hasCustomPrompt="1"/>
          </p:nvPr>
        </p:nvSpPr>
        <p:spPr>
          <a:xfrm>
            <a:off x="260650" y="3578561"/>
            <a:ext cx="4059321" cy="1094047"/>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p:txBody>
      </p:sp>
      <p:sp>
        <p:nvSpPr>
          <p:cNvPr id="17"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Tree>
    <p:extLst>
      <p:ext uri="{BB962C8B-B14F-4D97-AF65-F5344CB8AC3E}">
        <p14:creationId xmlns:p14="http://schemas.microsoft.com/office/powerpoint/2010/main" val="2194071483"/>
      </p:ext>
    </p:extLst>
  </p:cSld>
  <p:clrMapOvr>
    <a:masterClrMapping/>
  </p:clrMapOvr>
  <p:timing>
    <p:tnLst>
      <p:par>
        <p:cTn id="1" dur="indefinite" restart="never" nodeType="tmRoot"/>
      </p:par>
    </p:tnLst>
  </p:timing>
  <p:hf hdr="0" ftr="0" dt="0"/>
</p:sldLayout>
</file>

<file path=ppt/slideLayouts/slideLayout320.xml><?xml version="1.0" encoding="utf-8"?>
<p:sldLayout xmlns:a="http://schemas.openxmlformats.org/drawingml/2006/main" xmlns:r="http://schemas.openxmlformats.org/officeDocument/2006/relationships" xmlns:p="http://schemas.openxmlformats.org/presentationml/2006/main" preserve="1" userDrawn="1">
  <p:cSld name="1_Cover">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pic>
        <p:nvPicPr>
          <p:cNvPr id="17" name="Picture 16" descr="footer2012-mco.jpg"/>
          <p:cNvPicPr>
            <a:picLocks noChangeAspect="1"/>
          </p:cNvPicPr>
          <p:nvPr userDrawn="1"/>
        </p:nvPicPr>
        <p:blipFill>
          <a:blip r:embed="rId2" cstate="print"/>
          <a:srcRect l="77956"/>
          <a:stretch>
            <a:fillRect/>
          </a:stretch>
        </p:blipFill>
        <p:spPr>
          <a:xfrm>
            <a:off x="7128284" y="6090047"/>
            <a:ext cx="2015716" cy="767953"/>
          </a:xfrm>
          <a:prstGeom prst="rect">
            <a:avLst/>
          </a:prstGeom>
        </p:spPr>
      </p:pic>
      <p:sp>
        <p:nvSpPr>
          <p:cNvPr id="18" name="Rectangle 17"/>
          <p:cNvSpPr/>
          <p:nvPr userDrawn="1"/>
        </p:nvSpPr>
        <p:spPr>
          <a:xfrm>
            <a:off x="-509" y="6090047"/>
            <a:ext cx="7128284" cy="7679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CA" sz="800" dirty="0" smtClean="0">
                <a:solidFill>
                  <a:srgbClr val="ADB7C3"/>
                </a:solidFill>
              </a:rPr>
              <a:t>McLean &amp; Company is a research and advisory firm that provides practical solutions</a:t>
            </a:r>
            <a:br>
              <a:rPr lang="en-CA" sz="800" dirty="0" smtClean="0">
                <a:solidFill>
                  <a:srgbClr val="ADB7C3"/>
                </a:solidFill>
              </a:rPr>
            </a:br>
            <a:r>
              <a:rPr lang="en-CA" sz="800" dirty="0" smtClean="0">
                <a:solidFill>
                  <a:srgbClr val="ADB7C3"/>
                </a:solidFill>
              </a:rPr>
              <a:t>to human resources challenges with executable research, tools, and advice that will have a</a:t>
            </a:r>
            <a:br>
              <a:rPr lang="en-CA" sz="800" dirty="0" smtClean="0">
                <a:solidFill>
                  <a:srgbClr val="ADB7C3"/>
                </a:solidFill>
              </a:rPr>
            </a:br>
            <a:r>
              <a:rPr lang="en-CA" sz="800" dirty="0" smtClean="0">
                <a:solidFill>
                  <a:srgbClr val="ADB7C3"/>
                </a:solidFill>
              </a:rPr>
              <a:t>clear and measurable impact on your business. © 1997-2014 McLean &amp; Company.</a:t>
            </a:r>
            <a:br>
              <a:rPr lang="en-CA" sz="800" dirty="0" smtClean="0">
                <a:solidFill>
                  <a:srgbClr val="ADB7C3"/>
                </a:solidFill>
              </a:rPr>
            </a:br>
            <a:r>
              <a:rPr lang="en-CA" sz="800" dirty="0" smtClean="0">
                <a:solidFill>
                  <a:srgbClr val="ADB7C3"/>
                </a:solidFill>
              </a:rPr>
              <a:t>McLean &amp; Company is a division of Info-Tech Research Group Inc.</a:t>
            </a:r>
            <a:endParaRPr lang="en-CA" sz="800" dirty="0">
              <a:solidFill>
                <a:srgbClr val="ADB7C3"/>
              </a:solidFill>
            </a:endParaRPr>
          </a:p>
        </p:txBody>
      </p:sp>
    </p:spTree>
    <p:extLst>
      <p:ext uri="{BB962C8B-B14F-4D97-AF65-F5344CB8AC3E}">
        <p14:creationId xmlns:p14="http://schemas.microsoft.com/office/powerpoint/2010/main" val="1104791755"/>
      </p:ext>
    </p:extLst>
  </p:cSld>
  <p:clrMapOvr>
    <a:masterClrMapping/>
  </p:clrMapOvr>
  <p:timing>
    <p:tnLst>
      <p:par>
        <p:cTn id="1" dur="indefinite" restart="never" nodeType="tmRoot"/>
      </p:par>
    </p:tnLst>
  </p:timing>
</p:sldLayout>
</file>

<file path=ppt/slideLayouts/slideLayout321.xml><?xml version="1.0" encoding="utf-8"?>
<p:sldLayout xmlns:a="http://schemas.openxmlformats.org/drawingml/2006/main" xmlns:r="http://schemas.openxmlformats.org/officeDocument/2006/relationships" xmlns:p="http://schemas.openxmlformats.org/presentationml/2006/main" userDrawn="1">
  <p:cSld name="3_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userDrawn="1">
            <p:ph type="body" sz="quarter" idx="18" hasCustomPrompt="1"/>
          </p:nvPr>
        </p:nvSpPr>
        <p:spPr>
          <a:xfrm>
            <a:off x="687148" y="4295384"/>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3919791" y="4307741"/>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
        <p:nvSpPr>
          <p:cNvPr id="13" name="TextBox 12"/>
          <p:cNvSpPr txBox="1"/>
          <p:nvPr userDrawn="1"/>
        </p:nvSpPr>
        <p:spPr>
          <a:xfrm>
            <a:off x="3919791" y="3976699"/>
            <a:ext cx="269351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What’s in this Section:</a:t>
            </a:r>
          </a:p>
        </p:txBody>
      </p:sp>
      <p:sp>
        <p:nvSpPr>
          <p:cNvPr id="14" name="TextBox 13"/>
          <p:cNvSpPr txBox="1"/>
          <p:nvPr userDrawn="1"/>
        </p:nvSpPr>
        <p:spPr>
          <a:xfrm>
            <a:off x="447639" y="3976700"/>
            <a:ext cx="102557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Sections:</a:t>
            </a:r>
          </a:p>
        </p:txBody>
      </p:sp>
      <p:cxnSp>
        <p:nvCxnSpPr>
          <p:cNvPr id="7" name="Straight Connector 6"/>
          <p:cNvCxnSpPr/>
          <p:nvPr userDrawn="1"/>
        </p:nvCxnSpPr>
        <p:spPr>
          <a:xfrm>
            <a:off x="3749514" y="4311718"/>
            <a:ext cx="0" cy="190613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3749514" y="6217856"/>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3749514" y="4311718"/>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4682287"/>
      </p:ext>
    </p:extLst>
  </p:cSld>
  <p:clrMapOvr>
    <a:masterClrMapping/>
  </p:clrMapOvr>
  <p:timing>
    <p:tnLst>
      <p:par>
        <p:cTn id="1" dur="indefinite" restart="never" nodeType="tmRoot"/>
      </p:par>
    </p:tnLst>
  </p:timing>
</p:sldLayout>
</file>

<file path=ppt/slideLayouts/slideLayout322.xml><?xml version="1.0" encoding="utf-8"?>
<p:sldLayout xmlns:a="http://schemas.openxmlformats.org/drawingml/2006/main" xmlns:r="http://schemas.openxmlformats.org/officeDocument/2006/relationships" xmlns:p="http://schemas.openxmlformats.org/presentationml/2006/main" preserve="1" userDrawn="1">
  <p:cSld name="2_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634551039"/>
      </p:ext>
    </p:extLst>
  </p:cSld>
  <p:clrMapOvr>
    <a:masterClrMapping/>
  </p:clrMapOvr>
  <p:timing>
    <p:tnLst>
      <p:par>
        <p:cTn id="1" dur="indefinite" restart="never" nodeType="tmRoot"/>
      </p:par>
    </p:tnLst>
  </p:timing>
</p:sldLayout>
</file>

<file path=ppt/slideLayouts/slideLayout323.xml><?xml version="1.0" encoding="utf-8"?>
<p:sldLayout xmlns:a="http://schemas.openxmlformats.org/drawingml/2006/main" xmlns:r="http://schemas.openxmlformats.org/officeDocument/2006/relationships" xmlns:p="http://schemas.openxmlformats.org/presentationml/2006/main" userDrawn="1">
  <p:cSld name="1_Activity Title Page">
    <p:spTree>
      <p:nvGrpSpPr>
        <p:cNvPr id="1" name=""/>
        <p:cNvGrpSpPr/>
        <p:nvPr/>
      </p:nvGrpSpPr>
      <p:grpSpPr>
        <a:xfrm>
          <a:off x="0" y="0"/>
          <a:ext cx="0" cy="0"/>
          <a:chOff x="0" y="0"/>
          <a:chExt cx="0" cy="0"/>
        </a:xfrm>
      </p:grpSpPr>
      <p:sp>
        <p:nvSpPr>
          <p:cNvPr id="23" name="Pentagon 22"/>
          <p:cNvSpPr/>
          <p:nvPr userDrawn="1"/>
        </p:nvSpPr>
        <p:spPr>
          <a:xfrm>
            <a:off x="0" y="411616"/>
            <a:ext cx="863588" cy="538410"/>
          </a:xfrm>
          <a:prstGeom prst="homePlate">
            <a:avLst>
              <a:gd name="adj" fmla="val 37631"/>
            </a:avLst>
          </a:prstGeom>
          <a:solidFill>
            <a:srgbClr val="C777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Title 1"/>
          <p:cNvSpPr>
            <a:spLocks noGrp="1"/>
          </p:cNvSpPr>
          <p:nvPr>
            <p:ph type="title" hasCustomPrompt="1"/>
          </p:nvPr>
        </p:nvSpPr>
        <p:spPr>
          <a:xfrm>
            <a:off x="863588" y="260648"/>
            <a:ext cx="8013712" cy="864096"/>
          </a:xfrm>
          <a:noFill/>
        </p:spPr>
        <p:txBody>
          <a:bodyPr/>
          <a:lstStyle>
            <a:lvl1pPr algn="l">
              <a:lnSpc>
                <a:spcPts val="2600"/>
              </a:lnSpc>
              <a:defRPr sz="2400" b="0" baseline="0">
                <a:solidFill>
                  <a:schemeClr val="tx1"/>
                </a:solidFill>
              </a:defRPr>
            </a:lvl1pPr>
          </a:lstStyle>
          <a:p>
            <a:r>
              <a:rPr lang="en-US" dirty="0" smtClean="0"/>
              <a:t>Page Header (Georgia, 24pt) </a:t>
            </a:r>
            <a:endParaRPr lang="en-CA" dirty="0"/>
          </a:p>
        </p:txBody>
      </p:sp>
      <p:sp>
        <p:nvSpPr>
          <p:cNvPr id="21" name="Text Placeholder 20"/>
          <p:cNvSpPr>
            <a:spLocks noGrp="1"/>
          </p:cNvSpPr>
          <p:nvPr>
            <p:ph type="body" sz="quarter" idx="10" hasCustomPrompt="1"/>
          </p:nvPr>
        </p:nvSpPr>
        <p:spPr>
          <a:xfrm>
            <a:off x="0" y="245442"/>
            <a:ext cx="641268" cy="891556"/>
          </a:xfrm>
        </p:spPr>
        <p:txBody>
          <a:bodyPr anchor="ctr"/>
          <a:lstStyle>
            <a:lvl1pPr algn="ctr">
              <a:buNone/>
              <a:defRPr sz="2000" b="1">
                <a:solidFill>
                  <a:schemeClr val="bg1"/>
                </a:solidFill>
              </a:defRPr>
            </a:lvl1pPr>
          </a:lstStyle>
          <a:p>
            <a:pPr lvl="0"/>
            <a:r>
              <a:rPr lang="en-US" dirty="0" smtClean="0"/>
              <a:t>#</a:t>
            </a:r>
            <a:endParaRPr lang="en-US" dirty="0"/>
          </a:p>
        </p:txBody>
      </p:sp>
    </p:spTree>
    <p:extLst>
      <p:ext uri="{BB962C8B-B14F-4D97-AF65-F5344CB8AC3E}">
        <p14:creationId xmlns:p14="http://schemas.microsoft.com/office/powerpoint/2010/main" val="240220590"/>
      </p:ext>
    </p:extLst>
  </p:cSld>
  <p:clrMapOvr>
    <a:masterClrMapping/>
  </p:clrMapOvr>
  <p:timing>
    <p:tnLst>
      <p:par>
        <p:cTn id="1" dur="indefinite" restart="never" nodeType="tmRoot"/>
      </p:par>
    </p:tnLst>
  </p:timing>
</p:sldLayout>
</file>

<file path=ppt/slideLayouts/slideLayout324.xml><?xml version="1.0" encoding="utf-8"?>
<p:sldLayout xmlns:a="http://schemas.openxmlformats.org/drawingml/2006/main" xmlns:r="http://schemas.openxmlformats.org/officeDocument/2006/relationships" xmlns:p="http://schemas.openxmlformats.org/presentationml/2006/main" preserve="1" userDrawn="1">
  <p:cSld name="1_Executive Summar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Executive Summary (Georgia, 24pt)</a:t>
            </a:r>
            <a:endParaRPr lang="en-US" dirty="0"/>
          </a:p>
        </p:txBody>
      </p:sp>
      <p:sp>
        <p:nvSpPr>
          <p:cNvPr id="20" name="Text Placeholder 19"/>
          <p:cNvSpPr>
            <a:spLocks noGrp="1"/>
          </p:cNvSpPr>
          <p:nvPr userDrawn="1">
            <p:ph type="body" sz="quarter" idx="10"/>
          </p:nvPr>
        </p:nvSpPr>
        <p:spPr>
          <a:xfrm>
            <a:off x="255869" y="1535364"/>
            <a:ext cx="5248656" cy="107899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1" name="Text Placeholder 19"/>
          <p:cNvSpPr>
            <a:spLocks noGrp="1"/>
          </p:cNvSpPr>
          <p:nvPr userDrawn="1">
            <p:ph type="body" sz="quarter" idx="11"/>
          </p:nvPr>
        </p:nvSpPr>
        <p:spPr>
          <a:xfrm>
            <a:off x="255869" y="3116879"/>
            <a:ext cx="5248656" cy="107698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2" name="Text Placeholder 19"/>
          <p:cNvSpPr>
            <a:spLocks noGrp="1"/>
          </p:cNvSpPr>
          <p:nvPr userDrawn="1">
            <p:ph type="body" sz="quarter" idx="12"/>
          </p:nvPr>
        </p:nvSpPr>
        <p:spPr>
          <a:xfrm>
            <a:off x="264818" y="4512653"/>
            <a:ext cx="8613648" cy="18084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cxnSp>
        <p:nvCxnSpPr>
          <p:cNvPr id="27" name="Straight Connector 26"/>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9" name="Text Placeholder 28"/>
          <p:cNvSpPr>
            <a:spLocks noGrp="1"/>
          </p:cNvSpPr>
          <p:nvPr>
            <p:ph type="body" sz="quarter" idx="13"/>
          </p:nvPr>
        </p:nvSpPr>
        <p:spPr>
          <a:xfrm>
            <a:off x="5740416" y="1527747"/>
            <a:ext cx="3148013" cy="2523241"/>
          </a:xfrm>
          <a:ln w="19050">
            <a:solidFill>
              <a:schemeClr val="bg1">
                <a:lumMod val="75000"/>
              </a:schemeClr>
            </a:solidFill>
          </a:ln>
        </p:spPr>
        <p:txBody>
          <a:bodyPr/>
          <a:lstStyle>
            <a:lvl1pPr marL="0" indent="0">
              <a:buNone/>
              <a:defRPr/>
            </a:lvl1pPr>
          </a:lstStyle>
          <a:p>
            <a:pPr lvl="0"/>
            <a:endParaRPr lang="en-US" dirty="0"/>
          </a:p>
        </p:txBody>
      </p:sp>
    </p:spTree>
    <p:extLst>
      <p:ext uri="{BB962C8B-B14F-4D97-AF65-F5344CB8AC3E}">
        <p14:creationId xmlns:p14="http://schemas.microsoft.com/office/powerpoint/2010/main" val="622315029"/>
      </p:ext>
    </p:extLst>
  </p:cSld>
  <p:clrMapOvr>
    <a:masterClrMapping/>
  </p:clrMapOvr>
  <p:timing>
    <p:tnLst>
      <p:par>
        <p:cTn id="1" dur="indefinite" restart="never" nodeType="tmRoot"/>
      </p:par>
    </p:tnLst>
  </p:timing>
</p:sldLayout>
</file>

<file path=ppt/slideLayouts/slideLayout325.xml><?xml version="1.0" encoding="utf-8"?>
<p:sldLayout xmlns:a="http://schemas.openxmlformats.org/drawingml/2006/main" xmlns:r="http://schemas.openxmlformats.org/officeDocument/2006/relationships" xmlns:p="http://schemas.openxmlformats.org/presentationml/2006/main" userDrawn="1">
  <p:cSld name="4_Introduction">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5" name="Text Placeholder 41"/>
          <p:cNvSpPr>
            <a:spLocks noGrp="1"/>
          </p:cNvSpPr>
          <p:nvPr>
            <p:ph type="body" sz="quarter" idx="16" hasCustomPrompt="1"/>
          </p:nvPr>
        </p:nvSpPr>
        <p:spPr>
          <a:xfrm>
            <a:off x="246703" y="1607231"/>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17" name="Text Placeholder 41"/>
          <p:cNvSpPr>
            <a:spLocks noGrp="1"/>
          </p:cNvSpPr>
          <p:nvPr>
            <p:ph type="body" sz="quarter" idx="26" hasCustomPrompt="1"/>
          </p:nvPr>
        </p:nvSpPr>
        <p:spPr>
          <a:xfrm>
            <a:off x="4835436" y="1607231"/>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16" name="Rectangle 15"/>
          <p:cNvSpPr/>
          <p:nvPr userDrawn="1"/>
        </p:nvSpPr>
        <p:spPr>
          <a:xfrm>
            <a:off x="251519" y="1287191"/>
            <a:ext cx="4037263" cy="320040"/>
          </a:xfrm>
          <a:prstGeom prst="rect">
            <a:avLst/>
          </a:prstGeom>
          <a:solidFill>
            <a:srgbClr val="7888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is Designed For:</a:t>
            </a:r>
          </a:p>
        </p:txBody>
      </p:sp>
      <p:sp>
        <p:nvSpPr>
          <p:cNvPr id="20" name="Rectangle 19"/>
          <p:cNvSpPr/>
          <p:nvPr userDrawn="1"/>
        </p:nvSpPr>
        <p:spPr>
          <a:xfrm>
            <a:off x="4840036" y="1287191"/>
            <a:ext cx="4037263" cy="32004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Will Help You:</a:t>
            </a:r>
          </a:p>
        </p:txBody>
      </p:sp>
      <p:cxnSp>
        <p:nvCxnSpPr>
          <p:cNvPr id="13" name="Straight Connector 12"/>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1720929"/>
      </p:ext>
    </p:extLst>
  </p:cSld>
  <p:clrMapOvr>
    <a:masterClrMapping/>
  </p:clrMapOvr>
  <p:timing>
    <p:tnLst>
      <p:par>
        <p:cTn id="1" dur="indefinite" restart="never" nodeType="tmRoot"/>
      </p:par>
    </p:tnLst>
  </p:timing>
</p:sldLayout>
</file>

<file path=ppt/slideLayouts/slideLayout326.xml><?xml version="1.0" encoding="utf-8"?>
<p:sldLayout xmlns:a="http://schemas.openxmlformats.org/drawingml/2006/main" xmlns:r="http://schemas.openxmlformats.org/officeDocument/2006/relationships" xmlns:p="http://schemas.openxmlformats.org/presentationml/2006/main">
  <p:cSld name="1_Case Study">
    <p:spTree>
      <p:nvGrpSpPr>
        <p:cNvPr id="1" name=""/>
        <p:cNvGrpSpPr/>
        <p:nvPr/>
      </p:nvGrpSpPr>
      <p:grpSpPr>
        <a:xfrm>
          <a:off x="0" y="0"/>
          <a:ext cx="0" cy="0"/>
          <a:chOff x="0" y="0"/>
          <a:chExt cx="0" cy="0"/>
        </a:xfrm>
      </p:grpSpPr>
      <p:sp>
        <p:nvSpPr>
          <p:cNvPr id="33" name="Text Placeholder 53"/>
          <p:cNvSpPr>
            <a:spLocks noGrp="1"/>
          </p:cNvSpPr>
          <p:nvPr>
            <p:ph type="body" sz="quarter" idx="19" hasCustomPrompt="1"/>
          </p:nvPr>
        </p:nvSpPr>
        <p:spPr>
          <a:xfrm>
            <a:off x="2159732" y="1362075"/>
            <a:ext cx="6717568"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Case Study (Georgia, 24pt) </a:t>
            </a:r>
            <a:endParaRPr lang="en-CA" dirty="0"/>
          </a:p>
        </p:txBody>
      </p:sp>
    </p:spTree>
    <p:extLst>
      <p:ext uri="{BB962C8B-B14F-4D97-AF65-F5344CB8AC3E}">
        <p14:creationId xmlns:p14="http://schemas.microsoft.com/office/powerpoint/2010/main" val="1473744225"/>
      </p:ext>
    </p:extLst>
  </p:cSld>
  <p:clrMapOvr>
    <a:masterClrMapping/>
  </p:clrMapOvr>
  <p:timing>
    <p:tnLst>
      <p:par>
        <p:cTn id="1" dur="indefinite" restart="never" nodeType="tmRoot"/>
      </p:par>
    </p:tnLst>
  </p:timing>
  <p:hf hdr="0" ftr="0" dt="0"/>
</p:sldLayout>
</file>

<file path=ppt/slideLayouts/slideLayout327.xml><?xml version="1.0" encoding="utf-8"?>
<p:sldLayout xmlns:a="http://schemas.openxmlformats.org/drawingml/2006/main" xmlns:r="http://schemas.openxmlformats.org/officeDocument/2006/relationships" xmlns:p="http://schemas.openxmlformats.org/presentationml/2006/main" preserve="1" userDrawn="1">
  <p:cSld name="2_Cover">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pic>
        <p:nvPicPr>
          <p:cNvPr id="17" name="Picture 16" descr="footer2012-mco.jpg"/>
          <p:cNvPicPr>
            <a:picLocks noChangeAspect="1"/>
          </p:cNvPicPr>
          <p:nvPr userDrawn="1"/>
        </p:nvPicPr>
        <p:blipFill>
          <a:blip r:embed="rId2" cstate="print"/>
          <a:srcRect l="77956"/>
          <a:stretch>
            <a:fillRect/>
          </a:stretch>
        </p:blipFill>
        <p:spPr>
          <a:xfrm>
            <a:off x="7128284" y="6090047"/>
            <a:ext cx="2015716" cy="767953"/>
          </a:xfrm>
          <a:prstGeom prst="rect">
            <a:avLst/>
          </a:prstGeom>
        </p:spPr>
      </p:pic>
      <p:sp>
        <p:nvSpPr>
          <p:cNvPr id="18" name="Rectangle 17"/>
          <p:cNvSpPr/>
          <p:nvPr userDrawn="1"/>
        </p:nvSpPr>
        <p:spPr>
          <a:xfrm>
            <a:off x="-509" y="6090047"/>
            <a:ext cx="7128284" cy="7679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CA" sz="800" dirty="0" smtClean="0">
                <a:solidFill>
                  <a:srgbClr val="ADB7C3"/>
                </a:solidFill>
              </a:rPr>
              <a:t>McLean &amp; Company is a research and advisory firm that provides practical solutions</a:t>
            </a:r>
            <a:br>
              <a:rPr lang="en-CA" sz="800" dirty="0" smtClean="0">
                <a:solidFill>
                  <a:srgbClr val="ADB7C3"/>
                </a:solidFill>
              </a:rPr>
            </a:br>
            <a:r>
              <a:rPr lang="en-CA" sz="800" dirty="0" smtClean="0">
                <a:solidFill>
                  <a:srgbClr val="ADB7C3"/>
                </a:solidFill>
              </a:rPr>
              <a:t>to human resources challenges with executable research, tools, and advice that will have a</a:t>
            </a:r>
            <a:br>
              <a:rPr lang="en-CA" sz="800" dirty="0" smtClean="0">
                <a:solidFill>
                  <a:srgbClr val="ADB7C3"/>
                </a:solidFill>
              </a:rPr>
            </a:br>
            <a:r>
              <a:rPr lang="en-CA" sz="800" dirty="0" smtClean="0">
                <a:solidFill>
                  <a:srgbClr val="ADB7C3"/>
                </a:solidFill>
              </a:rPr>
              <a:t>clear and measurable impact on your business. © 1997-2014 McLean &amp; Company.</a:t>
            </a:r>
            <a:br>
              <a:rPr lang="en-CA" sz="800" dirty="0" smtClean="0">
                <a:solidFill>
                  <a:srgbClr val="ADB7C3"/>
                </a:solidFill>
              </a:rPr>
            </a:br>
            <a:r>
              <a:rPr lang="en-CA" sz="800" dirty="0" smtClean="0">
                <a:solidFill>
                  <a:srgbClr val="ADB7C3"/>
                </a:solidFill>
              </a:rPr>
              <a:t>McLean &amp; Company is a division of Info-Tech Research Group Inc.</a:t>
            </a:r>
            <a:endParaRPr lang="en-CA" sz="800" dirty="0">
              <a:solidFill>
                <a:srgbClr val="ADB7C3"/>
              </a:solidFill>
            </a:endParaRPr>
          </a:p>
        </p:txBody>
      </p:sp>
    </p:spTree>
    <p:extLst>
      <p:ext uri="{BB962C8B-B14F-4D97-AF65-F5344CB8AC3E}">
        <p14:creationId xmlns:p14="http://schemas.microsoft.com/office/powerpoint/2010/main" val="4202434914"/>
      </p:ext>
    </p:extLst>
  </p:cSld>
  <p:clrMapOvr>
    <a:masterClrMapping/>
  </p:clrMapOvr>
  <p:timing>
    <p:tnLst>
      <p:par>
        <p:cTn id="1" dur="indefinite" restart="never" nodeType="tmRoot"/>
      </p:par>
    </p:tnLst>
  </p:timing>
</p:sldLayout>
</file>

<file path=ppt/slideLayouts/slideLayout328.xml><?xml version="1.0" encoding="utf-8"?>
<p:sldLayout xmlns:a="http://schemas.openxmlformats.org/drawingml/2006/main" xmlns:r="http://schemas.openxmlformats.org/officeDocument/2006/relationships" xmlns:p="http://schemas.openxmlformats.org/presentationml/2006/main" userDrawn="1">
  <p:cSld name="4_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userDrawn="1">
            <p:ph type="body" sz="quarter" idx="18" hasCustomPrompt="1"/>
          </p:nvPr>
        </p:nvSpPr>
        <p:spPr>
          <a:xfrm>
            <a:off x="687148" y="4295384"/>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3919791" y="4307741"/>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
        <p:nvSpPr>
          <p:cNvPr id="13" name="TextBox 12"/>
          <p:cNvSpPr txBox="1"/>
          <p:nvPr userDrawn="1"/>
        </p:nvSpPr>
        <p:spPr>
          <a:xfrm>
            <a:off x="3919791" y="3976699"/>
            <a:ext cx="269351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What’s in this Section:</a:t>
            </a:r>
          </a:p>
        </p:txBody>
      </p:sp>
      <p:sp>
        <p:nvSpPr>
          <p:cNvPr id="14" name="TextBox 13"/>
          <p:cNvSpPr txBox="1"/>
          <p:nvPr userDrawn="1"/>
        </p:nvSpPr>
        <p:spPr>
          <a:xfrm>
            <a:off x="447639" y="3976700"/>
            <a:ext cx="102557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Sections:</a:t>
            </a:r>
          </a:p>
        </p:txBody>
      </p:sp>
      <p:cxnSp>
        <p:nvCxnSpPr>
          <p:cNvPr id="7" name="Straight Connector 6"/>
          <p:cNvCxnSpPr/>
          <p:nvPr userDrawn="1"/>
        </p:nvCxnSpPr>
        <p:spPr>
          <a:xfrm>
            <a:off x="3749514" y="4311718"/>
            <a:ext cx="0" cy="190613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3749514" y="6217856"/>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3749514" y="4311718"/>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9283329"/>
      </p:ext>
    </p:extLst>
  </p:cSld>
  <p:clrMapOvr>
    <a:masterClrMapping/>
  </p:clrMapOvr>
  <p:timing>
    <p:tnLst>
      <p:par>
        <p:cTn id="1" dur="indefinite" restart="never" nodeType="tmRoot"/>
      </p:par>
    </p:tnLst>
  </p:timing>
</p:sldLayout>
</file>

<file path=ppt/slideLayouts/slideLayout329.xml><?xml version="1.0" encoding="utf-8"?>
<p:sldLayout xmlns:a="http://schemas.openxmlformats.org/drawingml/2006/main" xmlns:r="http://schemas.openxmlformats.org/officeDocument/2006/relationships" xmlns:p="http://schemas.openxmlformats.org/presentationml/2006/main" preserve="1" userDrawn="1">
  <p:cSld name="3_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921827567"/>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Image/Image Equal">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8" name="Content Placeholder 25"/>
          <p:cNvSpPr>
            <a:spLocks noGrp="1"/>
          </p:cNvSpPr>
          <p:nvPr>
            <p:ph sz="quarter" idx="23" hasCustomPrompt="1"/>
          </p:nvPr>
        </p:nvSpPr>
        <p:spPr>
          <a:xfrm>
            <a:off x="260650" y="2019300"/>
            <a:ext cx="4059321"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0"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5" name="Text Placeholder 41"/>
          <p:cNvSpPr>
            <a:spLocks noGrp="1"/>
          </p:cNvSpPr>
          <p:nvPr>
            <p:ph type="body" sz="quarter" idx="18" hasCustomPrompt="1"/>
          </p:nvPr>
        </p:nvSpPr>
        <p:spPr>
          <a:xfrm>
            <a:off x="260650" y="5387083"/>
            <a:ext cx="4059321"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28" name="Text Placeholder 41"/>
          <p:cNvSpPr>
            <a:spLocks noGrp="1"/>
          </p:cNvSpPr>
          <p:nvPr>
            <p:ph type="body" sz="quarter" idx="25" hasCustomPrompt="1"/>
          </p:nvPr>
        </p:nvSpPr>
        <p:spPr>
          <a:xfrm>
            <a:off x="4824029" y="5387083"/>
            <a:ext cx="3996443"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Tree>
    <p:extLst>
      <p:ext uri="{BB962C8B-B14F-4D97-AF65-F5344CB8AC3E}">
        <p14:creationId xmlns:p14="http://schemas.microsoft.com/office/powerpoint/2010/main" val="1190859"/>
      </p:ext>
    </p:extLst>
  </p:cSld>
  <p:clrMapOvr>
    <a:masterClrMapping/>
  </p:clrMapOvr>
  <p:hf hdr="0" ftr="0" dt="0"/>
</p:sldLayout>
</file>

<file path=ppt/slideLayouts/slideLayout330.xml><?xml version="1.0" encoding="utf-8"?>
<p:sldLayout xmlns:a="http://schemas.openxmlformats.org/drawingml/2006/main" xmlns:r="http://schemas.openxmlformats.org/officeDocument/2006/relationships" xmlns:p="http://schemas.openxmlformats.org/presentationml/2006/main" userDrawn="1">
  <p:cSld name="2_Activity Title Page">
    <p:spTree>
      <p:nvGrpSpPr>
        <p:cNvPr id="1" name=""/>
        <p:cNvGrpSpPr/>
        <p:nvPr/>
      </p:nvGrpSpPr>
      <p:grpSpPr>
        <a:xfrm>
          <a:off x="0" y="0"/>
          <a:ext cx="0" cy="0"/>
          <a:chOff x="0" y="0"/>
          <a:chExt cx="0" cy="0"/>
        </a:xfrm>
      </p:grpSpPr>
      <p:sp>
        <p:nvSpPr>
          <p:cNvPr id="23" name="Pentagon 22"/>
          <p:cNvSpPr/>
          <p:nvPr userDrawn="1"/>
        </p:nvSpPr>
        <p:spPr>
          <a:xfrm>
            <a:off x="0" y="411616"/>
            <a:ext cx="863588" cy="538410"/>
          </a:xfrm>
          <a:prstGeom prst="homePlate">
            <a:avLst>
              <a:gd name="adj" fmla="val 37631"/>
            </a:avLst>
          </a:prstGeom>
          <a:solidFill>
            <a:srgbClr val="C777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Title 1"/>
          <p:cNvSpPr>
            <a:spLocks noGrp="1"/>
          </p:cNvSpPr>
          <p:nvPr>
            <p:ph type="title" hasCustomPrompt="1"/>
          </p:nvPr>
        </p:nvSpPr>
        <p:spPr>
          <a:xfrm>
            <a:off x="863588" y="260648"/>
            <a:ext cx="8013712" cy="864096"/>
          </a:xfrm>
          <a:noFill/>
        </p:spPr>
        <p:txBody>
          <a:bodyPr/>
          <a:lstStyle>
            <a:lvl1pPr algn="l">
              <a:lnSpc>
                <a:spcPts val="2600"/>
              </a:lnSpc>
              <a:defRPr sz="2400" b="0" baseline="0">
                <a:solidFill>
                  <a:schemeClr val="tx1"/>
                </a:solidFill>
              </a:defRPr>
            </a:lvl1pPr>
          </a:lstStyle>
          <a:p>
            <a:r>
              <a:rPr lang="en-US" dirty="0" smtClean="0"/>
              <a:t>Page Header (Georgia, 24pt) </a:t>
            </a:r>
            <a:endParaRPr lang="en-CA" dirty="0"/>
          </a:p>
        </p:txBody>
      </p:sp>
      <p:sp>
        <p:nvSpPr>
          <p:cNvPr id="21" name="Text Placeholder 20"/>
          <p:cNvSpPr>
            <a:spLocks noGrp="1"/>
          </p:cNvSpPr>
          <p:nvPr>
            <p:ph type="body" sz="quarter" idx="10" hasCustomPrompt="1"/>
          </p:nvPr>
        </p:nvSpPr>
        <p:spPr>
          <a:xfrm>
            <a:off x="0" y="245442"/>
            <a:ext cx="641268" cy="891556"/>
          </a:xfrm>
        </p:spPr>
        <p:txBody>
          <a:bodyPr anchor="ctr"/>
          <a:lstStyle>
            <a:lvl1pPr algn="ctr">
              <a:buNone/>
              <a:defRPr sz="2000" b="1">
                <a:solidFill>
                  <a:schemeClr val="bg1"/>
                </a:solidFill>
              </a:defRPr>
            </a:lvl1pPr>
          </a:lstStyle>
          <a:p>
            <a:pPr lvl="0"/>
            <a:r>
              <a:rPr lang="en-US" dirty="0" smtClean="0"/>
              <a:t>#</a:t>
            </a:r>
            <a:endParaRPr lang="en-US" dirty="0"/>
          </a:p>
        </p:txBody>
      </p:sp>
    </p:spTree>
    <p:extLst>
      <p:ext uri="{BB962C8B-B14F-4D97-AF65-F5344CB8AC3E}">
        <p14:creationId xmlns:p14="http://schemas.microsoft.com/office/powerpoint/2010/main" val="1071352389"/>
      </p:ext>
    </p:extLst>
  </p:cSld>
  <p:clrMapOvr>
    <a:masterClrMapping/>
  </p:clrMapOvr>
  <p:timing>
    <p:tnLst>
      <p:par>
        <p:cTn id="1" dur="indefinite" restart="never" nodeType="tmRoot"/>
      </p:par>
    </p:tnLst>
  </p:timing>
</p:sldLayout>
</file>

<file path=ppt/slideLayouts/slideLayout331.xml><?xml version="1.0" encoding="utf-8"?>
<p:sldLayout xmlns:a="http://schemas.openxmlformats.org/drawingml/2006/main" xmlns:r="http://schemas.openxmlformats.org/officeDocument/2006/relationships" xmlns:p="http://schemas.openxmlformats.org/presentationml/2006/main" preserve="1" userDrawn="1">
  <p:cSld name="2_Executive Summar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Executive Summary (Georgia, 24pt)</a:t>
            </a:r>
            <a:endParaRPr lang="en-US" dirty="0"/>
          </a:p>
        </p:txBody>
      </p:sp>
      <p:grpSp>
        <p:nvGrpSpPr>
          <p:cNvPr id="6" name="Group 88"/>
          <p:cNvGrpSpPr/>
          <p:nvPr/>
        </p:nvGrpSpPr>
        <p:grpSpPr>
          <a:xfrm>
            <a:off x="5740416" y="1209320"/>
            <a:ext cx="3145536" cy="321616"/>
            <a:chOff x="3991296" y="1960467"/>
            <a:chExt cx="1646636" cy="262207"/>
          </a:xfrm>
        </p:grpSpPr>
        <p:sp>
          <p:nvSpPr>
            <p:cNvPr id="7" name="Rectangle 6"/>
            <p:cNvSpPr/>
            <p:nvPr/>
          </p:nvSpPr>
          <p:spPr>
            <a:xfrm>
              <a:off x="3991296" y="1961753"/>
              <a:ext cx="1646636" cy="260921"/>
            </a:xfrm>
            <a:prstGeom prst="rect">
              <a:avLst/>
            </a:prstGeom>
            <a:solidFill>
              <a:srgbClr val="FF3C0D"/>
            </a:solidFill>
            <a:ln w="12700">
              <a:solidFill>
                <a:srgbClr val="E883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CA" sz="1200" i="1" dirty="0" smtClean="0">
                  <a:solidFill>
                    <a:srgbClr val="FFFFFF"/>
                  </a:solidFill>
                  <a:latin typeface="Georgia"/>
                </a:rPr>
                <a:t>McLean &amp; Company </a:t>
              </a:r>
              <a:r>
                <a:rPr lang="en-CA" sz="1200" i="1" dirty="0">
                  <a:solidFill>
                    <a:srgbClr val="FFFFFF"/>
                  </a:solidFill>
                  <a:latin typeface="Georgia"/>
                </a:rPr>
                <a:t>Insight</a:t>
              </a:r>
            </a:p>
          </p:txBody>
        </p:sp>
        <p:pic>
          <p:nvPicPr>
            <p:cNvPr id="8" name="Picture 7" descr="insight-sm.wmf"/>
            <p:cNvPicPr>
              <a:picLocks noChangeAspect="1"/>
            </p:cNvPicPr>
            <p:nvPr/>
          </p:nvPicPr>
          <p:blipFill>
            <a:blip r:embed="rId2" cstate="screen"/>
            <a:stretch>
              <a:fillRect/>
            </a:stretch>
          </p:blipFill>
          <p:spPr>
            <a:xfrm>
              <a:off x="5393464" y="1960467"/>
              <a:ext cx="217654" cy="253060"/>
            </a:xfrm>
            <a:prstGeom prst="rect">
              <a:avLst/>
            </a:prstGeom>
            <a:noFill/>
            <a:ln>
              <a:noFill/>
            </a:ln>
          </p:spPr>
        </p:pic>
      </p:grpSp>
      <p:grpSp>
        <p:nvGrpSpPr>
          <p:cNvPr id="26" name="Group 25"/>
          <p:cNvGrpSpPr/>
          <p:nvPr userDrawn="1"/>
        </p:nvGrpSpPr>
        <p:grpSpPr>
          <a:xfrm>
            <a:off x="255868" y="4125411"/>
            <a:ext cx="8640578" cy="461665"/>
            <a:chOff x="247848" y="4125411"/>
            <a:chExt cx="8640578" cy="461665"/>
          </a:xfrm>
        </p:grpSpPr>
        <p:sp>
          <p:nvSpPr>
            <p:cNvPr id="9" name="Rectangle 8"/>
            <p:cNvSpPr/>
            <p:nvPr userDrawn="1"/>
          </p:nvSpPr>
          <p:spPr>
            <a:xfrm>
              <a:off x="247848" y="4199835"/>
              <a:ext cx="8640578" cy="312818"/>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b="1" dirty="0">
                  <a:solidFill>
                    <a:srgbClr val="FFFFFF"/>
                  </a:solidFill>
                </a:rPr>
                <a:t>Resolution</a:t>
              </a:r>
            </a:p>
          </p:txBody>
        </p:sp>
        <p:sp>
          <p:nvSpPr>
            <p:cNvPr id="15" name="TextBox 14"/>
            <p:cNvSpPr txBox="1"/>
            <p:nvPr userDrawn="1"/>
          </p:nvSpPr>
          <p:spPr>
            <a:xfrm>
              <a:off x="8461706" y="4125411"/>
              <a:ext cx="426720" cy="461665"/>
            </a:xfrm>
            <a:prstGeom prst="rect">
              <a:avLst/>
            </a:prstGeom>
            <a:noFill/>
          </p:spPr>
          <p:txBody>
            <a:bodyPr wrap="none" rtlCol="0" anchor="ctr">
              <a:spAutoFit/>
            </a:bodyPr>
            <a:lstStyle/>
            <a:p>
              <a:pPr algn="ctr"/>
              <a:r>
                <a:rPr lang="en-US" sz="2400" b="1" dirty="0" smtClean="0">
                  <a:solidFill>
                    <a:srgbClr val="FFFFFF"/>
                  </a:solidFill>
                  <a:sym typeface="Wingdings" panose="05000000000000000000" pitchFamily="2" charset="2"/>
                </a:rPr>
                <a:t></a:t>
              </a:r>
              <a:endParaRPr lang="en-US" sz="2400" b="1" dirty="0">
                <a:solidFill>
                  <a:srgbClr val="FFFFFF"/>
                </a:solidFill>
              </a:endParaRPr>
            </a:p>
          </p:txBody>
        </p:sp>
      </p:grpSp>
      <p:grpSp>
        <p:nvGrpSpPr>
          <p:cNvPr id="25" name="Group 24"/>
          <p:cNvGrpSpPr/>
          <p:nvPr userDrawn="1"/>
        </p:nvGrpSpPr>
        <p:grpSpPr>
          <a:xfrm>
            <a:off x="247848" y="1210905"/>
            <a:ext cx="5266944" cy="325508"/>
            <a:chOff x="277163" y="1210905"/>
            <a:chExt cx="5266944" cy="325508"/>
          </a:xfrm>
        </p:grpSpPr>
        <p:sp>
          <p:nvSpPr>
            <p:cNvPr id="13" name="Rectangle 12"/>
            <p:cNvSpPr/>
            <p:nvPr userDrawn="1"/>
          </p:nvSpPr>
          <p:spPr>
            <a:xfrm>
              <a:off x="277163" y="1210905"/>
              <a:ext cx="5266944" cy="320040"/>
            </a:xfrm>
            <a:prstGeom prst="rect">
              <a:avLst/>
            </a:prstGeom>
            <a:solidFill>
              <a:srgbClr val="924E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rgbClr val="FFFFFF"/>
                  </a:solidFill>
                </a:rPr>
                <a:t>Situation</a:t>
              </a:r>
              <a:endParaRPr lang="en-US" sz="1400" b="1" dirty="0">
                <a:solidFill>
                  <a:srgbClr val="FFFFFF"/>
                </a:solidFill>
              </a:endParaRPr>
            </a:p>
          </p:txBody>
        </p:sp>
        <p:sp>
          <p:nvSpPr>
            <p:cNvPr id="16" name="Isosceles Triangle 15"/>
            <p:cNvSpPr/>
            <p:nvPr userDrawn="1"/>
          </p:nvSpPr>
          <p:spPr>
            <a:xfrm>
              <a:off x="5223565" y="1254045"/>
              <a:ext cx="216694" cy="22383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smtClean="0">
                <a:solidFill>
                  <a:srgbClr val="333333"/>
                </a:solidFill>
              </a:endParaRPr>
            </a:p>
          </p:txBody>
        </p:sp>
        <p:sp>
          <p:nvSpPr>
            <p:cNvPr id="17" name="TextBox 16"/>
            <p:cNvSpPr txBox="1"/>
            <p:nvPr userDrawn="1"/>
          </p:nvSpPr>
          <p:spPr>
            <a:xfrm>
              <a:off x="5297384" y="1259414"/>
              <a:ext cx="69056" cy="276999"/>
            </a:xfrm>
            <a:prstGeom prst="rect">
              <a:avLst/>
            </a:prstGeom>
            <a:noFill/>
          </p:spPr>
          <p:txBody>
            <a:bodyPr wrap="square" rtlCol="0" anchor="ctr">
              <a:spAutoFit/>
            </a:bodyPr>
            <a:lstStyle/>
            <a:p>
              <a:pPr algn="ctr"/>
              <a:r>
                <a:rPr lang="en-US" sz="1200" dirty="0" smtClean="0">
                  <a:solidFill>
                    <a:srgbClr val="924E6B"/>
                  </a:solidFill>
                </a:rPr>
                <a:t>!</a:t>
              </a:r>
              <a:endParaRPr lang="en-US" sz="1200" dirty="0">
                <a:solidFill>
                  <a:srgbClr val="924E6B"/>
                </a:solidFill>
              </a:endParaRPr>
            </a:p>
          </p:txBody>
        </p:sp>
      </p:grpSp>
      <p:grpSp>
        <p:nvGrpSpPr>
          <p:cNvPr id="24" name="Group 23"/>
          <p:cNvGrpSpPr/>
          <p:nvPr userDrawn="1"/>
        </p:nvGrpSpPr>
        <p:grpSpPr>
          <a:xfrm>
            <a:off x="247848" y="2639247"/>
            <a:ext cx="5266944" cy="369332"/>
            <a:chOff x="251520" y="2526953"/>
            <a:chExt cx="5266944" cy="369332"/>
          </a:xfrm>
        </p:grpSpPr>
        <p:sp>
          <p:nvSpPr>
            <p:cNvPr id="11" name="Rectangle 10"/>
            <p:cNvSpPr/>
            <p:nvPr userDrawn="1"/>
          </p:nvSpPr>
          <p:spPr>
            <a:xfrm>
              <a:off x="251520" y="2547450"/>
              <a:ext cx="5266944"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b="1" dirty="0">
                  <a:solidFill>
                    <a:srgbClr val="FFFFFF"/>
                  </a:solidFill>
                </a:rPr>
                <a:t>Complication</a:t>
              </a:r>
            </a:p>
          </p:txBody>
        </p:sp>
        <p:sp>
          <p:nvSpPr>
            <p:cNvPr id="18" name="TextBox 17"/>
            <p:cNvSpPr txBox="1"/>
            <p:nvPr userDrawn="1"/>
          </p:nvSpPr>
          <p:spPr>
            <a:xfrm>
              <a:off x="5177595" y="2526953"/>
              <a:ext cx="262664" cy="369332"/>
            </a:xfrm>
            <a:prstGeom prst="rect">
              <a:avLst/>
            </a:prstGeom>
            <a:noFill/>
          </p:spPr>
          <p:txBody>
            <a:bodyPr wrap="square" rtlCol="0">
              <a:spAutoFit/>
            </a:bodyPr>
            <a:lstStyle/>
            <a:p>
              <a:r>
                <a:rPr lang="en-US" b="1" dirty="0" smtClean="0">
                  <a:solidFill>
                    <a:srgbClr val="FFFFFF"/>
                  </a:solidFill>
                </a:rPr>
                <a:t>?</a:t>
              </a:r>
              <a:endParaRPr lang="en-US" b="1" dirty="0">
                <a:solidFill>
                  <a:srgbClr val="FFFFFF"/>
                </a:solidFill>
              </a:endParaRPr>
            </a:p>
          </p:txBody>
        </p:sp>
      </p:grpSp>
      <p:sp>
        <p:nvSpPr>
          <p:cNvPr id="20" name="Text Placeholder 19"/>
          <p:cNvSpPr>
            <a:spLocks noGrp="1"/>
          </p:cNvSpPr>
          <p:nvPr userDrawn="1">
            <p:ph type="body" sz="quarter" idx="10"/>
          </p:nvPr>
        </p:nvSpPr>
        <p:spPr>
          <a:xfrm>
            <a:off x="255869" y="1535364"/>
            <a:ext cx="5248656" cy="107899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1" name="Text Placeholder 19"/>
          <p:cNvSpPr>
            <a:spLocks noGrp="1"/>
          </p:cNvSpPr>
          <p:nvPr userDrawn="1">
            <p:ph type="body" sz="quarter" idx="11"/>
          </p:nvPr>
        </p:nvSpPr>
        <p:spPr>
          <a:xfrm>
            <a:off x="255869" y="2974004"/>
            <a:ext cx="5248656" cy="107698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2" name="Text Placeholder 19"/>
          <p:cNvSpPr>
            <a:spLocks noGrp="1"/>
          </p:cNvSpPr>
          <p:nvPr userDrawn="1">
            <p:ph type="body" sz="quarter" idx="12"/>
          </p:nvPr>
        </p:nvSpPr>
        <p:spPr>
          <a:xfrm>
            <a:off x="264818" y="4512653"/>
            <a:ext cx="8613648" cy="18084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cxnSp>
        <p:nvCxnSpPr>
          <p:cNvPr id="27" name="Straight Connector 26"/>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9" name="Text Placeholder 28"/>
          <p:cNvSpPr>
            <a:spLocks noGrp="1"/>
          </p:cNvSpPr>
          <p:nvPr>
            <p:ph type="body" sz="quarter" idx="13"/>
          </p:nvPr>
        </p:nvSpPr>
        <p:spPr>
          <a:xfrm>
            <a:off x="5740416" y="1527747"/>
            <a:ext cx="3148013" cy="2523241"/>
          </a:xfrm>
          <a:ln w="19050">
            <a:solidFill>
              <a:schemeClr val="bg1">
                <a:lumMod val="75000"/>
              </a:schemeClr>
            </a:solidFill>
          </a:ln>
        </p:spPr>
        <p:txBody>
          <a:bodyPr/>
          <a:lstStyle>
            <a:lvl1pPr marL="0" indent="0">
              <a:buNone/>
              <a:defRPr/>
            </a:lvl1pPr>
          </a:lstStyle>
          <a:p>
            <a:pPr lvl="0"/>
            <a:endParaRPr lang="en-US" dirty="0"/>
          </a:p>
        </p:txBody>
      </p:sp>
    </p:spTree>
    <p:extLst>
      <p:ext uri="{BB962C8B-B14F-4D97-AF65-F5344CB8AC3E}">
        <p14:creationId xmlns:p14="http://schemas.microsoft.com/office/powerpoint/2010/main" val="2492012032"/>
      </p:ext>
    </p:extLst>
  </p:cSld>
  <p:clrMapOvr>
    <a:masterClrMapping/>
  </p:clrMapOvr>
  <p:timing>
    <p:tnLst>
      <p:par>
        <p:cTn id="1" dur="indefinite" restart="never" nodeType="tmRoot"/>
      </p:par>
    </p:tnLst>
  </p:timing>
</p:sldLayout>
</file>

<file path=ppt/slideLayouts/slideLayout332.xml><?xml version="1.0" encoding="utf-8"?>
<p:sldLayout xmlns:a="http://schemas.openxmlformats.org/drawingml/2006/main" xmlns:r="http://schemas.openxmlformats.org/officeDocument/2006/relationships" xmlns:p="http://schemas.openxmlformats.org/presentationml/2006/main" preserve="1" userDrawn="1">
  <p:cSld name="3_Cover">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pic>
        <p:nvPicPr>
          <p:cNvPr id="17" name="Picture 16" descr="footer2012-mco.jpg"/>
          <p:cNvPicPr>
            <a:picLocks noChangeAspect="1"/>
          </p:cNvPicPr>
          <p:nvPr userDrawn="1"/>
        </p:nvPicPr>
        <p:blipFill>
          <a:blip r:embed="rId2" cstate="print"/>
          <a:srcRect l="77956"/>
          <a:stretch>
            <a:fillRect/>
          </a:stretch>
        </p:blipFill>
        <p:spPr>
          <a:xfrm>
            <a:off x="7128284" y="6090047"/>
            <a:ext cx="2015716" cy="767953"/>
          </a:xfrm>
          <a:prstGeom prst="rect">
            <a:avLst/>
          </a:prstGeom>
        </p:spPr>
      </p:pic>
      <p:sp>
        <p:nvSpPr>
          <p:cNvPr id="18" name="Rectangle 17"/>
          <p:cNvSpPr/>
          <p:nvPr userDrawn="1"/>
        </p:nvSpPr>
        <p:spPr>
          <a:xfrm>
            <a:off x="-509" y="6090047"/>
            <a:ext cx="7128284" cy="7679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CA" sz="800" dirty="0" smtClean="0">
                <a:solidFill>
                  <a:srgbClr val="ADB7C3"/>
                </a:solidFill>
              </a:rPr>
              <a:t>McLean &amp; Company is a research and advisory firm that provides practical solutions</a:t>
            </a:r>
            <a:br>
              <a:rPr lang="en-CA" sz="800" dirty="0" smtClean="0">
                <a:solidFill>
                  <a:srgbClr val="ADB7C3"/>
                </a:solidFill>
              </a:rPr>
            </a:br>
            <a:r>
              <a:rPr lang="en-CA" sz="800" dirty="0" smtClean="0">
                <a:solidFill>
                  <a:srgbClr val="ADB7C3"/>
                </a:solidFill>
              </a:rPr>
              <a:t>to human resources challenges with executable research, tools, and advice that will have a</a:t>
            </a:r>
            <a:br>
              <a:rPr lang="en-CA" sz="800" dirty="0" smtClean="0">
                <a:solidFill>
                  <a:srgbClr val="ADB7C3"/>
                </a:solidFill>
              </a:rPr>
            </a:br>
            <a:r>
              <a:rPr lang="en-CA" sz="800" dirty="0" smtClean="0">
                <a:solidFill>
                  <a:srgbClr val="ADB7C3"/>
                </a:solidFill>
              </a:rPr>
              <a:t>clear and measurable impact on your business. © 1997-2014 McLean &amp; Company.</a:t>
            </a:r>
            <a:br>
              <a:rPr lang="en-CA" sz="800" dirty="0" smtClean="0">
                <a:solidFill>
                  <a:srgbClr val="ADB7C3"/>
                </a:solidFill>
              </a:rPr>
            </a:br>
            <a:r>
              <a:rPr lang="en-CA" sz="800" dirty="0" smtClean="0">
                <a:solidFill>
                  <a:srgbClr val="ADB7C3"/>
                </a:solidFill>
              </a:rPr>
              <a:t>McLean &amp; Company is a division of Info-Tech Research Group Inc.</a:t>
            </a:r>
            <a:endParaRPr lang="en-CA" sz="800" dirty="0">
              <a:solidFill>
                <a:srgbClr val="ADB7C3"/>
              </a:solidFill>
            </a:endParaRPr>
          </a:p>
        </p:txBody>
      </p:sp>
    </p:spTree>
    <p:extLst>
      <p:ext uri="{BB962C8B-B14F-4D97-AF65-F5344CB8AC3E}">
        <p14:creationId xmlns:p14="http://schemas.microsoft.com/office/powerpoint/2010/main" val="604715456"/>
      </p:ext>
    </p:extLst>
  </p:cSld>
  <p:clrMapOvr>
    <a:masterClrMapping/>
  </p:clrMapOvr>
  <p:timing>
    <p:tnLst>
      <p:par>
        <p:cTn id="1" dur="indefinite" restart="never" nodeType="tmRoot"/>
      </p:par>
    </p:tnLst>
  </p:timing>
</p:sldLayout>
</file>

<file path=ppt/slideLayouts/slideLayout333.xml><?xml version="1.0" encoding="utf-8"?>
<p:sldLayout xmlns:a="http://schemas.openxmlformats.org/drawingml/2006/main" xmlns:r="http://schemas.openxmlformats.org/officeDocument/2006/relationships" xmlns:p="http://schemas.openxmlformats.org/presentationml/2006/main" userDrawn="1">
  <p:cSld name="5_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userDrawn="1">
            <p:ph type="body" sz="quarter" idx="18" hasCustomPrompt="1"/>
          </p:nvPr>
        </p:nvSpPr>
        <p:spPr>
          <a:xfrm>
            <a:off x="687148" y="4295384"/>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3919791" y="4307741"/>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
        <p:nvSpPr>
          <p:cNvPr id="13" name="TextBox 12"/>
          <p:cNvSpPr txBox="1"/>
          <p:nvPr userDrawn="1"/>
        </p:nvSpPr>
        <p:spPr>
          <a:xfrm>
            <a:off x="3919791" y="3976699"/>
            <a:ext cx="269351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What’s in this Section:</a:t>
            </a:r>
          </a:p>
        </p:txBody>
      </p:sp>
      <p:sp>
        <p:nvSpPr>
          <p:cNvPr id="14" name="TextBox 13"/>
          <p:cNvSpPr txBox="1"/>
          <p:nvPr userDrawn="1"/>
        </p:nvSpPr>
        <p:spPr>
          <a:xfrm>
            <a:off x="447639" y="3976700"/>
            <a:ext cx="102557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Sections:</a:t>
            </a:r>
          </a:p>
        </p:txBody>
      </p:sp>
      <p:cxnSp>
        <p:nvCxnSpPr>
          <p:cNvPr id="7" name="Straight Connector 6"/>
          <p:cNvCxnSpPr/>
          <p:nvPr userDrawn="1"/>
        </p:nvCxnSpPr>
        <p:spPr>
          <a:xfrm>
            <a:off x="3749514" y="4311718"/>
            <a:ext cx="0" cy="190613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3749514" y="6217856"/>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3749514" y="4311718"/>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9979100"/>
      </p:ext>
    </p:extLst>
  </p:cSld>
  <p:clrMapOvr>
    <a:masterClrMapping/>
  </p:clrMapOvr>
  <p:timing>
    <p:tnLst>
      <p:par>
        <p:cTn id="1" dur="indefinite" restart="never" nodeType="tmRoot"/>
      </p:par>
    </p:tnLst>
  </p:timing>
</p:sldLayout>
</file>

<file path=ppt/slideLayouts/slideLayout334.xml><?xml version="1.0" encoding="utf-8"?>
<p:sldLayout xmlns:a="http://schemas.openxmlformats.org/drawingml/2006/main" xmlns:r="http://schemas.openxmlformats.org/officeDocument/2006/relationships" xmlns:p="http://schemas.openxmlformats.org/presentationml/2006/main" preserve="1" userDrawn="1">
  <p:cSld name="4_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502329118"/>
      </p:ext>
    </p:extLst>
  </p:cSld>
  <p:clrMapOvr>
    <a:masterClrMapping/>
  </p:clrMapOvr>
  <p:timing>
    <p:tnLst>
      <p:par>
        <p:cTn id="1" dur="indefinite" restart="never" nodeType="tmRoot"/>
      </p:par>
    </p:tnLst>
  </p:timing>
</p:sldLayout>
</file>

<file path=ppt/slideLayouts/slideLayout335.xml><?xml version="1.0" encoding="utf-8"?>
<p:sldLayout xmlns:a="http://schemas.openxmlformats.org/drawingml/2006/main" xmlns:r="http://schemas.openxmlformats.org/officeDocument/2006/relationships" xmlns:p="http://schemas.openxmlformats.org/presentationml/2006/main" userDrawn="1">
  <p:cSld name="3_Activity Title Page">
    <p:spTree>
      <p:nvGrpSpPr>
        <p:cNvPr id="1" name=""/>
        <p:cNvGrpSpPr/>
        <p:nvPr/>
      </p:nvGrpSpPr>
      <p:grpSpPr>
        <a:xfrm>
          <a:off x="0" y="0"/>
          <a:ext cx="0" cy="0"/>
          <a:chOff x="0" y="0"/>
          <a:chExt cx="0" cy="0"/>
        </a:xfrm>
      </p:grpSpPr>
      <p:sp>
        <p:nvSpPr>
          <p:cNvPr id="23" name="Pentagon 22"/>
          <p:cNvSpPr/>
          <p:nvPr userDrawn="1"/>
        </p:nvSpPr>
        <p:spPr>
          <a:xfrm>
            <a:off x="0" y="411616"/>
            <a:ext cx="863588" cy="538410"/>
          </a:xfrm>
          <a:prstGeom prst="homePlate">
            <a:avLst>
              <a:gd name="adj" fmla="val 37631"/>
            </a:avLst>
          </a:prstGeom>
          <a:solidFill>
            <a:srgbClr val="C777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Title 1"/>
          <p:cNvSpPr>
            <a:spLocks noGrp="1"/>
          </p:cNvSpPr>
          <p:nvPr>
            <p:ph type="title" hasCustomPrompt="1"/>
          </p:nvPr>
        </p:nvSpPr>
        <p:spPr>
          <a:xfrm>
            <a:off x="863588" y="260648"/>
            <a:ext cx="8013712" cy="864096"/>
          </a:xfrm>
          <a:noFill/>
        </p:spPr>
        <p:txBody>
          <a:bodyPr/>
          <a:lstStyle>
            <a:lvl1pPr algn="l">
              <a:lnSpc>
                <a:spcPts val="2600"/>
              </a:lnSpc>
              <a:defRPr sz="2400" b="0" baseline="0">
                <a:solidFill>
                  <a:schemeClr val="tx1"/>
                </a:solidFill>
              </a:defRPr>
            </a:lvl1pPr>
          </a:lstStyle>
          <a:p>
            <a:r>
              <a:rPr lang="en-US" dirty="0" smtClean="0"/>
              <a:t>Page Header (Georgia, 24pt) </a:t>
            </a:r>
            <a:endParaRPr lang="en-CA" dirty="0"/>
          </a:p>
        </p:txBody>
      </p:sp>
      <p:sp>
        <p:nvSpPr>
          <p:cNvPr id="21" name="Text Placeholder 20"/>
          <p:cNvSpPr>
            <a:spLocks noGrp="1"/>
          </p:cNvSpPr>
          <p:nvPr>
            <p:ph type="body" sz="quarter" idx="10" hasCustomPrompt="1"/>
          </p:nvPr>
        </p:nvSpPr>
        <p:spPr>
          <a:xfrm>
            <a:off x="0" y="245442"/>
            <a:ext cx="641268" cy="891556"/>
          </a:xfrm>
        </p:spPr>
        <p:txBody>
          <a:bodyPr anchor="ctr"/>
          <a:lstStyle>
            <a:lvl1pPr algn="ctr">
              <a:buNone/>
              <a:defRPr sz="2000" b="1">
                <a:solidFill>
                  <a:schemeClr val="bg1"/>
                </a:solidFill>
              </a:defRPr>
            </a:lvl1pPr>
          </a:lstStyle>
          <a:p>
            <a:pPr lvl="0"/>
            <a:r>
              <a:rPr lang="en-US" dirty="0" smtClean="0"/>
              <a:t>#</a:t>
            </a:r>
            <a:endParaRPr lang="en-US" dirty="0"/>
          </a:p>
        </p:txBody>
      </p:sp>
    </p:spTree>
    <p:extLst>
      <p:ext uri="{BB962C8B-B14F-4D97-AF65-F5344CB8AC3E}">
        <p14:creationId xmlns:p14="http://schemas.microsoft.com/office/powerpoint/2010/main" val="3333388306"/>
      </p:ext>
    </p:extLst>
  </p:cSld>
  <p:clrMapOvr>
    <a:masterClrMapping/>
  </p:clrMapOvr>
  <p:timing>
    <p:tnLst>
      <p:par>
        <p:cTn id="1" dur="indefinite" restart="never" nodeType="tmRoot"/>
      </p:par>
    </p:tnLst>
  </p:timing>
</p:sldLayout>
</file>

<file path=ppt/slideLayouts/slideLayout336.xml><?xml version="1.0" encoding="utf-8"?>
<p:sldLayout xmlns:a="http://schemas.openxmlformats.org/drawingml/2006/main" xmlns:r="http://schemas.openxmlformats.org/officeDocument/2006/relationships" xmlns:p="http://schemas.openxmlformats.org/presentationml/2006/main" preserve="1" userDrawn="1">
  <p:cSld name="3_Executive Summar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Executive Summary (Georgia, 24pt)</a:t>
            </a:r>
            <a:endParaRPr lang="en-US" dirty="0"/>
          </a:p>
        </p:txBody>
      </p:sp>
      <p:grpSp>
        <p:nvGrpSpPr>
          <p:cNvPr id="6" name="Group 88"/>
          <p:cNvGrpSpPr/>
          <p:nvPr/>
        </p:nvGrpSpPr>
        <p:grpSpPr>
          <a:xfrm>
            <a:off x="5740416" y="1209320"/>
            <a:ext cx="3145536" cy="321616"/>
            <a:chOff x="3991296" y="1960467"/>
            <a:chExt cx="1646636" cy="262207"/>
          </a:xfrm>
        </p:grpSpPr>
        <p:sp>
          <p:nvSpPr>
            <p:cNvPr id="7" name="Rectangle 6"/>
            <p:cNvSpPr/>
            <p:nvPr/>
          </p:nvSpPr>
          <p:spPr>
            <a:xfrm>
              <a:off x="3991296" y="1961753"/>
              <a:ext cx="1646636" cy="260921"/>
            </a:xfrm>
            <a:prstGeom prst="rect">
              <a:avLst/>
            </a:prstGeom>
            <a:solidFill>
              <a:srgbClr val="FF3C0D"/>
            </a:solidFill>
            <a:ln w="12700">
              <a:solidFill>
                <a:srgbClr val="E883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CA" sz="1200" i="1" dirty="0" smtClean="0">
                  <a:solidFill>
                    <a:srgbClr val="FFFFFF"/>
                  </a:solidFill>
                  <a:latin typeface="Georgia"/>
                </a:rPr>
                <a:t>McLean &amp; Company </a:t>
              </a:r>
              <a:r>
                <a:rPr lang="en-CA" sz="1200" i="1" dirty="0">
                  <a:solidFill>
                    <a:srgbClr val="FFFFFF"/>
                  </a:solidFill>
                  <a:latin typeface="Georgia"/>
                </a:rPr>
                <a:t>Insight</a:t>
              </a:r>
            </a:p>
          </p:txBody>
        </p:sp>
        <p:pic>
          <p:nvPicPr>
            <p:cNvPr id="8" name="Picture 7" descr="insight-sm.wmf"/>
            <p:cNvPicPr>
              <a:picLocks noChangeAspect="1"/>
            </p:cNvPicPr>
            <p:nvPr/>
          </p:nvPicPr>
          <p:blipFill>
            <a:blip r:embed="rId2" cstate="screen"/>
            <a:stretch>
              <a:fillRect/>
            </a:stretch>
          </p:blipFill>
          <p:spPr>
            <a:xfrm>
              <a:off x="5393464" y="1960467"/>
              <a:ext cx="217654" cy="253060"/>
            </a:xfrm>
            <a:prstGeom prst="rect">
              <a:avLst/>
            </a:prstGeom>
            <a:noFill/>
            <a:ln>
              <a:noFill/>
            </a:ln>
          </p:spPr>
        </p:pic>
      </p:grpSp>
      <p:grpSp>
        <p:nvGrpSpPr>
          <p:cNvPr id="26" name="Group 25"/>
          <p:cNvGrpSpPr/>
          <p:nvPr userDrawn="1"/>
        </p:nvGrpSpPr>
        <p:grpSpPr>
          <a:xfrm>
            <a:off x="255868" y="4125411"/>
            <a:ext cx="8640578" cy="461665"/>
            <a:chOff x="247848" y="4125411"/>
            <a:chExt cx="8640578" cy="461665"/>
          </a:xfrm>
        </p:grpSpPr>
        <p:sp>
          <p:nvSpPr>
            <p:cNvPr id="9" name="Rectangle 8"/>
            <p:cNvSpPr/>
            <p:nvPr userDrawn="1"/>
          </p:nvSpPr>
          <p:spPr>
            <a:xfrm>
              <a:off x="247848" y="4199835"/>
              <a:ext cx="8640578" cy="312818"/>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b="1" dirty="0">
                  <a:solidFill>
                    <a:srgbClr val="FFFFFF"/>
                  </a:solidFill>
                </a:rPr>
                <a:t>Resolution</a:t>
              </a:r>
            </a:p>
          </p:txBody>
        </p:sp>
        <p:sp>
          <p:nvSpPr>
            <p:cNvPr id="15" name="TextBox 14"/>
            <p:cNvSpPr txBox="1"/>
            <p:nvPr userDrawn="1"/>
          </p:nvSpPr>
          <p:spPr>
            <a:xfrm>
              <a:off x="8461706" y="4125411"/>
              <a:ext cx="426720" cy="461665"/>
            </a:xfrm>
            <a:prstGeom prst="rect">
              <a:avLst/>
            </a:prstGeom>
            <a:noFill/>
          </p:spPr>
          <p:txBody>
            <a:bodyPr wrap="none" rtlCol="0" anchor="ctr">
              <a:spAutoFit/>
            </a:bodyPr>
            <a:lstStyle/>
            <a:p>
              <a:pPr algn="ctr"/>
              <a:r>
                <a:rPr lang="en-US" sz="2400" b="1" dirty="0" smtClean="0">
                  <a:solidFill>
                    <a:srgbClr val="FFFFFF"/>
                  </a:solidFill>
                  <a:sym typeface="Wingdings" panose="05000000000000000000" pitchFamily="2" charset="2"/>
                </a:rPr>
                <a:t></a:t>
              </a:r>
              <a:endParaRPr lang="en-US" sz="2400" b="1" dirty="0">
                <a:solidFill>
                  <a:srgbClr val="FFFFFF"/>
                </a:solidFill>
              </a:endParaRPr>
            </a:p>
          </p:txBody>
        </p:sp>
      </p:grpSp>
      <p:grpSp>
        <p:nvGrpSpPr>
          <p:cNvPr id="25" name="Group 24"/>
          <p:cNvGrpSpPr/>
          <p:nvPr userDrawn="1"/>
        </p:nvGrpSpPr>
        <p:grpSpPr>
          <a:xfrm>
            <a:off x="247848" y="1210905"/>
            <a:ext cx="5266944" cy="325508"/>
            <a:chOff x="277163" y="1210905"/>
            <a:chExt cx="5266944" cy="325508"/>
          </a:xfrm>
        </p:grpSpPr>
        <p:sp>
          <p:nvSpPr>
            <p:cNvPr id="13" name="Rectangle 12"/>
            <p:cNvSpPr/>
            <p:nvPr userDrawn="1"/>
          </p:nvSpPr>
          <p:spPr>
            <a:xfrm>
              <a:off x="277163" y="1210905"/>
              <a:ext cx="5266944" cy="320040"/>
            </a:xfrm>
            <a:prstGeom prst="rect">
              <a:avLst/>
            </a:prstGeom>
            <a:solidFill>
              <a:srgbClr val="924E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rgbClr val="FFFFFF"/>
                  </a:solidFill>
                </a:rPr>
                <a:t>Situation</a:t>
              </a:r>
              <a:endParaRPr lang="en-US" sz="1400" b="1" dirty="0">
                <a:solidFill>
                  <a:srgbClr val="FFFFFF"/>
                </a:solidFill>
              </a:endParaRPr>
            </a:p>
          </p:txBody>
        </p:sp>
        <p:sp>
          <p:nvSpPr>
            <p:cNvPr id="16" name="Isosceles Triangle 15"/>
            <p:cNvSpPr/>
            <p:nvPr userDrawn="1"/>
          </p:nvSpPr>
          <p:spPr>
            <a:xfrm>
              <a:off x="5223565" y="1254045"/>
              <a:ext cx="216694" cy="22383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smtClean="0">
                <a:solidFill>
                  <a:srgbClr val="333333"/>
                </a:solidFill>
              </a:endParaRPr>
            </a:p>
          </p:txBody>
        </p:sp>
        <p:sp>
          <p:nvSpPr>
            <p:cNvPr id="17" name="TextBox 16"/>
            <p:cNvSpPr txBox="1"/>
            <p:nvPr userDrawn="1"/>
          </p:nvSpPr>
          <p:spPr>
            <a:xfrm>
              <a:off x="5297384" y="1259414"/>
              <a:ext cx="69056" cy="276999"/>
            </a:xfrm>
            <a:prstGeom prst="rect">
              <a:avLst/>
            </a:prstGeom>
            <a:noFill/>
          </p:spPr>
          <p:txBody>
            <a:bodyPr wrap="square" rtlCol="0" anchor="ctr">
              <a:spAutoFit/>
            </a:bodyPr>
            <a:lstStyle/>
            <a:p>
              <a:pPr algn="ctr"/>
              <a:r>
                <a:rPr lang="en-US" sz="1200" dirty="0" smtClean="0">
                  <a:solidFill>
                    <a:srgbClr val="924E6B"/>
                  </a:solidFill>
                </a:rPr>
                <a:t>!</a:t>
              </a:r>
              <a:endParaRPr lang="en-US" sz="1200" dirty="0">
                <a:solidFill>
                  <a:srgbClr val="924E6B"/>
                </a:solidFill>
              </a:endParaRPr>
            </a:p>
          </p:txBody>
        </p:sp>
      </p:grpSp>
      <p:grpSp>
        <p:nvGrpSpPr>
          <p:cNvPr id="24" name="Group 23"/>
          <p:cNvGrpSpPr/>
          <p:nvPr userDrawn="1"/>
        </p:nvGrpSpPr>
        <p:grpSpPr>
          <a:xfrm>
            <a:off x="247848" y="2639247"/>
            <a:ext cx="5266944" cy="369332"/>
            <a:chOff x="251520" y="2526953"/>
            <a:chExt cx="5266944" cy="369332"/>
          </a:xfrm>
        </p:grpSpPr>
        <p:sp>
          <p:nvSpPr>
            <p:cNvPr id="11" name="Rectangle 10"/>
            <p:cNvSpPr/>
            <p:nvPr userDrawn="1"/>
          </p:nvSpPr>
          <p:spPr>
            <a:xfrm>
              <a:off x="251520" y="2547450"/>
              <a:ext cx="5266944"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b="1" dirty="0">
                  <a:solidFill>
                    <a:srgbClr val="FFFFFF"/>
                  </a:solidFill>
                </a:rPr>
                <a:t>Complication</a:t>
              </a:r>
            </a:p>
          </p:txBody>
        </p:sp>
        <p:sp>
          <p:nvSpPr>
            <p:cNvPr id="18" name="TextBox 17"/>
            <p:cNvSpPr txBox="1"/>
            <p:nvPr userDrawn="1"/>
          </p:nvSpPr>
          <p:spPr>
            <a:xfrm>
              <a:off x="5177595" y="2526953"/>
              <a:ext cx="262664" cy="369332"/>
            </a:xfrm>
            <a:prstGeom prst="rect">
              <a:avLst/>
            </a:prstGeom>
            <a:noFill/>
          </p:spPr>
          <p:txBody>
            <a:bodyPr wrap="square" rtlCol="0">
              <a:spAutoFit/>
            </a:bodyPr>
            <a:lstStyle/>
            <a:p>
              <a:r>
                <a:rPr lang="en-US" b="1" dirty="0" smtClean="0">
                  <a:solidFill>
                    <a:srgbClr val="FFFFFF"/>
                  </a:solidFill>
                </a:rPr>
                <a:t>?</a:t>
              </a:r>
              <a:endParaRPr lang="en-US" b="1" dirty="0">
                <a:solidFill>
                  <a:srgbClr val="FFFFFF"/>
                </a:solidFill>
              </a:endParaRPr>
            </a:p>
          </p:txBody>
        </p:sp>
      </p:grpSp>
      <p:sp>
        <p:nvSpPr>
          <p:cNvPr id="20" name="Text Placeholder 19"/>
          <p:cNvSpPr>
            <a:spLocks noGrp="1"/>
          </p:cNvSpPr>
          <p:nvPr userDrawn="1">
            <p:ph type="body" sz="quarter" idx="10"/>
          </p:nvPr>
        </p:nvSpPr>
        <p:spPr>
          <a:xfrm>
            <a:off x="255869" y="1535364"/>
            <a:ext cx="5248656" cy="107899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1" name="Text Placeholder 19"/>
          <p:cNvSpPr>
            <a:spLocks noGrp="1"/>
          </p:cNvSpPr>
          <p:nvPr userDrawn="1">
            <p:ph type="body" sz="quarter" idx="11"/>
          </p:nvPr>
        </p:nvSpPr>
        <p:spPr>
          <a:xfrm>
            <a:off x="255869" y="2974004"/>
            <a:ext cx="5248656" cy="107698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2" name="Text Placeholder 19"/>
          <p:cNvSpPr>
            <a:spLocks noGrp="1"/>
          </p:cNvSpPr>
          <p:nvPr userDrawn="1">
            <p:ph type="body" sz="quarter" idx="12"/>
          </p:nvPr>
        </p:nvSpPr>
        <p:spPr>
          <a:xfrm>
            <a:off x="264818" y="4512653"/>
            <a:ext cx="8613648" cy="18084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cxnSp>
        <p:nvCxnSpPr>
          <p:cNvPr id="27" name="Straight Connector 26"/>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9" name="Text Placeholder 28"/>
          <p:cNvSpPr>
            <a:spLocks noGrp="1"/>
          </p:cNvSpPr>
          <p:nvPr>
            <p:ph type="body" sz="quarter" idx="13"/>
          </p:nvPr>
        </p:nvSpPr>
        <p:spPr>
          <a:xfrm>
            <a:off x="5740416" y="1527747"/>
            <a:ext cx="3148013" cy="2523241"/>
          </a:xfrm>
          <a:ln w="19050">
            <a:solidFill>
              <a:schemeClr val="bg1">
                <a:lumMod val="75000"/>
              </a:schemeClr>
            </a:solidFill>
          </a:ln>
        </p:spPr>
        <p:txBody>
          <a:bodyPr/>
          <a:lstStyle>
            <a:lvl1pPr marL="0" indent="0">
              <a:buNone/>
              <a:defRPr/>
            </a:lvl1pPr>
          </a:lstStyle>
          <a:p>
            <a:pPr lvl="0"/>
            <a:endParaRPr lang="en-US" dirty="0"/>
          </a:p>
        </p:txBody>
      </p:sp>
    </p:spTree>
    <p:extLst>
      <p:ext uri="{BB962C8B-B14F-4D97-AF65-F5344CB8AC3E}">
        <p14:creationId xmlns:p14="http://schemas.microsoft.com/office/powerpoint/2010/main" val="3243327721"/>
      </p:ext>
    </p:extLst>
  </p:cSld>
  <p:clrMapOvr>
    <a:masterClrMapping/>
  </p:clrMapOvr>
  <p:timing>
    <p:tnLst>
      <p:par>
        <p:cTn id="1" dur="indefinite" restart="never" nodeType="tmRoot"/>
      </p:par>
    </p:tnLst>
  </p:timing>
</p:sldLayout>
</file>

<file path=ppt/slideLayouts/slideLayout337.xml><?xml version="1.0" encoding="utf-8"?>
<p:sldLayout xmlns:a="http://schemas.openxmlformats.org/drawingml/2006/main" xmlns:r="http://schemas.openxmlformats.org/officeDocument/2006/relationships" xmlns:p="http://schemas.openxmlformats.org/presentationml/2006/main" preserve="1" userDrawn="1">
  <p:cSld name="4_Cover">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pic>
        <p:nvPicPr>
          <p:cNvPr id="17" name="Picture 16" descr="footer2012-mco.jpg"/>
          <p:cNvPicPr>
            <a:picLocks noChangeAspect="1"/>
          </p:cNvPicPr>
          <p:nvPr userDrawn="1"/>
        </p:nvPicPr>
        <p:blipFill>
          <a:blip r:embed="rId2" cstate="print"/>
          <a:srcRect l="77956"/>
          <a:stretch>
            <a:fillRect/>
          </a:stretch>
        </p:blipFill>
        <p:spPr>
          <a:xfrm>
            <a:off x="7128284" y="6090047"/>
            <a:ext cx="2015716" cy="767953"/>
          </a:xfrm>
          <a:prstGeom prst="rect">
            <a:avLst/>
          </a:prstGeom>
        </p:spPr>
      </p:pic>
      <p:sp>
        <p:nvSpPr>
          <p:cNvPr id="18" name="Rectangle 17"/>
          <p:cNvSpPr/>
          <p:nvPr userDrawn="1"/>
        </p:nvSpPr>
        <p:spPr>
          <a:xfrm>
            <a:off x="-509" y="6090047"/>
            <a:ext cx="7128284" cy="7679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CA" sz="800" dirty="0" smtClean="0">
                <a:solidFill>
                  <a:srgbClr val="ADB7C3"/>
                </a:solidFill>
              </a:rPr>
              <a:t>McLean &amp; Company is a research and advisory firm that provides practical solutions</a:t>
            </a:r>
            <a:br>
              <a:rPr lang="en-CA" sz="800" dirty="0" smtClean="0">
                <a:solidFill>
                  <a:srgbClr val="ADB7C3"/>
                </a:solidFill>
              </a:rPr>
            </a:br>
            <a:r>
              <a:rPr lang="en-CA" sz="800" dirty="0" smtClean="0">
                <a:solidFill>
                  <a:srgbClr val="ADB7C3"/>
                </a:solidFill>
              </a:rPr>
              <a:t>to human resources challenges with executable research, tools, and advice that will have a</a:t>
            </a:r>
            <a:br>
              <a:rPr lang="en-CA" sz="800" dirty="0" smtClean="0">
                <a:solidFill>
                  <a:srgbClr val="ADB7C3"/>
                </a:solidFill>
              </a:rPr>
            </a:br>
            <a:r>
              <a:rPr lang="en-CA" sz="800" dirty="0" smtClean="0">
                <a:solidFill>
                  <a:srgbClr val="ADB7C3"/>
                </a:solidFill>
              </a:rPr>
              <a:t>clear and measurable impact on your business. © 1997-2014 McLean &amp; Company.</a:t>
            </a:r>
            <a:br>
              <a:rPr lang="en-CA" sz="800" dirty="0" smtClean="0">
                <a:solidFill>
                  <a:srgbClr val="ADB7C3"/>
                </a:solidFill>
              </a:rPr>
            </a:br>
            <a:r>
              <a:rPr lang="en-CA" sz="800" dirty="0" smtClean="0">
                <a:solidFill>
                  <a:srgbClr val="ADB7C3"/>
                </a:solidFill>
              </a:rPr>
              <a:t>McLean &amp; Company is a division of Info-Tech Research Group Inc.</a:t>
            </a:r>
            <a:endParaRPr lang="en-CA" sz="800" dirty="0">
              <a:solidFill>
                <a:srgbClr val="ADB7C3"/>
              </a:solidFill>
            </a:endParaRPr>
          </a:p>
        </p:txBody>
      </p:sp>
    </p:spTree>
    <p:extLst>
      <p:ext uri="{BB962C8B-B14F-4D97-AF65-F5344CB8AC3E}">
        <p14:creationId xmlns:p14="http://schemas.microsoft.com/office/powerpoint/2010/main" val="4153190691"/>
      </p:ext>
    </p:extLst>
  </p:cSld>
  <p:clrMapOvr>
    <a:masterClrMapping/>
  </p:clrMapOvr>
  <p:timing>
    <p:tnLst>
      <p:par>
        <p:cTn id="1" dur="indefinite" restart="never" nodeType="tmRoot"/>
      </p:par>
    </p:tnLst>
  </p:timing>
</p:sldLayout>
</file>

<file path=ppt/slideLayouts/slideLayout338.xml><?xml version="1.0" encoding="utf-8"?>
<p:sldLayout xmlns:a="http://schemas.openxmlformats.org/drawingml/2006/main" xmlns:r="http://schemas.openxmlformats.org/officeDocument/2006/relationships" xmlns:p="http://schemas.openxmlformats.org/presentationml/2006/main" userDrawn="1">
  <p:cSld name="6_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userDrawn="1">
            <p:ph type="body" sz="quarter" idx="18" hasCustomPrompt="1"/>
          </p:nvPr>
        </p:nvSpPr>
        <p:spPr>
          <a:xfrm>
            <a:off x="687148" y="4295384"/>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3919791" y="4307741"/>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
        <p:nvSpPr>
          <p:cNvPr id="13" name="TextBox 12"/>
          <p:cNvSpPr txBox="1"/>
          <p:nvPr userDrawn="1"/>
        </p:nvSpPr>
        <p:spPr>
          <a:xfrm>
            <a:off x="3919791" y="3976699"/>
            <a:ext cx="269351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What’s in this Section:</a:t>
            </a:r>
          </a:p>
        </p:txBody>
      </p:sp>
      <p:sp>
        <p:nvSpPr>
          <p:cNvPr id="14" name="TextBox 13"/>
          <p:cNvSpPr txBox="1"/>
          <p:nvPr userDrawn="1"/>
        </p:nvSpPr>
        <p:spPr>
          <a:xfrm>
            <a:off x="447639" y="3976700"/>
            <a:ext cx="102557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Sections:</a:t>
            </a:r>
          </a:p>
        </p:txBody>
      </p:sp>
      <p:cxnSp>
        <p:nvCxnSpPr>
          <p:cNvPr id="7" name="Straight Connector 6"/>
          <p:cNvCxnSpPr/>
          <p:nvPr userDrawn="1"/>
        </p:nvCxnSpPr>
        <p:spPr>
          <a:xfrm>
            <a:off x="3749514" y="4311718"/>
            <a:ext cx="0" cy="190613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3749514" y="6217856"/>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3749514" y="4311718"/>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4799783"/>
      </p:ext>
    </p:extLst>
  </p:cSld>
  <p:clrMapOvr>
    <a:masterClrMapping/>
  </p:clrMapOvr>
  <p:timing>
    <p:tnLst>
      <p:par>
        <p:cTn id="1" dur="indefinite" restart="never" nodeType="tmRoot"/>
      </p:par>
    </p:tnLst>
  </p:timing>
</p:sldLayout>
</file>

<file path=ppt/slideLayouts/slideLayout339.xml><?xml version="1.0" encoding="utf-8"?>
<p:sldLayout xmlns:a="http://schemas.openxmlformats.org/drawingml/2006/main" xmlns:r="http://schemas.openxmlformats.org/officeDocument/2006/relationships" xmlns:p="http://schemas.openxmlformats.org/presentationml/2006/main" preserve="1" userDrawn="1">
  <p:cSld name="5_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1351890149"/>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0769157"/>
      </p:ext>
    </p:extLst>
  </p:cSld>
  <p:clrMapOvr>
    <a:masterClrMapping/>
  </p:clrMapOvr>
  <p:hf hdr="0" ftr="0" dt="0"/>
</p:sldLayout>
</file>

<file path=ppt/slideLayouts/slideLayout340.xml><?xml version="1.0" encoding="utf-8"?>
<p:sldLayout xmlns:a="http://schemas.openxmlformats.org/drawingml/2006/main" xmlns:r="http://schemas.openxmlformats.org/officeDocument/2006/relationships" xmlns:p="http://schemas.openxmlformats.org/presentationml/2006/main" userDrawn="1">
  <p:cSld name="4_Activity Title Page">
    <p:spTree>
      <p:nvGrpSpPr>
        <p:cNvPr id="1" name=""/>
        <p:cNvGrpSpPr/>
        <p:nvPr/>
      </p:nvGrpSpPr>
      <p:grpSpPr>
        <a:xfrm>
          <a:off x="0" y="0"/>
          <a:ext cx="0" cy="0"/>
          <a:chOff x="0" y="0"/>
          <a:chExt cx="0" cy="0"/>
        </a:xfrm>
      </p:grpSpPr>
      <p:sp>
        <p:nvSpPr>
          <p:cNvPr id="23" name="Pentagon 22"/>
          <p:cNvSpPr/>
          <p:nvPr userDrawn="1"/>
        </p:nvSpPr>
        <p:spPr>
          <a:xfrm>
            <a:off x="0" y="411616"/>
            <a:ext cx="863588" cy="538410"/>
          </a:xfrm>
          <a:prstGeom prst="homePlate">
            <a:avLst>
              <a:gd name="adj" fmla="val 37631"/>
            </a:avLst>
          </a:prstGeom>
          <a:solidFill>
            <a:srgbClr val="C777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Title 1"/>
          <p:cNvSpPr>
            <a:spLocks noGrp="1"/>
          </p:cNvSpPr>
          <p:nvPr>
            <p:ph type="title" hasCustomPrompt="1"/>
          </p:nvPr>
        </p:nvSpPr>
        <p:spPr>
          <a:xfrm>
            <a:off x="863588" y="260648"/>
            <a:ext cx="8013712" cy="864096"/>
          </a:xfrm>
          <a:noFill/>
        </p:spPr>
        <p:txBody>
          <a:bodyPr/>
          <a:lstStyle>
            <a:lvl1pPr algn="l">
              <a:lnSpc>
                <a:spcPts val="2600"/>
              </a:lnSpc>
              <a:defRPr sz="2400" b="0" baseline="0">
                <a:solidFill>
                  <a:schemeClr val="tx1"/>
                </a:solidFill>
              </a:defRPr>
            </a:lvl1pPr>
          </a:lstStyle>
          <a:p>
            <a:r>
              <a:rPr lang="en-US" dirty="0" smtClean="0"/>
              <a:t>Page Header (Georgia, 24pt) </a:t>
            </a:r>
            <a:endParaRPr lang="en-CA" dirty="0"/>
          </a:p>
        </p:txBody>
      </p:sp>
      <p:sp>
        <p:nvSpPr>
          <p:cNvPr id="21" name="Text Placeholder 20"/>
          <p:cNvSpPr>
            <a:spLocks noGrp="1"/>
          </p:cNvSpPr>
          <p:nvPr>
            <p:ph type="body" sz="quarter" idx="10" hasCustomPrompt="1"/>
          </p:nvPr>
        </p:nvSpPr>
        <p:spPr>
          <a:xfrm>
            <a:off x="0" y="245442"/>
            <a:ext cx="641268" cy="891556"/>
          </a:xfrm>
        </p:spPr>
        <p:txBody>
          <a:bodyPr anchor="ctr"/>
          <a:lstStyle>
            <a:lvl1pPr algn="ctr">
              <a:buNone/>
              <a:defRPr sz="2000" b="1">
                <a:solidFill>
                  <a:schemeClr val="bg1"/>
                </a:solidFill>
              </a:defRPr>
            </a:lvl1pPr>
          </a:lstStyle>
          <a:p>
            <a:pPr lvl="0"/>
            <a:r>
              <a:rPr lang="en-US" dirty="0" smtClean="0"/>
              <a:t>#</a:t>
            </a:r>
            <a:endParaRPr lang="en-US" dirty="0"/>
          </a:p>
        </p:txBody>
      </p:sp>
    </p:spTree>
    <p:extLst>
      <p:ext uri="{BB962C8B-B14F-4D97-AF65-F5344CB8AC3E}">
        <p14:creationId xmlns:p14="http://schemas.microsoft.com/office/powerpoint/2010/main" val="2656451790"/>
      </p:ext>
    </p:extLst>
  </p:cSld>
  <p:clrMapOvr>
    <a:masterClrMapping/>
  </p:clrMapOvr>
  <p:timing>
    <p:tnLst>
      <p:par>
        <p:cTn id="1" dur="indefinite" restart="never" nodeType="tmRoot"/>
      </p:par>
    </p:tnLst>
  </p:timing>
</p:sldLayout>
</file>

<file path=ppt/slideLayouts/slideLayout341.xml><?xml version="1.0" encoding="utf-8"?>
<p:sldLayout xmlns:a="http://schemas.openxmlformats.org/drawingml/2006/main" xmlns:r="http://schemas.openxmlformats.org/officeDocument/2006/relationships" xmlns:p="http://schemas.openxmlformats.org/presentationml/2006/main" preserve="1" userDrawn="1">
  <p:cSld name="4_Executive Summar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Executive Summary (Georgia, 24pt)</a:t>
            </a:r>
            <a:endParaRPr lang="en-US" dirty="0"/>
          </a:p>
        </p:txBody>
      </p:sp>
      <p:grpSp>
        <p:nvGrpSpPr>
          <p:cNvPr id="6" name="Group 88"/>
          <p:cNvGrpSpPr/>
          <p:nvPr/>
        </p:nvGrpSpPr>
        <p:grpSpPr>
          <a:xfrm>
            <a:off x="5740416" y="1209320"/>
            <a:ext cx="3145536" cy="321616"/>
            <a:chOff x="3991296" y="1960467"/>
            <a:chExt cx="1646636" cy="262207"/>
          </a:xfrm>
        </p:grpSpPr>
        <p:sp>
          <p:nvSpPr>
            <p:cNvPr id="7" name="Rectangle 6"/>
            <p:cNvSpPr/>
            <p:nvPr/>
          </p:nvSpPr>
          <p:spPr>
            <a:xfrm>
              <a:off x="3991296" y="1961753"/>
              <a:ext cx="1646636" cy="260921"/>
            </a:xfrm>
            <a:prstGeom prst="rect">
              <a:avLst/>
            </a:prstGeom>
            <a:solidFill>
              <a:srgbClr val="FF3C0D"/>
            </a:solidFill>
            <a:ln w="12700">
              <a:solidFill>
                <a:srgbClr val="E883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CA" sz="1200" i="1" dirty="0" smtClean="0">
                  <a:solidFill>
                    <a:srgbClr val="FFFFFF"/>
                  </a:solidFill>
                  <a:latin typeface="Georgia"/>
                </a:rPr>
                <a:t>McLean &amp; Company </a:t>
              </a:r>
              <a:r>
                <a:rPr lang="en-CA" sz="1200" i="1" dirty="0">
                  <a:solidFill>
                    <a:srgbClr val="FFFFFF"/>
                  </a:solidFill>
                  <a:latin typeface="Georgia"/>
                </a:rPr>
                <a:t>Insight</a:t>
              </a:r>
            </a:p>
          </p:txBody>
        </p:sp>
        <p:pic>
          <p:nvPicPr>
            <p:cNvPr id="8" name="Picture 7" descr="insight-sm.wmf"/>
            <p:cNvPicPr>
              <a:picLocks noChangeAspect="1"/>
            </p:cNvPicPr>
            <p:nvPr/>
          </p:nvPicPr>
          <p:blipFill>
            <a:blip r:embed="rId2" cstate="screen"/>
            <a:stretch>
              <a:fillRect/>
            </a:stretch>
          </p:blipFill>
          <p:spPr>
            <a:xfrm>
              <a:off x="5393464" y="1960467"/>
              <a:ext cx="217654" cy="253060"/>
            </a:xfrm>
            <a:prstGeom prst="rect">
              <a:avLst/>
            </a:prstGeom>
            <a:noFill/>
            <a:ln>
              <a:noFill/>
            </a:ln>
          </p:spPr>
        </p:pic>
      </p:grpSp>
      <p:grpSp>
        <p:nvGrpSpPr>
          <p:cNvPr id="26" name="Group 25"/>
          <p:cNvGrpSpPr/>
          <p:nvPr userDrawn="1"/>
        </p:nvGrpSpPr>
        <p:grpSpPr>
          <a:xfrm>
            <a:off x="255868" y="4125411"/>
            <a:ext cx="8640578" cy="461665"/>
            <a:chOff x="247848" y="4125411"/>
            <a:chExt cx="8640578" cy="461665"/>
          </a:xfrm>
        </p:grpSpPr>
        <p:sp>
          <p:nvSpPr>
            <p:cNvPr id="9" name="Rectangle 8"/>
            <p:cNvSpPr/>
            <p:nvPr userDrawn="1"/>
          </p:nvSpPr>
          <p:spPr>
            <a:xfrm>
              <a:off x="247848" y="4199835"/>
              <a:ext cx="8640578" cy="312818"/>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b="1" dirty="0">
                  <a:solidFill>
                    <a:srgbClr val="FFFFFF"/>
                  </a:solidFill>
                </a:rPr>
                <a:t>Resolution</a:t>
              </a:r>
            </a:p>
          </p:txBody>
        </p:sp>
        <p:sp>
          <p:nvSpPr>
            <p:cNvPr id="15" name="TextBox 14"/>
            <p:cNvSpPr txBox="1"/>
            <p:nvPr userDrawn="1"/>
          </p:nvSpPr>
          <p:spPr>
            <a:xfrm>
              <a:off x="8461706" y="4125411"/>
              <a:ext cx="426720" cy="461665"/>
            </a:xfrm>
            <a:prstGeom prst="rect">
              <a:avLst/>
            </a:prstGeom>
            <a:noFill/>
          </p:spPr>
          <p:txBody>
            <a:bodyPr wrap="none" rtlCol="0" anchor="ctr">
              <a:spAutoFit/>
            </a:bodyPr>
            <a:lstStyle/>
            <a:p>
              <a:pPr algn="ctr"/>
              <a:r>
                <a:rPr lang="en-US" sz="2400" b="1" dirty="0" smtClean="0">
                  <a:solidFill>
                    <a:srgbClr val="FFFFFF"/>
                  </a:solidFill>
                  <a:sym typeface="Wingdings" panose="05000000000000000000" pitchFamily="2" charset="2"/>
                </a:rPr>
                <a:t></a:t>
              </a:r>
              <a:endParaRPr lang="en-US" sz="2400" b="1" dirty="0">
                <a:solidFill>
                  <a:srgbClr val="FFFFFF"/>
                </a:solidFill>
              </a:endParaRPr>
            </a:p>
          </p:txBody>
        </p:sp>
      </p:grpSp>
      <p:grpSp>
        <p:nvGrpSpPr>
          <p:cNvPr id="25" name="Group 24"/>
          <p:cNvGrpSpPr/>
          <p:nvPr userDrawn="1"/>
        </p:nvGrpSpPr>
        <p:grpSpPr>
          <a:xfrm>
            <a:off x="247848" y="1210905"/>
            <a:ext cx="5266944" cy="325508"/>
            <a:chOff x="277163" y="1210905"/>
            <a:chExt cx="5266944" cy="325508"/>
          </a:xfrm>
        </p:grpSpPr>
        <p:sp>
          <p:nvSpPr>
            <p:cNvPr id="13" name="Rectangle 12"/>
            <p:cNvSpPr/>
            <p:nvPr userDrawn="1"/>
          </p:nvSpPr>
          <p:spPr>
            <a:xfrm>
              <a:off x="277163" y="1210905"/>
              <a:ext cx="5266944" cy="320040"/>
            </a:xfrm>
            <a:prstGeom prst="rect">
              <a:avLst/>
            </a:prstGeom>
            <a:solidFill>
              <a:srgbClr val="924E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rgbClr val="FFFFFF"/>
                  </a:solidFill>
                </a:rPr>
                <a:t>Situation</a:t>
              </a:r>
              <a:endParaRPr lang="en-US" sz="1400" b="1" dirty="0">
                <a:solidFill>
                  <a:srgbClr val="FFFFFF"/>
                </a:solidFill>
              </a:endParaRPr>
            </a:p>
          </p:txBody>
        </p:sp>
        <p:sp>
          <p:nvSpPr>
            <p:cNvPr id="16" name="Isosceles Triangle 15"/>
            <p:cNvSpPr/>
            <p:nvPr userDrawn="1"/>
          </p:nvSpPr>
          <p:spPr>
            <a:xfrm>
              <a:off x="5223565" y="1254045"/>
              <a:ext cx="216694" cy="22383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smtClean="0">
                <a:solidFill>
                  <a:srgbClr val="333333"/>
                </a:solidFill>
              </a:endParaRPr>
            </a:p>
          </p:txBody>
        </p:sp>
        <p:sp>
          <p:nvSpPr>
            <p:cNvPr id="17" name="TextBox 16"/>
            <p:cNvSpPr txBox="1"/>
            <p:nvPr userDrawn="1"/>
          </p:nvSpPr>
          <p:spPr>
            <a:xfrm>
              <a:off x="5297384" y="1259414"/>
              <a:ext cx="69056" cy="276999"/>
            </a:xfrm>
            <a:prstGeom prst="rect">
              <a:avLst/>
            </a:prstGeom>
            <a:noFill/>
          </p:spPr>
          <p:txBody>
            <a:bodyPr wrap="square" rtlCol="0" anchor="ctr">
              <a:spAutoFit/>
            </a:bodyPr>
            <a:lstStyle/>
            <a:p>
              <a:pPr algn="ctr"/>
              <a:r>
                <a:rPr lang="en-US" sz="1200" dirty="0" smtClean="0">
                  <a:solidFill>
                    <a:srgbClr val="924E6B"/>
                  </a:solidFill>
                </a:rPr>
                <a:t>!</a:t>
              </a:r>
              <a:endParaRPr lang="en-US" sz="1200" dirty="0">
                <a:solidFill>
                  <a:srgbClr val="924E6B"/>
                </a:solidFill>
              </a:endParaRPr>
            </a:p>
          </p:txBody>
        </p:sp>
      </p:grpSp>
      <p:grpSp>
        <p:nvGrpSpPr>
          <p:cNvPr id="24" name="Group 23"/>
          <p:cNvGrpSpPr/>
          <p:nvPr userDrawn="1"/>
        </p:nvGrpSpPr>
        <p:grpSpPr>
          <a:xfrm>
            <a:off x="247848" y="2639247"/>
            <a:ext cx="5266944" cy="369332"/>
            <a:chOff x="251520" y="2526953"/>
            <a:chExt cx="5266944" cy="369332"/>
          </a:xfrm>
        </p:grpSpPr>
        <p:sp>
          <p:nvSpPr>
            <p:cNvPr id="11" name="Rectangle 10"/>
            <p:cNvSpPr/>
            <p:nvPr userDrawn="1"/>
          </p:nvSpPr>
          <p:spPr>
            <a:xfrm>
              <a:off x="251520" y="2547450"/>
              <a:ext cx="5266944"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b="1" dirty="0">
                  <a:solidFill>
                    <a:srgbClr val="FFFFFF"/>
                  </a:solidFill>
                </a:rPr>
                <a:t>Complication</a:t>
              </a:r>
            </a:p>
          </p:txBody>
        </p:sp>
        <p:sp>
          <p:nvSpPr>
            <p:cNvPr id="18" name="TextBox 17"/>
            <p:cNvSpPr txBox="1"/>
            <p:nvPr userDrawn="1"/>
          </p:nvSpPr>
          <p:spPr>
            <a:xfrm>
              <a:off x="5177595" y="2526953"/>
              <a:ext cx="262664" cy="369332"/>
            </a:xfrm>
            <a:prstGeom prst="rect">
              <a:avLst/>
            </a:prstGeom>
            <a:noFill/>
          </p:spPr>
          <p:txBody>
            <a:bodyPr wrap="square" rtlCol="0">
              <a:spAutoFit/>
            </a:bodyPr>
            <a:lstStyle/>
            <a:p>
              <a:r>
                <a:rPr lang="en-US" b="1" dirty="0" smtClean="0">
                  <a:solidFill>
                    <a:srgbClr val="FFFFFF"/>
                  </a:solidFill>
                </a:rPr>
                <a:t>?</a:t>
              </a:r>
              <a:endParaRPr lang="en-US" b="1" dirty="0">
                <a:solidFill>
                  <a:srgbClr val="FFFFFF"/>
                </a:solidFill>
              </a:endParaRPr>
            </a:p>
          </p:txBody>
        </p:sp>
      </p:grpSp>
      <p:sp>
        <p:nvSpPr>
          <p:cNvPr id="20" name="Text Placeholder 19"/>
          <p:cNvSpPr>
            <a:spLocks noGrp="1"/>
          </p:cNvSpPr>
          <p:nvPr userDrawn="1">
            <p:ph type="body" sz="quarter" idx="10"/>
          </p:nvPr>
        </p:nvSpPr>
        <p:spPr>
          <a:xfrm>
            <a:off x="255869" y="1535364"/>
            <a:ext cx="5248656" cy="107899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1" name="Text Placeholder 19"/>
          <p:cNvSpPr>
            <a:spLocks noGrp="1"/>
          </p:cNvSpPr>
          <p:nvPr userDrawn="1">
            <p:ph type="body" sz="quarter" idx="11"/>
          </p:nvPr>
        </p:nvSpPr>
        <p:spPr>
          <a:xfrm>
            <a:off x="255869" y="2974004"/>
            <a:ext cx="5248656" cy="107698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2" name="Text Placeholder 19"/>
          <p:cNvSpPr>
            <a:spLocks noGrp="1"/>
          </p:cNvSpPr>
          <p:nvPr userDrawn="1">
            <p:ph type="body" sz="quarter" idx="12"/>
          </p:nvPr>
        </p:nvSpPr>
        <p:spPr>
          <a:xfrm>
            <a:off x="264818" y="4512653"/>
            <a:ext cx="8613648" cy="18084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cxnSp>
        <p:nvCxnSpPr>
          <p:cNvPr id="27" name="Straight Connector 26"/>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9" name="Text Placeholder 28"/>
          <p:cNvSpPr>
            <a:spLocks noGrp="1"/>
          </p:cNvSpPr>
          <p:nvPr>
            <p:ph type="body" sz="quarter" idx="13"/>
          </p:nvPr>
        </p:nvSpPr>
        <p:spPr>
          <a:xfrm>
            <a:off x="5740416" y="1527747"/>
            <a:ext cx="3148013" cy="2523241"/>
          </a:xfrm>
          <a:ln w="19050">
            <a:solidFill>
              <a:schemeClr val="bg1">
                <a:lumMod val="75000"/>
              </a:schemeClr>
            </a:solidFill>
          </a:ln>
        </p:spPr>
        <p:txBody>
          <a:bodyPr/>
          <a:lstStyle>
            <a:lvl1pPr marL="0" indent="0">
              <a:buNone/>
              <a:defRPr/>
            </a:lvl1pPr>
          </a:lstStyle>
          <a:p>
            <a:pPr lvl="0"/>
            <a:endParaRPr lang="en-US" dirty="0"/>
          </a:p>
        </p:txBody>
      </p:sp>
    </p:spTree>
    <p:extLst>
      <p:ext uri="{BB962C8B-B14F-4D97-AF65-F5344CB8AC3E}">
        <p14:creationId xmlns:p14="http://schemas.microsoft.com/office/powerpoint/2010/main" val="2626886258"/>
      </p:ext>
    </p:extLst>
  </p:cSld>
  <p:clrMapOvr>
    <a:masterClrMapping/>
  </p:clrMapOvr>
  <p:timing>
    <p:tnLst>
      <p:par>
        <p:cTn id="1" dur="indefinite" restart="never" nodeType="tmRoot"/>
      </p:par>
    </p:tnLst>
  </p:timing>
</p:sldLayout>
</file>

<file path=ppt/slideLayouts/slideLayout342.xml><?xml version="1.0" encoding="utf-8"?>
<p:sldLayout xmlns:a="http://schemas.openxmlformats.org/drawingml/2006/main" xmlns:r="http://schemas.openxmlformats.org/officeDocument/2006/relationships" xmlns:p="http://schemas.openxmlformats.org/presentationml/2006/main">
  <p:cSld name="GI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7175" y="255588"/>
            <a:ext cx="7402966" cy="877887"/>
          </a:xfrm>
        </p:spPr>
        <p:txBody>
          <a:bodyPr/>
          <a:lstStyle>
            <a:lvl1pPr>
              <a:defRPr baseline="0"/>
            </a:lvl1pPr>
          </a:lstStyle>
          <a:p>
            <a:r>
              <a:rPr lang="en-US" dirty="0" smtClean="0"/>
              <a:t>GI Slide (Georgia, 24pt)</a:t>
            </a:r>
            <a:endParaRPr lang="en-US" dirty="0"/>
          </a:p>
        </p:txBody>
      </p:sp>
      <p:sp>
        <p:nvSpPr>
          <p:cNvPr id="5" name="Rectangle 4"/>
          <p:cNvSpPr/>
          <p:nvPr/>
        </p:nvSpPr>
        <p:spPr>
          <a:xfrm>
            <a:off x="269563" y="1204535"/>
            <a:ext cx="2834640" cy="80467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defRPr/>
            </a:pPr>
            <a:r>
              <a:rPr lang="en-US" sz="1350" b="1" dirty="0">
                <a:solidFill>
                  <a:srgbClr val="FFFFFF"/>
                </a:solidFill>
                <a:effectLst>
                  <a:outerShdw blurRad="50800" dist="38100" dir="2700000" algn="tl" rotWithShape="0">
                    <a:prstClr val="black">
                      <a:alpha val="40000"/>
                    </a:prstClr>
                  </a:outerShdw>
                </a:effectLst>
                <a:cs typeface="Open Sans"/>
              </a:rPr>
              <a:t>Prior to the Guided Implementation</a:t>
            </a:r>
          </a:p>
        </p:txBody>
      </p:sp>
      <p:sp>
        <p:nvSpPr>
          <p:cNvPr id="12" name="Rectangle 11"/>
          <p:cNvSpPr/>
          <p:nvPr/>
        </p:nvSpPr>
        <p:spPr>
          <a:xfrm>
            <a:off x="3144139" y="1204535"/>
            <a:ext cx="2834640" cy="804672"/>
          </a:xfrm>
          <a:prstGeom prst="rect">
            <a:avLst/>
          </a:prstGeom>
          <a:solidFill>
            <a:srgbClr val="36A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defRPr/>
            </a:pPr>
            <a:r>
              <a:rPr lang="en-US" sz="1350" b="1" dirty="0">
                <a:solidFill>
                  <a:srgbClr val="FFFFFF"/>
                </a:solidFill>
                <a:effectLst>
                  <a:outerShdw blurRad="50800" dist="38100" dir="2700000" algn="tl" rotWithShape="0">
                    <a:prstClr val="black">
                      <a:alpha val="40000"/>
                    </a:prstClr>
                  </a:outerShdw>
                </a:effectLst>
                <a:cs typeface="Open Sans"/>
              </a:rPr>
              <a:t>During the Guided Implementation</a:t>
            </a:r>
          </a:p>
        </p:txBody>
      </p:sp>
      <p:sp>
        <p:nvSpPr>
          <p:cNvPr id="48" name="Freeform 47"/>
          <p:cNvSpPr/>
          <p:nvPr/>
        </p:nvSpPr>
        <p:spPr>
          <a:xfrm>
            <a:off x="3558827" y="1306232"/>
            <a:ext cx="331564" cy="564101"/>
          </a:xfrm>
          <a:custGeom>
            <a:avLst/>
            <a:gdLst>
              <a:gd name="connsiteX0" fmla="*/ 146416 w 331564"/>
              <a:gd name="connsiteY0" fmla="*/ 0 h 564101"/>
              <a:gd name="connsiteX1" fmla="*/ 176895 w 331564"/>
              <a:gd name="connsiteY1" fmla="*/ 0 h 564101"/>
              <a:gd name="connsiteX2" fmla="*/ 184515 w 331564"/>
              <a:gd name="connsiteY2" fmla="*/ 7620 h 564101"/>
              <a:gd name="connsiteX3" fmla="*/ 184515 w 331564"/>
              <a:gd name="connsiteY3" fmla="*/ 72684 h 564101"/>
              <a:gd name="connsiteX4" fmla="*/ 285569 w 331564"/>
              <a:gd name="connsiteY4" fmla="*/ 34770 h 564101"/>
              <a:gd name="connsiteX5" fmla="*/ 331564 w 331564"/>
              <a:gd name="connsiteY5" fmla="*/ 55668 h 564101"/>
              <a:gd name="connsiteX6" fmla="*/ 310666 w 331564"/>
              <a:gd name="connsiteY6" fmla="*/ 101663 h 564101"/>
              <a:gd name="connsiteX7" fmla="*/ 184515 w 331564"/>
              <a:gd name="connsiteY7" fmla="*/ 148993 h 564101"/>
              <a:gd name="connsiteX8" fmla="*/ 184515 w 331564"/>
              <a:gd name="connsiteY8" fmla="*/ 269997 h 564101"/>
              <a:gd name="connsiteX9" fmla="*/ 328899 w 331564"/>
              <a:gd name="connsiteY9" fmla="*/ 292866 h 564101"/>
              <a:gd name="connsiteX10" fmla="*/ 288028 w 331564"/>
              <a:gd name="connsiteY10" fmla="*/ 322560 h 564101"/>
              <a:gd name="connsiteX11" fmla="*/ 317723 w 331564"/>
              <a:gd name="connsiteY11" fmla="*/ 363432 h 564101"/>
              <a:gd name="connsiteX12" fmla="*/ 184515 w 331564"/>
              <a:gd name="connsiteY12" fmla="*/ 342334 h 564101"/>
              <a:gd name="connsiteX13" fmla="*/ 184515 w 331564"/>
              <a:gd name="connsiteY13" fmla="*/ 526856 h 564101"/>
              <a:gd name="connsiteX14" fmla="*/ 176895 w 331564"/>
              <a:gd name="connsiteY14" fmla="*/ 534476 h 564101"/>
              <a:gd name="connsiteX15" fmla="*/ 161683 w 331564"/>
              <a:gd name="connsiteY15" fmla="*/ 534476 h 564101"/>
              <a:gd name="connsiteX16" fmla="*/ 193510 w 331564"/>
              <a:gd name="connsiteY16" fmla="*/ 535639 h 564101"/>
              <a:gd name="connsiteX17" fmla="*/ 243492 w 331564"/>
              <a:gd name="connsiteY17" fmla="*/ 549288 h 564101"/>
              <a:gd name="connsiteX18" fmla="*/ 243491 w 331564"/>
              <a:gd name="connsiteY18" fmla="*/ 564101 h 564101"/>
              <a:gd name="connsiteX19" fmla="*/ 79820 w 331564"/>
              <a:gd name="connsiteY19" fmla="*/ 564101 h 564101"/>
              <a:gd name="connsiteX20" fmla="*/ 79820 w 331564"/>
              <a:gd name="connsiteY20" fmla="*/ 549288 h 564101"/>
              <a:gd name="connsiteX21" fmla="*/ 129802 w 331564"/>
              <a:gd name="connsiteY21" fmla="*/ 535639 h 564101"/>
              <a:gd name="connsiteX22" fmla="*/ 161629 w 331564"/>
              <a:gd name="connsiteY22" fmla="*/ 534476 h 564101"/>
              <a:gd name="connsiteX23" fmla="*/ 146416 w 331564"/>
              <a:gd name="connsiteY23" fmla="*/ 534476 h 564101"/>
              <a:gd name="connsiteX24" fmla="*/ 138796 w 331564"/>
              <a:gd name="connsiteY24" fmla="*/ 526856 h 564101"/>
              <a:gd name="connsiteX25" fmla="*/ 138796 w 331564"/>
              <a:gd name="connsiteY25" fmla="*/ 335093 h 564101"/>
              <a:gd name="connsiteX26" fmla="*/ 29695 w 331564"/>
              <a:gd name="connsiteY26" fmla="*/ 317813 h 564101"/>
              <a:gd name="connsiteX27" fmla="*/ 0 w 331564"/>
              <a:gd name="connsiteY27" fmla="*/ 276941 h 564101"/>
              <a:gd name="connsiteX28" fmla="*/ 40871 w 331564"/>
              <a:gd name="connsiteY28" fmla="*/ 247246 h 564101"/>
              <a:gd name="connsiteX29" fmla="*/ 138796 w 331564"/>
              <a:gd name="connsiteY29" fmla="*/ 262756 h 564101"/>
              <a:gd name="connsiteX30" fmla="*/ 138796 w 331564"/>
              <a:gd name="connsiteY30" fmla="*/ 166146 h 564101"/>
              <a:gd name="connsiteX31" fmla="*/ 37632 w 331564"/>
              <a:gd name="connsiteY31" fmla="*/ 204100 h 564101"/>
              <a:gd name="connsiteX32" fmla="*/ 58530 w 331564"/>
              <a:gd name="connsiteY32" fmla="*/ 158105 h 564101"/>
              <a:gd name="connsiteX33" fmla="*/ 12535 w 331564"/>
              <a:gd name="connsiteY33" fmla="*/ 137207 h 564101"/>
              <a:gd name="connsiteX34" fmla="*/ 138796 w 331564"/>
              <a:gd name="connsiteY34" fmla="*/ 89837 h 564101"/>
              <a:gd name="connsiteX35" fmla="*/ 138796 w 331564"/>
              <a:gd name="connsiteY35" fmla="*/ 7620 h 564101"/>
              <a:gd name="connsiteX36" fmla="*/ 146416 w 331564"/>
              <a:gd name="connsiteY36" fmla="*/ 0 h 56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31564" h="564101">
                <a:moveTo>
                  <a:pt x="146416" y="0"/>
                </a:moveTo>
                <a:lnTo>
                  <a:pt x="176895" y="0"/>
                </a:lnTo>
                <a:cubicBezTo>
                  <a:pt x="181103" y="0"/>
                  <a:pt x="184515" y="3412"/>
                  <a:pt x="184515" y="7620"/>
                </a:cubicBezTo>
                <a:lnTo>
                  <a:pt x="184515" y="72684"/>
                </a:lnTo>
                <a:lnTo>
                  <a:pt x="285569" y="34770"/>
                </a:lnTo>
                <a:lnTo>
                  <a:pt x="331564" y="55668"/>
                </a:lnTo>
                <a:lnTo>
                  <a:pt x="310666" y="101663"/>
                </a:lnTo>
                <a:lnTo>
                  <a:pt x="184515" y="148993"/>
                </a:lnTo>
                <a:lnTo>
                  <a:pt x="184515" y="269997"/>
                </a:lnTo>
                <a:lnTo>
                  <a:pt x="328899" y="292866"/>
                </a:lnTo>
                <a:lnTo>
                  <a:pt x="288028" y="322560"/>
                </a:lnTo>
                <a:lnTo>
                  <a:pt x="317723" y="363432"/>
                </a:lnTo>
                <a:lnTo>
                  <a:pt x="184515" y="342334"/>
                </a:lnTo>
                <a:lnTo>
                  <a:pt x="184515" y="526856"/>
                </a:lnTo>
                <a:cubicBezTo>
                  <a:pt x="184515" y="531064"/>
                  <a:pt x="181103" y="534476"/>
                  <a:pt x="176895" y="534476"/>
                </a:cubicBezTo>
                <a:lnTo>
                  <a:pt x="161683" y="534476"/>
                </a:lnTo>
                <a:lnTo>
                  <a:pt x="193510" y="535639"/>
                </a:lnTo>
                <a:cubicBezTo>
                  <a:pt x="222883" y="537888"/>
                  <a:pt x="243492" y="543152"/>
                  <a:pt x="243492" y="549288"/>
                </a:cubicBezTo>
                <a:lnTo>
                  <a:pt x="243491" y="564101"/>
                </a:lnTo>
                <a:lnTo>
                  <a:pt x="79820" y="564101"/>
                </a:lnTo>
                <a:lnTo>
                  <a:pt x="79820" y="549288"/>
                </a:lnTo>
                <a:cubicBezTo>
                  <a:pt x="79820" y="543152"/>
                  <a:pt x="100429" y="537888"/>
                  <a:pt x="129802" y="535639"/>
                </a:cubicBezTo>
                <a:lnTo>
                  <a:pt x="161629" y="534476"/>
                </a:lnTo>
                <a:lnTo>
                  <a:pt x="146416" y="534476"/>
                </a:lnTo>
                <a:cubicBezTo>
                  <a:pt x="142208" y="534476"/>
                  <a:pt x="138796" y="531064"/>
                  <a:pt x="138796" y="526856"/>
                </a:cubicBezTo>
                <a:lnTo>
                  <a:pt x="138796" y="335093"/>
                </a:lnTo>
                <a:lnTo>
                  <a:pt x="29695" y="317813"/>
                </a:lnTo>
                <a:lnTo>
                  <a:pt x="0" y="276941"/>
                </a:lnTo>
                <a:lnTo>
                  <a:pt x="40871" y="247246"/>
                </a:lnTo>
                <a:lnTo>
                  <a:pt x="138796" y="262756"/>
                </a:lnTo>
                <a:lnTo>
                  <a:pt x="138796" y="166146"/>
                </a:lnTo>
                <a:lnTo>
                  <a:pt x="37632" y="204100"/>
                </a:lnTo>
                <a:lnTo>
                  <a:pt x="58530" y="158105"/>
                </a:lnTo>
                <a:lnTo>
                  <a:pt x="12535" y="137207"/>
                </a:lnTo>
                <a:lnTo>
                  <a:pt x="138796" y="89837"/>
                </a:lnTo>
                <a:lnTo>
                  <a:pt x="138796" y="7620"/>
                </a:lnTo>
                <a:cubicBezTo>
                  <a:pt x="138796" y="3412"/>
                  <a:pt x="142208" y="0"/>
                  <a:pt x="146416" y="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FFFFFF"/>
              </a:solidFill>
            </a:endParaRPr>
          </a:p>
        </p:txBody>
      </p:sp>
      <p:sp>
        <p:nvSpPr>
          <p:cNvPr id="19" name="Rectangle 18"/>
          <p:cNvSpPr/>
          <p:nvPr/>
        </p:nvSpPr>
        <p:spPr>
          <a:xfrm>
            <a:off x="6032649" y="1204535"/>
            <a:ext cx="2834640" cy="80467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defRPr/>
            </a:pPr>
            <a:r>
              <a:rPr lang="en-US" sz="1350" b="1" dirty="0">
                <a:solidFill>
                  <a:srgbClr val="FFFFFF"/>
                </a:solidFill>
                <a:effectLst>
                  <a:outerShdw blurRad="50800" dist="38100" dir="2700000" algn="tl" rotWithShape="0">
                    <a:prstClr val="black">
                      <a:alpha val="40000"/>
                    </a:prstClr>
                  </a:outerShdw>
                </a:effectLst>
                <a:cs typeface="Open Sans"/>
              </a:rPr>
              <a:t>Value &amp; Outcome</a:t>
            </a:r>
          </a:p>
        </p:txBody>
      </p:sp>
      <p:grpSp>
        <p:nvGrpSpPr>
          <p:cNvPr id="20" name="Group 19"/>
          <p:cNvGrpSpPr/>
          <p:nvPr/>
        </p:nvGrpSpPr>
        <p:grpSpPr>
          <a:xfrm>
            <a:off x="6402259" y="1390418"/>
            <a:ext cx="549066" cy="385492"/>
            <a:chOff x="3843717" y="3180543"/>
            <a:chExt cx="1813617" cy="1245818"/>
          </a:xfrm>
          <a:solidFill>
            <a:schemeClr val="bg1"/>
          </a:solidFill>
        </p:grpSpPr>
        <p:sp>
          <p:nvSpPr>
            <p:cNvPr id="21" name="Rectangle 20"/>
            <p:cNvSpPr/>
            <p:nvPr/>
          </p:nvSpPr>
          <p:spPr>
            <a:xfrm>
              <a:off x="3843717" y="4074453"/>
              <a:ext cx="234669" cy="351908"/>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2" name="Rectangle 21"/>
            <p:cNvSpPr/>
            <p:nvPr/>
          </p:nvSpPr>
          <p:spPr>
            <a:xfrm>
              <a:off x="4238454" y="3997838"/>
              <a:ext cx="234669" cy="428523"/>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3" name="Rectangle 22"/>
            <p:cNvSpPr/>
            <p:nvPr/>
          </p:nvSpPr>
          <p:spPr>
            <a:xfrm>
              <a:off x="4633191" y="3892573"/>
              <a:ext cx="234669" cy="533788"/>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4" name="Rectangle 23"/>
            <p:cNvSpPr/>
            <p:nvPr/>
          </p:nvSpPr>
          <p:spPr>
            <a:xfrm>
              <a:off x="5027928" y="3576680"/>
              <a:ext cx="234669" cy="849681"/>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5" name="Rectangle 24"/>
            <p:cNvSpPr/>
            <p:nvPr/>
          </p:nvSpPr>
          <p:spPr>
            <a:xfrm>
              <a:off x="5422665" y="3180543"/>
              <a:ext cx="234669" cy="1245818"/>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sp>
        <p:nvSpPr>
          <p:cNvPr id="26" name="Rectangle 25"/>
          <p:cNvSpPr/>
          <p:nvPr/>
        </p:nvSpPr>
        <p:spPr>
          <a:xfrm>
            <a:off x="3154209" y="2025863"/>
            <a:ext cx="2806281" cy="461665"/>
          </a:xfrm>
          <a:prstGeom prst="rect">
            <a:avLst/>
          </a:prstGeom>
        </p:spPr>
        <p:txBody>
          <a:bodyPr wrap="square">
            <a:spAutoFit/>
          </a:bodyPr>
          <a:lstStyle/>
          <a:p>
            <a:r>
              <a:rPr lang="en-US" sz="1200" b="1" dirty="0" smtClean="0">
                <a:solidFill>
                  <a:srgbClr val="333333"/>
                </a:solidFill>
                <a:cs typeface="Arial" pitchFamily="34" charset="0"/>
              </a:rPr>
              <a:t>A McLean &amp; Company Consulting </a:t>
            </a:r>
            <a:r>
              <a:rPr lang="en-US" sz="1200" b="1" dirty="0">
                <a:solidFill>
                  <a:srgbClr val="333333"/>
                </a:solidFill>
                <a:cs typeface="Arial" pitchFamily="34" charset="0"/>
              </a:rPr>
              <a:t>Analyst </a:t>
            </a:r>
            <a:r>
              <a:rPr lang="en-US" sz="1200" b="1" dirty="0" smtClean="0">
                <a:solidFill>
                  <a:srgbClr val="333333"/>
                </a:solidFill>
                <a:cs typeface="Arial" pitchFamily="34" charset="0"/>
              </a:rPr>
              <a:t>will discuss </a:t>
            </a:r>
            <a:r>
              <a:rPr lang="en-US" sz="1200" b="1" dirty="0">
                <a:solidFill>
                  <a:srgbClr val="333333"/>
                </a:solidFill>
                <a:cs typeface="Arial" pitchFamily="34" charset="0"/>
              </a:rPr>
              <a:t>with you</a:t>
            </a:r>
            <a:r>
              <a:rPr lang="en-US" sz="1200" b="1" dirty="0" smtClean="0">
                <a:solidFill>
                  <a:srgbClr val="333333"/>
                </a:solidFill>
                <a:cs typeface="Arial" pitchFamily="34" charset="0"/>
              </a:rPr>
              <a:t>:</a:t>
            </a:r>
            <a:endParaRPr lang="en-US" sz="1200" b="1" dirty="0">
              <a:solidFill>
                <a:srgbClr val="333333"/>
              </a:solidFill>
              <a:cs typeface="Arial" pitchFamily="34" charset="0"/>
            </a:endParaRPr>
          </a:p>
        </p:txBody>
      </p:sp>
      <p:sp>
        <p:nvSpPr>
          <p:cNvPr id="27" name="Rectangle 26"/>
          <p:cNvSpPr/>
          <p:nvPr/>
        </p:nvSpPr>
        <p:spPr>
          <a:xfrm>
            <a:off x="6040866" y="2019179"/>
            <a:ext cx="2826423" cy="461665"/>
          </a:xfrm>
          <a:prstGeom prst="rect">
            <a:avLst/>
          </a:prstGeom>
        </p:spPr>
        <p:txBody>
          <a:bodyPr wrap="square">
            <a:spAutoFit/>
          </a:bodyPr>
          <a:lstStyle/>
          <a:p>
            <a:r>
              <a:rPr lang="en-US" sz="1200" b="1" dirty="0">
                <a:solidFill>
                  <a:srgbClr val="333333"/>
                </a:solidFill>
                <a:cs typeface="Arial" pitchFamily="34" charset="0"/>
              </a:rPr>
              <a:t>At the conclusion of the Guided Implementation call, you will have</a:t>
            </a:r>
            <a:r>
              <a:rPr lang="en-US" sz="1200" b="1" dirty="0" smtClean="0">
                <a:solidFill>
                  <a:srgbClr val="333333"/>
                </a:solidFill>
                <a:cs typeface="Arial" pitchFamily="34" charset="0"/>
              </a:rPr>
              <a:t>:</a:t>
            </a:r>
            <a:endParaRPr lang="en-US" sz="1200" b="1" dirty="0">
              <a:solidFill>
                <a:srgbClr val="333333"/>
              </a:solidFill>
              <a:cs typeface="Arial" pitchFamily="34" charset="0"/>
            </a:endParaRPr>
          </a:p>
        </p:txBody>
      </p:sp>
      <p:sp>
        <p:nvSpPr>
          <p:cNvPr id="28" name="Rectangle 27"/>
          <p:cNvSpPr/>
          <p:nvPr/>
        </p:nvSpPr>
        <p:spPr>
          <a:xfrm>
            <a:off x="257174" y="5491804"/>
            <a:ext cx="8646207" cy="320040"/>
          </a:xfrm>
          <a:prstGeom prst="rect">
            <a:avLst/>
          </a:prstGeom>
          <a:solidFill>
            <a:srgbClr val="36A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CA" sz="1400" b="1" dirty="0" smtClean="0">
                <a:solidFill>
                  <a:srgbClr val="FFFFFF"/>
                </a:solidFill>
              </a:rPr>
              <a:t>Arrange a call now:</a:t>
            </a:r>
            <a:endParaRPr lang="en-CA" sz="1400" b="1" dirty="0">
              <a:solidFill>
                <a:srgbClr val="FFFFFF"/>
              </a:solidFill>
            </a:endParaRPr>
          </a:p>
        </p:txBody>
      </p:sp>
      <p:sp>
        <p:nvSpPr>
          <p:cNvPr id="47" name="Freeform 46"/>
          <p:cNvSpPr/>
          <p:nvPr/>
        </p:nvSpPr>
        <p:spPr>
          <a:xfrm rot="19343114">
            <a:off x="8079721" y="337681"/>
            <a:ext cx="286530" cy="702289"/>
          </a:xfrm>
          <a:custGeom>
            <a:avLst/>
            <a:gdLst>
              <a:gd name="connsiteX0" fmla="*/ 252432 w 286530"/>
              <a:gd name="connsiteY0" fmla="*/ 17456 h 702289"/>
              <a:gd name="connsiteX1" fmla="*/ 269887 w 286530"/>
              <a:gd name="connsiteY1" fmla="*/ 59599 h 702289"/>
              <a:gd name="connsiteX2" fmla="*/ 269887 w 286530"/>
              <a:gd name="connsiteY2" fmla="*/ 115944 h 702289"/>
              <a:gd name="connsiteX3" fmla="*/ 210288 w 286530"/>
              <a:gd name="connsiteY3" fmla="*/ 175543 h 702289"/>
              <a:gd name="connsiteX4" fmla="*/ 135246 w 286530"/>
              <a:gd name="connsiteY4" fmla="*/ 175543 h 702289"/>
              <a:gd name="connsiteX5" fmla="*/ 107408 w 286530"/>
              <a:gd name="connsiteY5" fmla="*/ 169922 h 702289"/>
              <a:gd name="connsiteX6" fmla="*/ 98443 w 286530"/>
              <a:gd name="connsiteY6" fmla="*/ 163878 h 702289"/>
              <a:gd name="connsiteX7" fmla="*/ 97499 w 286530"/>
              <a:gd name="connsiteY7" fmla="*/ 170341 h 702289"/>
              <a:gd name="connsiteX8" fmla="*/ 89081 w 286530"/>
              <a:gd name="connsiteY8" fmla="*/ 351864 h 702289"/>
              <a:gd name="connsiteX9" fmla="*/ 97487 w 286530"/>
              <a:gd name="connsiteY9" fmla="*/ 533122 h 702289"/>
              <a:gd name="connsiteX10" fmla="*/ 112880 w 286530"/>
              <a:gd name="connsiteY10" fmla="*/ 526746 h 702289"/>
              <a:gd name="connsiteX11" fmla="*/ 226931 w 286530"/>
              <a:gd name="connsiteY11" fmla="*/ 526746 h 702289"/>
              <a:gd name="connsiteX12" fmla="*/ 286530 w 286530"/>
              <a:gd name="connsiteY12" fmla="*/ 586345 h 702289"/>
              <a:gd name="connsiteX13" fmla="*/ 286529 w 286530"/>
              <a:gd name="connsiteY13" fmla="*/ 642690 h 702289"/>
              <a:gd name="connsiteX14" fmla="*/ 226930 w 286530"/>
              <a:gd name="connsiteY14" fmla="*/ 702289 h 702289"/>
              <a:gd name="connsiteX15" fmla="*/ 112880 w 286530"/>
              <a:gd name="connsiteY15" fmla="*/ 702289 h 702289"/>
              <a:gd name="connsiteX16" fmla="*/ 89892 w 286530"/>
              <a:gd name="connsiteY16" fmla="*/ 692767 h 702289"/>
              <a:gd name="connsiteX17" fmla="*/ 86996 w 286530"/>
              <a:gd name="connsiteY17" fmla="*/ 685776 h 702289"/>
              <a:gd name="connsiteX18" fmla="*/ 74614 w 286530"/>
              <a:gd name="connsiteY18" fmla="*/ 674751 h 702289"/>
              <a:gd name="connsiteX19" fmla="*/ 0 w 286530"/>
              <a:gd name="connsiteY19" fmla="*/ 351865 h 702289"/>
              <a:gd name="connsiteX20" fmla="*/ 97547 w 286530"/>
              <a:gd name="connsiteY20" fmla="*/ 8561 h 702289"/>
              <a:gd name="connsiteX21" fmla="*/ 107177 w 286530"/>
              <a:gd name="connsiteY21" fmla="*/ 5776 h 702289"/>
              <a:gd name="connsiteX22" fmla="*/ 107408 w 286530"/>
              <a:gd name="connsiteY22" fmla="*/ 5620 h 702289"/>
              <a:gd name="connsiteX23" fmla="*/ 108427 w 286530"/>
              <a:gd name="connsiteY23" fmla="*/ 5414 h 702289"/>
              <a:gd name="connsiteX24" fmla="*/ 122168 w 286530"/>
              <a:gd name="connsiteY24" fmla="*/ 1441 h 702289"/>
              <a:gd name="connsiteX25" fmla="*/ 121988 w 286530"/>
              <a:gd name="connsiteY25" fmla="*/ 2677 h 702289"/>
              <a:gd name="connsiteX26" fmla="*/ 135246 w 286530"/>
              <a:gd name="connsiteY26" fmla="*/ 0 h 702289"/>
              <a:gd name="connsiteX27" fmla="*/ 210288 w 286530"/>
              <a:gd name="connsiteY27" fmla="*/ 0 h 702289"/>
              <a:gd name="connsiteX28" fmla="*/ 252432 w 286530"/>
              <a:gd name="connsiteY28" fmla="*/ 17456 h 702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86530" h="702289">
                <a:moveTo>
                  <a:pt x="252432" y="17456"/>
                </a:moveTo>
                <a:cubicBezTo>
                  <a:pt x="263217" y="28241"/>
                  <a:pt x="269887" y="43141"/>
                  <a:pt x="269887" y="59599"/>
                </a:cubicBezTo>
                <a:lnTo>
                  <a:pt x="269887" y="115944"/>
                </a:lnTo>
                <a:cubicBezTo>
                  <a:pt x="269887" y="148860"/>
                  <a:pt x="243204" y="175543"/>
                  <a:pt x="210288" y="175543"/>
                </a:cubicBezTo>
                <a:lnTo>
                  <a:pt x="135246" y="175543"/>
                </a:lnTo>
                <a:cubicBezTo>
                  <a:pt x="125372" y="175543"/>
                  <a:pt x="115965" y="173542"/>
                  <a:pt x="107408" y="169922"/>
                </a:cubicBezTo>
                <a:lnTo>
                  <a:pt x="98443" y="163878"/>
                </a:lnTo>
                <a:lnTo>
                  <a:pt x="97499" y="170341"/>
                </a:lnTo>
                <a:cubicBezTo>
                  <a:pt x="91936" y="229261"/>
                  <a:pt x="89081" y="290286"/>
                  <a:pt x="89081" y="351864"/>
                </a:cubicBezTo>
                <a:lnTo>
                  <a:pt x="97487" y="533122"/>
                </a:lnTo>
                <a:lnTo>
                  <a:pt x="112880" y="526746"/>
                </a:lnTo>
                <a:lnTo>
                  <a:pt x="226931" y="526746"/>
                </a:lnTo>
                <a:cubicBezTo>
                  <a:pt x="259846" y="526746"/>
                  <a:pt x="286530" y="553429"/>
                  <a:pt x="286530" y="586345"/>
                </a:cubicBezTo>
                <a:lnTo>
                  <a:pt x="286529" y="642690"/>
                </a:lnTo>
                <a:cubicBezTo>
                  <a:pt x="286529" y="675606"/>
                  <a:pt x="259847" y="702289"/>
                  <a:pt x="226930" y="702289"/>
                </a:cubicBezTo>
                <a:lnTo>
                  <a:pt x="112880" y="702289"/>
                </a:lnTo>
                <a:cubicBezTo>
                  <a:pt x="103903" y="702289"/>
                  <a:pt x="95775" y="698650"/>
                  <a:pt x="89892" y="692767"/>
                </a:cubicBezTo>
                <a:lnTo>
                  <a:pt x="86996" y="685776"/>
                </a:lnTo>
                <a:lnTo>
                  <a:pt x="74614" y="674751"/>
                </a:lnTo>
                <a:cubicBezTo>
                  <a:pt x="30766" y="621554"/>
                  <a:pt x="0" y="497015"/>
                  <a:pt x="0" y="351865"/>
                </a:cubicBezTo>
                <a:cubicBezTo>
                  <a:pt x="0" y="182523"/>
                  <a:pt x="41876" y="41236"/>
                  <a:pt x="97547" y="8561"/>
                </a:cubicBezTo>
                <a:lnTo>
                  <a:pt x="107177" y="5776"/>
                </a:lnTo>
                <a:lnTo>
                  <a:pt x="107408" y="5620"/>
                </a:lnTo>
                <a:lnTo>
                  <a:pt x="108427" y="5414"/>
                </a:lnTo>
                <a:lnTo>
                  <a:pt x="122168" y="1441"/>
                </a:lnTo>
                <a:lnTo>
                  <a:pt x="121988" y="2677"/>
                </a:lnTo>
                <a:lnTo>
                  <a:pt x="135246" y="0"/>
                </a:lnTo>
                <a:lnTo>
                  <a:pt x="210288" y="0"/>
                </a:lnTo>
                <a:cubicBezTo>
                  <a:pt x="226746" y="0"/>
                  <a:pt x="241646" y="6671"/>
                  <a:pt x="252432" y="1745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FFFFFF"/>
              </a:solidFill>
            </a:endParaRPr>
          </a:p>
        </p:txBody>
      </p:sp>
      <p:sp>
        <p:nvSpPr>
          <p:cNvPr id="36" name="Text Placeholder 35"/>
          <p:cNvSpPr>
            <a:spLocks noGrp="1"/>
          </p:cNvSpPr>
          <p:nvPr>
            <p:ph type="body" sz="quarter" idx="10"/>
          </p:nvPr>
        </p:nvSpPr>
        <p:spPr>
          <a:xfrm>
            <a:off x="283988" y="2025650"/>
            <a:ext cx="2798064" cy="3316288"/>
          </a:xfrm>
        </p:spPr>
        <p:txBody>
          <a:bodyPr/>
          <a:lstStyle>
            <a:lvl1pPr marL="227013" indent="-227013" algn="l" defTabSz="914400" rtl="0" eaLnBrk="1" latinLnBrk="0" hangingPunct="1">
              <a:spcBef>
                <a:spcPts val="400"/>
              </a:spcBef>
              <a:buSzPct val="100000"/>
              <a:buFont typeface="Arial" panose="020B0604020202020204" pitchFamily="34" charset="0"/>
              <a:buChar char="•"/>
              <a:defRPr lang="en-US" sz="1200" kern="1200" dirty="0" smtClean="0">
                <a:solidFill>
                  <a:schemeClr val="tx1"/>
                </a:solidFill>
                <a:latin typeface="+mn-lt"/>
                <a:ea typeface="+mn-ea"/>
                <a:cs typeface="Arial" pitchFamily="34" charset="0"/>
              </a:defRPr>
            </a:lvl1pPr>
          </a:lstStyle>
          <a:p>
            <a:pPr lvl="0"/>
            <a:r>
              <a:rPr lang="en-US" smtClean="0"/>
              <a:t>Click to edit Master text styles</a:t>
            </a:r>
          </a:p>
        </p:txBody>
      </p:sp>
      <p:sp>
        <p:nvSpPr>
          <p:cNvPr id="40" name="Text Placeholder 35"/>
          <p:cNvSpPr>
            <a:spLocks noGrp="1"/>
          </p:cNvSpPr>
          <p:nvPr>
            <p:ph type="body" sz="quarter" idx="13"/>
          </p:nvPr>
        </p:nvSpPr>
        <p:spPr>
          <a:xfrm>
            <a:off x="3144139" y="2420513"/>
            <a:ext cx="2816352" cy="2915761"/>
          </a:xfrm>
        </p:spPr>
        <p:txBody>
          <a:bodyPr/>
          <a:lstStyle>
            <a:lvl1pPr marL="227013" indent="-227013" algn="l" defTabSz="914400" rtl="0" eaLnBrk="1" latinLnBrk="0" hangingPunct="1">
              <a:spcBef>
                <a:spcPts val="400"/>
              </a:spcBef>
              <a:buSzPct val="100000"/>
              <a:buFont typeface="Arial" panose="020B0604020202020204" pitchFamily="34" charset="0"/>
              <a:buChar char="•"/>
              <a:defRPr lang="en-US" sz="1200" kern="1200" dirty="0" smtClean="0">
                <a:solidFill>
                  <a:schemeClr val="tx1"/>
                </a:solidFill>
                <a:latin typeface="+mn-lt"/>
                <a:ea typeface="+mn-ea"/>
                <a:cs typeface="Arial" pitchFamily="34" charset="0"/>
              </a:defRPr>
            </a:lvl1pPr>
          </a:lstStyle>
          <a:p>
            <a:pPr lvl="0"/>
            <a:r>
              <a:rPr lang="en-US" smtClean="0"/>
              <a:t>Click to edit Master text styles</a:t>
            </a:r>
          </a:p>
        </p:txBody>
      </p:sp>
      <p:sp>
        <p:nvSpPr>
          <p:cNvPr id="41" name="Text Placeholder 35"/>
          <p:cNvSpPr>
            <a:spLocks noGrp="1"/>
          </p:cNvSpPr>
          <p:nvPr>
            <p:ph type="body" sz="quarter" idx="14"/>
          </p:nvPr>
        </p:nvSpPr>
        <p:spPr>
          <a:xfrm>
            <a:off x="6032649" y="2420512"/>
            <a:ext cx="2834640" cy="2926525"/>
          </a:xfrm>
        </p:spPr>
        <p:txBody>
          <a:bodyPr/>
          <a:lstStyle>
            <a:lvl1pPr marL="227013" indent="-227013" algn="l" defTabSz="914400" rtl="0" eaLnBrk="1" latinLnBrk="0" hangingPunct="1">
              <a:spcBef>
                <a:spcPts val="400"/>
              </a:spcBef>
              <a:buSzPct val="100000"/>
              <a:buFont typeface="Arial" panose="020B0604020202020204" pitchFamily="34" charset="0"/>
              <a:buChar char="•"/>
              <a:defRPr lang="en-US" sz="1200" kern="1200" dirty="0" smtClean="0">
                <a:solidFill>
                  <a:schemeClr val="tx1"/>
                </a:solidFill>
                <a:latin typeface="+mn-lt"/>
                <a:ea typeface="+mn-ea"/>
                <a:cs typeface="Arial" pitchFamily="34" charset="0"/>
              </a:defRPr>
            </a:lvl1pPr>
          </a:lstStyle>
          <a:p>
            <a:pPr lvl="0"/>
            <a:r>
              <a:rPr lang="en-US" smtClean="0"/>
              <a:t>Click to edit Master text styles</a:t>
            </a:r>
          </a:p>
        </p:txBody>
      </p:sp>
      <p:cxnSp>
        <p:nvCxnSpPr>
          <p:cNvPr id="42" name="Straight Connector 41"/>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0" name="Text Placeholder 9"/>
          <p:cNvSpPr>
            <a:spLocks noGrp="1"/>
          </p:cNvSpPr>
          <p:nvPr>
            <p:ph type="body" sz="quarter" idx="15" hasCustomPrompt="1"/>
          </p:nvPr>
        </p:nvSpPr>
        <p:spPr>
          <a:xfrm>
            <a:off x="259937" y="5821933"/>
            <a:ext cx="8622792" cy="482614"/>
          </a:xfrm>
        </p:spPr>
        <p:txBody>
          <a:bodyPr/>
          <a:lstStyle>
            <a:lvl1pPr marL="171450" marR="0" indent="-171450" algn="l" defTabSz="914400" rtl="0" eaLnBrk="0" fontAlgn="base" latinLnBrk="0" hangingPunct="0">
              <a:lnSpc>
                <a:spcPct val="100000"/>
              </a:lnSpc>
              <a:spcBef>
                <a:spcPct val="20000"/>
              </a:spcBef>
              <a:spcAft>
                <a:spcPct val="0"/>
              </a:spcAft>
              <a:buClr>
                <a:schemeClr val="tx1"/>
              </a:buClr>
              <a:buSzPct val="120000"/>
              <a:buFont typeface="Arial" pitchFamily="34" charset="0"/>
              <a:buNone/>
              <a:tabLst/>
              <a:defRPr/>
            </a:lvl1pPr>
          </a:lstStyle>
          <a:p>
            <a:pPr marL="0" marR="0" lvl="0" indent="0" algn="l" defTabSz="914400" rtl="0" eaLnBrk="0" fontAlgn="base" latinLnBrk="0" hangingPunct="0">
              <a:lnSpc>
                <a:spcPct val="100000"/>
              </a:lnSpc>
              <a:spcBef>
                <a:spcPct val="20000"/>
              </a:spcBef>
              <a:spcAft>
                <a:spcPct val="0"/>
              </a:spcAft>
              <a:buClr>
                <a:schemeClr val="tx1"/>
              </a:buClr>
              <a:buSzPct val="120000"/>
              <a:tabLst/>
              <a:defRPr/>
            </a:pPr>
            <a:r>
              <a:rPr kumimoji="0" lang="en-US" sz="1200" b="0" i="0" u="none" strike="noStrike" kern="1200" cap="none" spc="0" normalizeH="0" baseline="0" noProof="0" dirty="0" smtClean="0">
                <a:ln>
                  <a:noFill/>
                </a:ln>
                <a:solidFill>
                  <a:srgbClr val="333333"/>
                </a:solidFill>
                <a:effectLst/>
                <a:uLnTx/>
                <a:uFillTx/>
                <a:latin typeface="+mn-lt"/>
                <a:cs typeface="Arial" pitchFamily="34" charset="0"/>
              </a:rPr>
              <a:t>Email </a:t>
            </a:r>
            <a:r>
              <a:rPr kumimoji="0" lang="en-US" sz="1200" b="0" i="0" u="none" strike="noStrike" kern="1200" cap="none" spc="0" normalizeH="0" baseline="0" noProof="0" dirty="0" err="1" smtClean="0">
                <a:ln>
                  <a:noFill/>
                </a:ln>
                <a:solidFill>
                  <a:srgbClr val="FFFFFF"/>
                </a:solidFill>
                <a:effectLst/>
                <a:uLnTx/>
                <a:uFillTx/>
                <a:latin typeface="+mn-lt"/>
                <a:cs typeface="Arial" pitchFamily="34" charset="0"/>
                <a:hlinkClick r:id="rId2"/>
              </a:rPr>
              <a:t>GuidedImplementations@McLean</a:t>
            </a:r>
            <a:r>
              <a:rPr kumimoji="0" lang="en-US" sz="1200" b="0" i="0" u="none" strike="noStrike" kern="1200" cap="none" spc="0" normalizeH="0" baseline="0" noProof="0" dirty="0" smtClean="0">
                <a:ln>
                  <a:noFill/>
                </a:ln>
                <a:solidFill>
                  <a:srgbClr val="FFFFFF"/>
                </a:solidFill>
                <a:effectLst/>
                <a:uLnTx/>
                <a:uFillTx/>
                <a:latin typeface="+mn-lt"/>
                <a:cs typeface="Arial" pitchFamily="34" charset="0"/>
                <a:hlinkClick r:id="rId2"/>
              </a:rPr>
              <a:t> Co.com</a:t>
            </a:r>
            <a:r>
              <a:rPr kumimoji="0" lang="en-US" sz="1200" b="0" i="0" u="none" strike="noStrike" kern="1200" cap="none" spc="0" normalizeH="0" baseline="0" noProof="0" dirty="0" smtClean="0">
                <a:ln>
                  <a:noFill/>
                </a:ln>
                <a:solidFill>
                  <a:srgbClr val="FFFFFF"/>
                </a:solidFill>
                <a:effectLst/>
                <a:uLnTx/>
                <a:uFillTx/>
                <a:latin typeface="+mn-lt"/>
                <a:cs typeface="Arial" pitchFamily="34" charset="0"/>
              </a:rPr>
              <a:t> </a:t>
            </a:r>
            <a:r>
              <a:rPr kumimoji="0" lang="en-US" sz="1200" b="0" i="0" u="none" strike="noStrike" kern="1200" cap="none" spc="0" normalizeH="0" baseline="0" noProof="0" dirty="0" smtClean="0">
                <a:ln>
                  <a:noFill/>
                </a:ln>
                <a:solidFill>
                  <a:srgbClr val="333333"/>
                </a:solidFill>
                <a:effectLst/>
                <a:uLnTx/>
                <a:uFillTx/>
                <a:latin typeface="+mn-lt"/>
                <a:cs typeface="Arial" pitchFamily="34" charset="0"/>
              </a:rPr>
              <a:t>or call </a:t>
            </a:r>
            <a:r>
              <a:rPr kumimoji="0" lang="en-CA" sz="1200" b="0" i="0" u="none" strike="noStrike" kern="1200" cap="none" spc="0" normalizeH="0" baseline="0" noProof="0" dirty="0" smtClean="0">
                <a:ln>
                  <a:noFill/>
                </a:ln>
                <a:solidFill>
                  <a:srgbClr val="333333"/>
                </a:solidFill>
                <a:effectLst/>
                <a:uLnTx/>
                <a:uFillTx/>
                <a:latin typeface="+mn-lt"/>
              </a:rPr>
              <a:t>1-888-670-8889 and ask for the Guided Implementation Coordinator to book a Guided Implementation in your organization.</a:t>
            </a:r>
            <a:endParaRPr lang="en-US" dirty="0" smtClean="0"/>
          </a:p>
          <a:p>
            <a:pPr lvl="0"/>
            <a:endParaRPr lang="en-US" dirty="0"/>
          </a:p>
        </p:txBody>
      </p:sp>
      <p:pic>
        <p:nvPicPr>
          <p:cNvPr id="29" name="Picture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0020" y="328771"/>
            <a:ext cx="857643" cy="731520"/>
          </a:xfrm>
          <a:prstGeom prst="rect">
            <a:avLst/>
          </a:prstGeom>
        </p:spPr>
      </p:pic>
      <p:pic>
        <p:nvPicPr>
          <p:cNvPr id="31" name="Picture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95534" y="5510359"/>
            <a:ext cx="331710" cy="282929"/>
          </a:xfrm>
          <a:prstGeom prst="rect">
            <a:avLst/>
          </a:prstGeom>
        </p:spPr>
      </p:pic>
      <p:pic>
        <p:nvPicPr>
          <p:cNvPr id="30" name="Picture 2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0020" y="328771"/>
            <a:ext cx="857643" cy="731520"/>
          </a:xfrm>
          <a:prstGeom prst="rect">
            <a:avLst/>
          </a:prstGeom>
        </p:spPr>
      </p:pic>
      <p:pic>
        <p:nvPicPr>
          <p:cNvPr id="32" name="Picture 3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495534" y="5510359"/>
            <a:ext cx="331710" cy="282929"/>
          </a:xfrm>
          <a:prstGeom prst="rect">
            <a:avLst/>
          </a:prstGeom>
        </p:spPr>
      </p:pic>
      <p:pic>
        <p:nvPicPr>
          <p:cNvPr id="33" name="Picture 32"/>
          <p:cNvPicPr>
            <a:picLocks noChangeAspect="1"/>
          </p:cNvPicPr>
          <p:nvPr userDrawn="1"/>
        </p:nvPicPr>
        <p:blipFill>
          <a:blip r:embed="rId5"/>
          <a:stretch>
            <a:fillRect/>
          </a:stretch>
        </p:blipFill>
        <p:spPr>
          <a:xfrm flipH="1">
            <a:off x="323528" y="1204535"/>
            <a:ext cx="922384" cy="843383"/>
          </a:xfrm>
          <a:prstGeom prst="rect">
            <a:avLst/>
          </a:prstGeom>
        </p:spPr>
      </p:pic>
    </p:spTree>
    <p:extLst>
      <p:ext uri="{BB962C8B-B14F-4D97-AF65-F5344CB8AC3E}">
        <p14:creationId xmlns:p14="http://schemas.microsoft.com/office/powerpoint/2010/main" val="963124051"/>
      </p:ext>
    </p:extLst>
  </p:cSld>
  <p:clrMapOvr>
    <a:masterClrMapping/>
  </p:clrMapOvr>
  <p:timing>
    <p:tnLst>
      <p:par>
        <p:cTn id="1" dur="indefinite" restart="never" nodeType="tmRoot"/>
      </p:par>
    </p:tnLst>
  </p:timing>
</p:sldLayout>
</file>

<file path=ppt/slideLayouts/slideLayout343.xml><?xml version="1.0" encoding="utf-8"?>
<p:sldLayout xmlns:a="http://schemas.openxmlformats.org/drawingml/2006/main" xmlns:r="http://schemas.openxmlformats.org/officeDocument/2006/relationships" xmlns:p="http://schemas.openxmlformats.org/presentationml/2006/main" preserve="1">
  <p:cSld name="Cover">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pic>
        <p:nvPicPr>
          <p:cNvPr id="15" name="Picture 14" descr="footer2012-mco.jpg"/>
          <p:cNvPicPr>
            <a:picLocks noChangeAspect="1"/>
          </p:cNvPicPr>
          <p:nvPr/>
        </p:nvPicPr>
        <p:blipFill>
          <a:blip r:embed="rId2" cstate="print"/>
          <a:srcRect l="77956"/>
          <a:stretch>
            <a:fillRect/>
          </a:stretch>
        </p:blipFill>
        <p:spPr>
          <a:xfrm>
            <a:off x="7128284" y="6090047"/>
            <a:ext cx="2015716" cy="767953"/>
          </a:xfrm>
          <a:prstGeom prst="rect">
            <a:avLst/>
          </a:prstGeom>
        </p:spPr>
      </p:pic>
      <p:sp>
        <p:nvSpPr>
          <p:cNvPr id="26" name="Rectangle 25"/>
          <p:cNvSpPr/>
          <p:nvPr/>
        </p:nvSpPr>
        <p:spPr>
          <a:xfrm>
            <a:off x="-509" y="6090047"/>
            <a:ext cx="7128284" cy="7679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CA" sz="800" dirty="0" smtClean="0">
                <a:solidFill>
                  <a:srgbClr val="ADB7C3"/>
                </a:solidFill>
              </a:rPr>
              <a:t>McLean &amp; Company is a research and advisory firm that provides practical solutions</a:t>
            </a:r>
            <a:br>
              <a:rPr lang="en-CA" sz="800" dirty="0" smtClean="0">
                <a:solidFill>
                  <a:srgbClr val="ADB7C3"/>
                </a:solidFill>
              </a:rPr>
            </a:br>
            <a:r>
              <a:rPr lang="en-CA" sz="800" dirty="0" smtClean="0">
                <a:solidFill>
                  <a:srgbClr val="ADB7C3"/>
                </a:solidFill>
              </a:rPr>
              <a:t>to human resources challenges with executable research, tools, and advice that will have a</a:t>
            </a:r>
            <a:br>
              <a:rPr lang="en-CA" sz="800" dirty="0" smtClean="0">
                <a:solidFill>
                  <a:srgbClr val="ADB7C3"/>
                </a:solidFill>
              </a:rPr>
            </a:br>
            <a:r>
              <a:rPr lang="en-CA" sz="800" dirty="0" smtClean="0">
                <a:solidFill>
                  <a:srgbClr val="ADB7C3"/>
                </a:solidFill>
              </a:rPr>
              <a:t>clear and measurable impact on your business. © 1997-2014 McLean &amp; Company.</a:t>
            </a:r>
            <a:br>
              <a:rPr lang="en-CA" sz="800" dirty="0" smtClean="0">
                <a:solidFill>
                  <a:srgbClr val="ADB7C3"/>
                </a:solidFill>
              </a:rPr>
            </a:br>
            <a:r>
              <a:rPr lang="en-CA" sz="800" dirty="0" smtClean="0">
                <a:solidFill>
                  <a:srgbClr val="ADB7C3"/>
                </a:solidFill>
              </a:rPr>
              <a:t>McLean &amp; Company is a division of Info-Tech Research Group Inc.</a:t>
            </a:r>
            <a:endParaRPr lang="en-CA" sz="800" dirty="0">
              <a:solidFill>
                <a:srgbClr val="ADB7C3"/>
              </a:solidFill>
            </a:endParaRPr>
          </a:p>
        </p:txBody>
      </p:sp>
      <p:sp>
        <p:nvSpPr>
          <p:cNvPr id="6" name="Rectangle 5"/>
          <p:cNvSpPr/>
          <p:nvPr userDrawn="1"/>
        </p:nvSpPr>
        <p:spPr>
          <a:xfrm>
            <a:off x="0" y="6091639"/>
            <a:ext cx="7128284" cy="767953"/>
          </a:xfrm>
          <a:prstGeom prst="rect">
            <a:avLst/>
          </a:prstGeom>
          <a:solidFill>
            <a:srgbClr val="243F54"/>
          </a:solidFill>
          <a:ln w="25400" cap="flat" cmpd="sng" algn="ctr">
            <a:noFill/>
            <a:prstDash val="solid"/>
          </a:ln>
          <a:effectLst/>
        </p:spPr>
        <p:txBody>
          <a:bodyPr rtlCol="0" anchor="ctr"/>
          <a:lstStyle/>
          <a:p>
            <a:pPr algn="r" fontAlgn="base">
              <a:spcBef>
                <a:spcPct val="0"/>
              </a:spcBef>
              <a:spcAft>
                <a:spcPct val="0"/>
              </a:spcAft>
              <a:defRPr/>
            </a:pPr>
            <a:r>
              <a:rPr lang="en-CA" sz="800" kern="0" dirty="0" smtClean="0">
                <a:solidFill>
                  <a:srgbClr val="ADB7C3"/>
                </a:solidFill>
              </a:rPr>
              <a:t>McLean &amp; Company is a research and advisory firm that provides practical solutions</a:t>
            </a:r>
            <a:br>
              <a:rPr lang="en-CA" sz="800" kern="0" dirty="0" smtClean="0">
                <a:solidFill>
                  <a:srgbClr val="ADB7C3"/>
                </a:solidFill>
              </a:rPr>
            </a:br>
            <a:r>
              <a:rPr lang="en-CA" sz="800" kern="0" dirty="0" smtClean="0">
                <a:solidFill>
                  <a:srgbClr val="ADB7C3"/>
                </a:solidFill>
              </a:rPr>
              <a:t>to human resources challenges with executable research, tools, and advice that will have a</a:t>
            </a:r>
            <a:br>
              <a:rPr lang="en-CA" sz="800" kern="0" dirty="0" smtClean="0">
                <a:solidFill>
                  <a:srgbClr val="ADB7C3"/>
                </a:solidFill>
              </a:rPr>
            </a:br>
            <a:r>
              <a:rPr lang="en-CA" sz="800" kern="0" dirty="0" smtClean="0">
                <a:solidFill>
                  <a:srgbClr val="ADB7C3"/>
                </a:solidFill>
              </a:rPr>
              <a:t>clear and measurable impact on your business. © 1997-2014 McLean &amp; Company.</a:t>
            </a:r>
            <a:br>
              <a:rPr lang="en-CA" sz="800" kern="0" dirty="0" smtClean="0">
                <a:solidFill>
                  <a:srgbClr val="ADB7C3"/>
                </a:solidFill>
              </a:rPr>
            </a:br>
            <a:r>
              <a:rPr lang="en-CA" sz="800" kern="0" dirty="0" smtClean="0">
                <a:solidFill>
                  <a:srgbClr val="ADB7C3"/>
                </a:solidFill>
              </a:rPr>
              <a:t>McLean &amp; Company is a division of Info-Tech Research Group Inc.</a:t>
            </a:r>
          </a:p>
        </p:txBody>
      </p:sp>
      <p:pic>
        <p:nvPicPr>
          <p:cNvPr id="7" name="Picture 6" descr="footer2012-mco.jpg"/>
          <p:cNvPicPr>
            <a:picLocks noChangeAspect="1"/>
          </p:cNvPicPr>
          <p:nvPr userDrawn="1"/>
        </p:nvPicPr>
        <p:blipFill>
          <a:blip r:embed="rId2" cstate="print"/>
          <a:srcRect l="77956"/>
          <a:stretch>
            <a:fillRect/>
          </a:stretch>
        </p:blipFill>
        <p:spPr>
          <a:xfrm>
            <a:off x="7128284" y="6091639"/>
            <a:ext cx="2015716" cy="767953"/>
          </a:xfrm>
          <a:prstGeom prst="rect">
            <a:avLst/>
          </a:prstGeom>
        </p:spPr>
      </p:pic>
    </p:spTree>
    <p:extLst>
      <p:ext uri="{BB962C8B-B14F-4D97-AF65-F5344CB8AC3E}">
        <p14:creationId xmlns:p14="http://schemas.microsoft.com/office/powerpoint/2010/main" val="4089784981"/>
      </p:ext>
    </p:extLst>
  </p:cSld>
  <p:clrMapOvr>
    <a:masterClrMapping/>
  </p:clrMapOvr>
  <p:timing>
    <p:tnLst>
      <p:par>
        <p:cTn id="1" dur="indefinite" restart="never" nodeType="tmRoot"/>
      </p:par>
    </p:tnLst>
  </p:timing>
</p:sldLayout>
</file>

<file path=ppt/slideLayouts/slideLayout344.xml><?xml version="1.0" encoding="utf-8"?>
<p:sldLayout xmlns:a="http://schemas.openxmlformats.org/drawingml/2006/main" xmlns:r="http://schemas.openxmlformats.org/officeDocument/2006/relationships" xmlns:p="http://schemas.openxmlformats.org/presentationml/2006/main" preserve="1">
  <p:cSld name="Section Cover Page">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p:ph type="body" sz="quarter" idx="18" hasCustomPrompt="1"/>
          </p:nvPr>
        </p:nvSpPr>
        <p:spPr>
          <a:xfrm>
            <a:off x="6336196" y="4298777"/>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791580" y="4311718"/>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Tree>
    <p:extLst>
      <p:ext uri="{BB962C8B-B14F-4D97-AF65-F5344CB8AC3E}">
        <p14:creationId xmlns:p14="http://schemas.microsoft.com/office/powerpoint/2010/main" val="3233051675"/>
      </p:ext>
    </p:extLst>
  </p:cSld>
  <p:clrMapOvr>
    <a:masterClrMapping/>
  </p:clrMapOvr>
  <p:timing>
    <p:tnLst>
      <p:par>
        <p:cTn id="1" dur="indefinite" restart="never" nodeType="tmRoot"/>
      </p:par>
    </p:tnLst>
  </p:timing>
  <p:hf hdr="0" ftr="0" dt="0"/>
</p:sldLayout>
</file>

<file path=ppt/slideLayouts/slideLayout345.xml><?xml version="1.0" encoding="utf-8"?>
<p:sldLayout xmlns:a="http://schemas.openxmlformats.org/drawingml/2006/main" xmlns:r="http://schemas.openxmlformats.org/officeDocument/2006/relationships" xmlns:p="http://schemas.openxmlformats.org/presentationml/2006/main" preserve="1">
  <p:cSld name="Introduction">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5" name="Text Placeholder 41"/>
          <p:cNvSpPr>
            <a:spLocks noGrp="1"/>
          </p:cNvSpPr>
          <p:nvPr>
            <p:ph type="body" sz="quarter" idx="16" hasCustomPrompt="1"/>
          </p:nvPr>
        </p:nvSpPr>
        <p:spPr>
          <a:xfrm>
            <a:off x="249303" y="2507593"/>
            <a:ext cx="4034665" cy="2376264"/>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26" name="Text Placeholder 41"/>
          <p:cNvSpPr>
            <a:spLocks noGrp="1"/>
          </p:cNvSpPr>
          <p:nvPr>
            <p:ph type="body" sz="quarter" idx="23" hasCustomPrompt="1"/>
          </p:nvPr>
        </p:nvSpPr>
        <p:spPr>
          <a:xfrm>
            <a:off x="4860032" y="2507593"/>
            <a:ext cx="4032448" cy="2376264"/>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Tree>
    <p:extLst>
      <p:ext uri="{BB962C8B-B14F-4D97-AF65-F5344CB8AC3E}">
        <p14:creationId xmlns:p14="http://schemas.microsoft.com/office/powerpoint/2010/main" val="1907035507"/>
      </p:ext>
    </p:extLst>
  </p:cSld>
  <p:clrMapOvr>
    <a:masterClrMapping/>
  </p:clrMapOvr>
  <p:timing>
    <p:tnLst>
      <p:par>
        <p:cTn id="1" dur="indefinite" restart="never" nodeType="tmRoot"/>
      </p:par>
    </p:tnLst>
  </p:timing>
  <p:hf hdr="0" ftr="0" dt="0"/>
</p:sldLayout>
</file>

<file path=ppt/slideLayouts/slideLayout346.xml><?xml version="1.0" encoding="utf-8"?>
<p:sldLayout xmlns:a="http://schemas.openxmlformats.org/drawingml/2006/main" xmlns:r="http://schemas.openxmlformats.org/officeDocument/2006/relationships" xmlns:p="http://schemas.openxmlformats.org/presentationml/2006/main" preserve="1">
  <p:cSld name="Header / Subhead / Bodycop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892896"/>
            <a:ext cx="8627997" cy="43137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4212346437"/>
      </p:ext>
    </p:extLst>
  </p:cSld>
  <p:clrMapOvr>
    <a:masterClrMapping/>
  </p:clrMapOvr>
  <p:timing>
    <p:tnLst>
      <p:par>
        <p:cTn id="1" dur="indefinite" restart="never" nodeType="tmRoot"/>
      </p:par>
    </p:tnLst>
  </p:timing>
  <p:hf hdr="0" ftr="0" dt="0"/>
</p:sldLayout>
</file>

<file path=ppt/slideLayouts/slideLayout347.xml><?xml version="1.0" encoding="utf-8"?>
<p:sldLayout xmlns:a="http://schemas.openxmlformats.org/drawingml/2006/main" xmlns:r="http://schemas.openxmlformats.org/officeDocument/2006/relationships" xmlns:p="http://schemas.openxmlformats.org/presentationml/2006/main" preserve="1">
  <p:cSld name="Case Stud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159732" y="1362075"/>
            <a:ext cx="6717568"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Case Study (Georgia, 24pt) </a:t>
            </a:r>
            <a:endParaRPr lang="en-CA" dirty="0"/>
          </a:p>
        </p:txBody>
      </p:sp>
      <p:pic>
        <p:nvPicPr>
          <p:cNvPr id="13" name="Picture 12" descr="case_study.wmf"/>
          <p:cNvPicPr>
            <a:picLocks noChangeAspect="1"/>
          </p:cNvPicPr>
          <p:nvPr/>
        </p:nvPicPr>
        <p:blipFill>
          <a:blip r:embed="rId2" cstate="print"/>
          <a:stretch>
            <a:fillRect/>
          </a:stretch>
        </p:blipFill>
        <p:spPr>
          <a:xfrm>
            <a:off x="464339" y="1376772"/>
            <a:ext cx="1410568" cy="1548443"/>
          </a:xfrm>
          <a:prstGeom prst="rect">
            <a:avLst/>
          </a:prstGeom>
        </p:spPr>
      </p:pic>
    </p:spTree>
    <p:extLst>
      <p:ext uri="{BB962C8B-B14F-4D97-AF65-F5344CB8AC3E}">
        <p14:creationId xmlns:p14="http://schemas.microsoft.com/office/powerpoint/2010/main" val="4244197553"/>
      </p:ext>
    </p:extLst>
  </p:cSld>
  <p:clrMapOvr>
    <a:masterClrMapping/>
  </p:clrMapOvr>
  <p:timing>
    <p:tnLst>
      <p:par>
        <p:cTn id="1" dur="indefinite" restart="never" nodeType="tmRoot"/>
      </p:par>
    </p:tnLst>
  </p:timing>
  <p:hf hdr="0" ftr="0" dt="0"/>
</p:sldLayout>
</file>

<file path=ppt/slideLayouts/slideLayout348.xml><?xml version="1.0" encoding="utf-8"?>
<p:sldLayout xmlns:a="http://schemas.openxmlformats.org/drawingml/2006/main" xmlns:r="http://schemas.openxmlformats.org/officeDocument/2006/relationships" xmlns:p="http://schemas.openxmlformats.org/presentationml/2006/main" preserve="1">
  <p:cSld name="Header / Bodycop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232756"/>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2067591026"/>
      </p:ext>
    </p:extLst>
  </p:cSld>
  <p:clrMapOvr>
    <a:masterClrMapping/>
  </p:clrMapOvr>
  <p:timing>
    <p:tnLst>
      <p:par>
        <p:cTn id="1" dur="indefinite" restart="never" nodeType="tmRoot"/>
      </p:par>
    </p:tnLst>
  </p:timing>
  <p:hf hdr="0" ftr="0" dt="0"/>
</p:sldLayout>
</file>

<file path=ppt/slideLayouts/slideLayout349.xml><?xml version="1.0" encoding="utf-8"?>
<p:sldLayout xmlns:a="http://schemas.openxmlformats.org/drawingml/2006/main" xmlns:r="http://schemas.openxmlformats.org/officeDocument/2006/relationships" xmlns:p="http://schemas.openxmlformats.org/presentationml/2006/main" preserve="1">
  <p:cSld name="Left/Right Blank &amp; Line">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a:t>
            </a:r>
            <a:endParaRPr lang="en-CA" dirty="0"/>
          </a:p>
        </p:txBody>
      </p: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Tree>
    <p:extLst>
      <p:ext uri="{BB962C8B-B14F-4D97-AF65-F5344CB8AC3E}">
        <p14:creationId xmlns:p14="http://schemas.microsoft.com/office/powerpoint/2010/main" val="2006395536"/>
      </p:ext>
    </p:extLst>
  </p:cSld>
  <p:clrMapOvr>
    <a:masterClrMapping/>
  </p:clrMapOvr>
  <p:timing>
    <p:tnLst>
      <p:par>
        <p:cTn id="1" dur="indefinite" restart="never" nodeType="tmRoot"/>
      </p:par>
    </p:tnLst>
  </p:timing>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18_Title Only">
    <p:spTree>
      <p:nvGrpSpPr>
        <p:cNvPr id="1" name=""/>
        <p:cNvGrpSpPr/>
        <p:nvPr/>
      </p:nvGrpSpPr>
      <p:grpSpPr>
        <a:xfrm>
          <a:off x="0" y="0"/>
          <a:ext cx="0" cy="0"/>
          <a:chOff x="0" y="0"/>
          <a:chExt cx="0" cy="0"/>
        </a:xfrm>
      </p:grpSpPr>
      <p:sp>
        <p:nvSpPr>
          <p:cNvPr id="17" name="Rectangle 16"/>
          <p:cNvSpPr/>
          <p:nvPr/>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9600" dirty="0">
              <a:solidFill>
                <a:srgbClr val="FFFFFF"/>
              </a:solidFill>
            </a:endParaRPr>
          </a:p>
        </p:txBody>
      </p:sp>
      <p:sp>
        <p:nvSpPr>
          <p:cNvPr id="6" name="Text Placeholder 5"/>
          <p:cNvSpPr>
            <a:spLocks noGrp="1"/>
          </p:cNvSpPr>
          <p:nvPr>
            <p:ph type="body" sz="quarter" idx="10" hasCustomPrompt="1"/>
          </p:nvPr>
        </p:nvSpPr>
        <p:spPr>
          <a:xfrm>
            <a:off x="1223962" y="1196974"/>
            <a:ext cx="6480385" cy="4464273"/>
          </a:xfrm>
        </p:spPr>
        <p:txBody>
          <a:bodyPr/>
          <a:lstStyle>
            <a:lvl1pPr algn="ctr">
              <a:buFontTx/>
              <a:buNone/>
              <a:defRPr sz="8800" baseline="0">
                <a:solidFill>
                  <a:schemeClr val="bg1"/>
                </a:solidFill>
              </a:defRPr>
            </a:lvl1pPr>
            <a:lvl2pPr>
              <a:buFontTx/>
              <a:buNone/>
              <a:defRPr/>
            </a:lvl2pPr>
            <a:lvl3pPr>
              <a:buFontTx/>
              <a:buNone/>
              <a:defRPr/>
            </a:lvl3pPr>
            <a:lvl4pPr>
              <a:buFontTx/>
              <a:buNone/>
              <a:defRPr/>
            </a:lvl4pPr>
            <a:lvl5pPr>
              <a:buFontTx/>
              <a:buNone/>
              <a:defRPr/>
            </a:lvl5pPr>
          </a:lstStyle>
          <a:p>
            <a:pPr lvl="0"/>
            <a:r>
              <a:rPr lang="en-US" dirty="0" smtClean="0"/>
              <a:t>Thought</a:t>
            </a:r>
          </a:p>
          <a:p>
            <a:pPr lvl="0"/>
            <a:r>
              <a:rPr lang="en-US" dirty="0" smtClean="0"/>
              <a:t>Model</a:t>
            </a:r>
            <a:br>
              <a:rPr lang="en-US" dirty="0" smtClean="0"/>
            </a:br>
            <a:r>
              <a:rPr lang="en-US" dirty="0" smtClean="0"/>
              <a:t>Layouts</a:t>
            </a:r>
            <a:endParaRPr lang="en-CA" dirty="0"/>
          </a:p>
        </p:txBody>
      </p:sp>
    </p:spTree>
    <p:extLst>
      <p:ext uri="{BB962C8B-B14F-4D97-AF65-F5344CB8AC3E}">
        <p14:creationId xmlns:p14="http://schemas.microsoft.com/office/powerpoint/2010/main" val="2713598661"/>
      </p:ext>
    </p:extLst>
  </p:cSld>
  <p:clrMapOvr>
    <a:masterClrMapping/>
  </p:clrMapOvr>
  <p:timing>
    <p:tnLst>
      <p:par>
        <p:cTn id="1" dur="indefinite" restart="never" nodeType="tmRoot"/>
      </p:par>
    </p:tnLst>
  </p:timing>
  <p:hf hdr="0" ftr="0" dt="0"/>
</p:sldLayout>
</file>

<file path=ppt/slideLayouts/slideLayout350.xml><?xml version="1.0" encoding="utf-8"?>
<p:sldLayout xmlns:a="http://schemas.openxmlformats.org/drawingml/2006/main" xmlns:r="http://schemas.openxmlformats.org/officeDocument/2006/relationships" xmlns:p="http://schemas.openxmlformats.org/presentationml/2006/main" preserve="1">
  <p:cSld name="Header">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cxnSp>
        <p:nvCxnSpPr>
          <p:cNvPr id="4" name="Straight Connector 3"/>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6898125"/>
      </p:ext>
    </p:extLst>
  </p:cSld>
  <p:clrMapOvr>
    <a:masterClrMapping/>
  </p:clrMapOvr>
  <p:timing>
    <p:tnLst>
      <p:par>
        <p:cTn id="1" dur="indefinite" restart="never" nodeType="tmRoot"/>
      </p:par>
    </p:tnLst>
  </p:timing>
</p:sldLayout>
</file>

<file path=ppt/slideLayouts/slideLayout351.xml><?xml version="1.0" encoding="utf-8"?>
<p:sldLayout xmlns:a="http://schemas.openxmlformats.org/drawingml/2006/main" xmlns:r="http://schemas.openxmlformats.org/officeDocument/2006/relationships" xmlns:p="http://schemas.openxmlformats.org/presentationml/2006/main" preserve="1">
  <p:cSld name="Left Blank">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a:t>
            </a:r>
            <a:endParaRPr lang="en-CA" dirty="0"/>
          </a:p>
        </p:txBody>
      </p: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Content Placeholder 25"/>
          <p:cNvSpPr>
            <a:spLocks noGrp="1"/>
          </p:cNvSpPr>
          <p:nvPr>
            <p:ph sz="quarter" idx="20" hasCustomPrompt="1"/>
          </p:nvPr>
        </p:nvSpPr>
        <p:spPr>
          <a:xfrm>
            <a:off x="5581649" y="1880828"/>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4" name="Text Placeholder 41"/>
          <p:cNvSpPr>
            <a:spLocks noGrp="1"/>
          </p:cNvSpPr>
          <p:nvPr>
            <p:ph type="body" sz="quarter" idx="21" hasCustomPrompt="1"/>
          </p:nvPr>
        </p:nvSpPr>
        <p:spPr>
          <a:xfrm>
            <a:off x="5581649" y="4910709"/>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Tree>
    <p:extLst>
      <p:ext uri="{BB962C8B-B14F-4D97-AF65-F5344CB8AC3E}">
        <p14:creationId xmlns:p14="http://schemas.microsoft.com/office/powerpoint/2010/main" val="2080495166"/>
      </p:ext>
    </p:extLst>
  </p:cSld>
  <p:clrMapOvr>
    <a:masterClrMapping/>
  </p:clrMapOvr>
  <p:hf hdr="0" ftr="0" dt="0"/>
</p:sldLayout>
</file>

<file path=ppt/slideLayouts/slideLayout352.xml><?xml version="1.0" encoding="utf-8"?>
<p:sldLayout xmlns:a="http://schemas.openxmlformats.org/drawingml/2006/main" xmlns:r="http://schemas.openxmlformats.org/officeDocument/2006/relationships" xmlns:p="http://schemas.openxmlformats.org/presentationml/2006/main" preserve="1">
  <p:cSld name="Right Blank">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i="0"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20" name="Text Placeholder 41"/>
          <p:cNvSpPr>
            <a:spLocks noGrp="1"/>
          </p:cNvSpPr>
          <p:nvPr>
            <p:ph type="body" sz="quarter" idx="22" hasCustomPrompt="1"/>
          </p:nvPr>
        </p:nvSpPr>
        <p:spPr>
          <a:xfrm>
            <a:off x="249303" y="5357454"/>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25" name="Text Placeholder 41"/>
          <p:cNvSpPr>
            <a:spLocks noGrp="1"/>
          </p:cNvSpPr>
          <p:nvPr>
            <p:ph type="body" sz="quarter" idx="16" hasCustomPrompt="1"/>
          </p:nvPr>
        </p:nvSpPr>
        <p:spPr>
          <a:xfrm>
            <a:off x="249303" y="1880828"/>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defTabSz="895350">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1885705267"/>
      </p:ext>
    </p:extLst>
  </p:cSld>
  <p:clrMapOvr>
    <a:masterClrMapping/>
  </p:clrMapOvr>
  <p:hf hdr="0" ftr="0" dt="0"/>
</p:sldLayout>
</file>

<file path=ppt/slideLayouts/slideLayout353.xml><?xml version="1.0" encoding="utf-8"?>
<p:sldLayout xmlns:a="http://schemas.openxmlformats.org/drawingml/2006/main" xmlns:r="http://schemas.openxmlformats.org/officeDocument/2006/relationships" xmlns:p="http://schemas.openxmlformats.org/presentationml/2006/main" preserve="1">
  <p:cSld name="Copy/Image (60/40) &amp; Quote">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2" name="Text Placeholder 41"/>
          <p:cNvSpPr>
            <a:spLocks noGrp="1"/>
          </p:cNvSpPr>
          <p:nvPr>
            <p:ph type="body" sz="quarter" idx="16" hasCustomPrompt="1"/>
          </p:nvPr>
        </p:nvSpPr>
        <p:spPr>
          <a:xfrm>
            <a:off x="249303" y="1883744"/>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6" name="Content Placeholder 25"/>
          <p:cNvSpPr>
            <a:spLocks noGrp="1"/>
          </p:cNvSpPr>
          <p:nvPr>
            <p:ph sz="quarter" idx="20" hasCustomPrompt="1"/>
          </p:nvPr>
        </p:nvSpPr>
        <p:spPr>
          <a:xfrm>
            <a:off x="5581649" y="1880828"/>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7" name="Text Placeholder 41"/>
          <p:cNvSpPr>
            <a:spLocks noGrp="1"/>
          </p:cNvSpPr>
          <p:nvPr>
            <p:ph type="body" sz="quarter" idx="21" hasCustomPrompt="1"/>
          </p:nvPr>
        </p:nvSpPr>
        <p:spPr>
          <a:xfrm>
            <a:off x="5581649" y="4910709"/>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9" name="Text Placeholder 41"/>
          <p:cNvSpPr>
            <a:spLocks noGrp="1"/>
          </p:cNvSpPr>
          <p:nvPr>
            <p:ph type="body" sz="quarter" idx="22" hasCustomPrompt="1"/>
          </p:nvPr>
        </p:nvSpPr>
        <p:spPr>
          <a:xfrm>
            <a:off x="249303" y="5360370"/>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Tree>
    <p:extLst>
      <p:ext uri="{BB962C8B-B14F-4D97-AF65-F5344CB8AC3E}">
        <p14:creationId xmlns:p14="http://schemas.microsoft.com/office/powerpoint/2010/main" val="4094561948"/>
      </p:ext>
    </p:extLst>
  </p:cSld>
  <p:clrMapOvr>
    <a:masterClrMapping/>
  </p:clrMapOvr>
  <p:hf hdr="0" ftr="0" dt="0"/>
</p:sldLayout>
</file>

<file path=ppt/slideLayouts/slideLayout354.xml><?xml version="1.0" encoding="utf-8"?>
<p:sldLayout xmlns:a="http://schemas.openxmlformats.org/drawingml/2006/main" xmlns:r="http://schemas.openxmlformats.org/officeDocument/2006/relationships" xmlns:p="http://schemas.openxmlformats.org/presentationml/2006/main" preserve="1">
  <p:cSld name="Copy/Image Equal">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1" name="Text Placeholder 41"/>
          <p:cNvSpPr>
            <a:spLocks noGrp="1"/>
          </p:cNvSpPr>
          <p:nvPr>
            <p:ph type="body" sz="quarter" idx="16" hasCustomPrompt="1"/>
          </p:nvPr>
        </p:nvSpPr>
        <p:spPr>
          <a:xfrm>
            <a:off x="260651" y="2022215"/>
            <a:ext cx="4059320"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5305425"/>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7"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35"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Tree>
    <p:extLst>
      <p:ext uri="{BB962C8B-B14F-4D97-AF65-F5344CB8AC3E}">
        <p14:creationId xmlns:p14="http://schemas.microsoft.com/office/powerpoint/2010/main" val="76243562"/>
      </p:ext>
    </p:extLst>
  </p:cSld>
  <p:clrMapOvr>
    <a:masterClrMapping/>
  </p:clrMapOvr>
  <p:hf hdr="0" ftr="0" dt="0"/>
</p:sldLayout>
</file>

<file path=ppt/slideLayouts/slideLayout355.xml><?xml version="1.0" encoding="utf-8"?>
<p:sldLayout xmlns:a="http://schemas.openxmlformats.org/drawingml/2006/main" xmlns:r="http://schemas.openxmlformats.org/officeDocument/2006/relationships" xmlns:p="http://schemas.openxmlformats.org/presentationml/2006/main" preserve="1">
  <p:cSld name="Copy &amp; Image / Image Equal Vendor Landscape 2">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1880828"/>
            <a:ext cx="3996443" cy="2489821"/>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1" name="Text Placeholder 41"/>
          <p:cNvSpPr>
            <a:spLocks noGrp="1"/>
          </p:cNvSpPr>
          <p:nvPr>
            <p:ph type="body" sz="quarter" idx="16" hasCustomPrompt="1"/>
          </p:nvPr>
        </p:nvSpPr>
        <p:spPr>
          <a:xfrm>
            <a:off x="260651" y="1883744"/>
            <a:ext cx="4059320" cy="1514797"/>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4370649"/>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7"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5" name="Content Placeholder 25"/>
          <p:cNvSpPr>
            <a:spLocks noGrp="1"/>
          </p:cNvSpPr>
          <p:nvPr>
            <p:ph sz="quarter" idx="23" hasCustomPrompt="1"/>
          </p:nvPr>
        </p:nvSpPr>
        <p:spPr>
          <a:xfrm>
            <a:off x="260650" y="3578561"/>
            <a:ext cx="4059321" cy="1094047"/>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p:txBody>
      </p:sp>
      <p:sp>
        <p:nvSpPr>
          <p:cNvPr id="17"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Tree>
    <p:extLst>
      <p:ext uri="{BB962C8B-B14F-4D97-AF65-F5344CB8AC3E}">
        <p14:creationId xmlns:p14="http://schemas.microsoft.com/office/powerpoint/2010/main" val="892601991"/>
      </p:ext>
    </p:extLst>
  </p:cSld>
  <p:clrMapOvr>
    <a:masterClrMapping/>
  </p:clrMapOvr>
  <p:timing>
    <p:tnLst>
      <p:par>
        <p:cTn id="1" dur="indefinite" restart="never" nodeType="tmRoot"/>
      </p:par>
    </p:tnLst>
  </p:timing>
  <p:hf hdr="0" ftr="0" dt="0"/>
</p:sldLayout>
</file>

<file path=ppt/slideLayouts/slideLayout356.xml><?xml version="1.0" encoding="utf-8"?>
<p:sldLayout xmlns:a="http://schemas.openxmlformats.org/drawingml/2006/main" xmlns:r="http://schemas.openxmlformats.org/officeDocument/2006/relationships" xmlns:p="http://schemas.openxmlformats.org/presentationml/2006/main" preserve="1">
  <p:cSld name="Image/Image Equal">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8" name="Content Placeholder 25"/>
          <p:cNvSpPr>
            <a:spLocks noGrp="1"/>
          </p:cNvSpPr>
          <p:nvPr>
            <p:ph sz="quarter" idx="23" hasCustomPrompt="1"/>
          </p:nvPr>
        </p:nvSpPr>
        <p:spPr>
          <a:xfrm>
            <a:off x="260650" y="2019300"/>
            <a:ext cx="4059321"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0"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5" name="Text Placeholder 41"/>
          <p:cNvSpPr>
            <a:spLocks noGrp="1"/>
          </p:cNvSpPr>
          <p:nvPr>
            <p:ph type="body" sz="quarter" idx="18" hasCustomPrompt="1"/>
          </p:nvPr>
        </p:nvSpPr>
        <p:spPr>
          <a:xfrm>
            <a:off x="260650" y="5387083"/>
            <a:ext cx="4059321"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28" name="Text Placeholder 41"/>
          <p:cNvSpPr>
            <a:spLocks noGrp="1"/>
          </p:cNvSpPr>
          <p:nvPr>
            <p:ph type="body" sz="quarter" idx="25" hasCustomPrompt="1"/>
          </p:nvPr>
        </p:nvSpPr>
        <p:spPr>
          <a:xfrm>
            <a:off x="4824029" y="5387083"/>
            <a:ext cx="3996443"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Tree>
    <p:extLst>
      <p:ext uri="{BB962C8B-B14F-4D97-AF65-F5344CB8AC3E}">
        <p14:creationId xmlns:p14="http://schemas.microsoft.com/office/powerpoint/2010/main" val="717460613"/>
      </p:ext>
    </p:extLst>
  </p:cSld>
  <p:clrMapOvr>
    <a:masterClrMapping/>
  </p:clrMapOvr>
  <p:hf hdr="0" ftr="0" dt="0"/>
</p:sldLayout>
</file>

<file path=ppt/slideLayouts/slideLayout35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7236553"/>
      </p:ext>
    </p:extLst>
  </p:cSld>
  <p:clrMapOvr>
    <a:masterClrMapping/>
  </p:clrMapOvr>
  <p:hf hdr="0" ftr="0" dt="0"/>
</p:sldLayout>
</file>

<file path=ppt/slideLayouts/slideLayout358.xml><?xml version="1.0" encoding="utf-8"?>
<p:sldLayout xmlns:a="http://schemas.openxmlformats.org/drawingml/2006/main" xmlns:r="http://schemas.openxmlformats.org/officeDocument/2006/relationships" xmlns:p="http://schemas.openxmlformats.org/presentationml/2006/main" preserve="1">
  <p:cSld name="18_Title Only">
    <p:spTree>
      <p:nvGrpSpPr>
        <p:cNvPr id="1" name=""/>
        <p:cNvGrpSpPr/>
        <p:nvPr/>
      </p:nvGrpSpPr>
      <p:grpSpPr>
        <a:xfrm>
          <a:off x="0" y="0"/>
          <a:ext cx="0" cy="0"/>
          <a:chOff x="0" y="0"/>
          <a:chExt cx="0" cy="0"/>
        </a:xfrm>
      </p:grpSpPr>
      <p:sp>
        <p:nvSpPr>
          <p:cNvPr id="17" name="Rectangle 16"/>
          <p:cNvSpPr/>
          <p:nvPr/>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9600" dirty="0">
              <a:solidFill>
                <a:srgbClr val="FFFFFF"/>
              </a:solidFill>
            </a:endParaRPr>
          </a:p>
        </p:txBody>
      </p:sp>
      <p:sp>
        <p:nvSpPr>
          <p:cNvPr id="6" name="Text Placeholder 5"/>
          <p:cNvSpPr>
            <a:spLocks noGrp="1"/>
          </p:cNvSpPr>
          <p:nvPr>
            <p:ph type="body" sz="quarter" idx="10" hasCustomPrompt="1"/>
          </p:nvPr>
        </p:nvSpPr>
        <p:spPr>
          <a:xfrm>
            <a:off x="1223962" y="1196974"/>
            <a:ext cx="6480385" cy="4464273"/>
          </a:xfrm>
        </p:spPr>
        <p:txBody>
          <a:bodyPr/>
          <a:lstStyle>
            <a:lvl1pPr algn="ctr">
              <a:buFontTx/>
              <a:buNone/>
              <a:defRPr sz="8800" baseline="0">
                <a:solidFill>
                  <a:schemeClr val="bg1"/>
                </a:solidFill>
              </a:defRPr>
            </a:lvl1pPr>
            <a:lvl2pPr>
              <a:buFontTx/>
              <a:buNone/>
              <a:defRPr/>
            </a:lvl2pPr>
            <a:lvl3pPr>
              <a:buFontTx/>
              <a:buNone/>
              <a:defRPr/>
            </a:lvl3pPr>
            <a:lvl4pPr>
              <a:buFontTx/>
              <a:buNone/>
              <a:defRPr/>
            </a:lvl4pPr>
            <a:lvl5pPr>
              <a:buFontTx/>
              <a:buNone/>
              <a:defRPr/>
            </a:lvl5pPr>
          </a:lstStyle>
          <a:p>
            <a:pPr lvl="0"/>
            <a:r>
              <a:rPr lang="en-US" dirty="0" smtClean="0"/>
              <a:t>Thought</a:t>
            </a:r>
          </a:p>
          <a:p>
            <a:pPr lvl="0"/>
            <a:r>
              <a:rPr lang="en-US" dirty="0" smtClean="0"/>
              <a:t>Model</a:t>
            </a:r>
            <a:br>
              <a:rPr lang="en-US" dirty="0" smtClean="0"/>
            </a:br>
            <a:r>
              <a:rPr lang="en-US" dirty="0" smtClean="0"/>
              <a:t>Layouts</a:t>
            </a:r>
            <a:endParaRPr lang="en-CA" dirty="0"/>
          </a:p>
        </p:txBody>
      </p:sp>
    </p:spTree>
    <p:extLst>
      <p:ext uri="{BB962C8B-B14F-4D97-AF65-F5344CB8AC3E}">
        <p14:creationId xmlns:p14="http://schemas.microsoft.com/office/powerpoint/2010/main" val="3709095105"/>
      </p:ext>
    </p:extLst>
  </p:cSld>
  <p:clrMapOvr>
    <a:masterClrMapping/>
  </p:clrMapOvr>
  <p:timing>
    <p:tnLst>
      <p:par>
        <p:cTn id="1" dur="indefinite" restart="never" nodeType="tmRoot"/>
      </p:par>
    </p:tnLst>
  </p:timing>
  <p:hf hdr="0" ftr="0" dt="0"/>
</p:sldLayout>
</file>

<file path=ppt/slideLayouts/slideLayout359.xml><?xml version="1.0" encoding="utf-8"?>
<p:sldLayout xmlns:a="http://schemas.openxmlformats.org/drawingml/2006/main" xmlns:r="http://schemas.openxmlformats.org/officeDocument/2006/relationships" xmlns:p="http://schemas.openxmlformats.org/presentationml/2006/main" preserve="1">
  <p:cSld name="1_Header / Subhead / Bodycop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55" name="Text Placeholder 41"/>
          <p:cNvSpPr>
            <a:spLocks noGrp="1"/>
          </p:cNvSpPr>
          <p:nvPr>
            <p:ph type="body" sz="quarter" idx="16" hasCustomPrompt="1"/>
          </p:nvPr>
        </p:nvSpPr>
        <p:spPr>
          <a:xfrm>
            <a:off x="249302" y="1880828"/>
            <a:ext cx="8627997" cy="4455172"/>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grpSp>
        <p:nvGrpSpPr>
          <p:cNvPr id="17" name="Group 16"/>
          <p:cNvGrpSpPr/>
          <p:nvPr/>
        </p:nvGrpSpPr>
        <p:grpSpPr>
          <a:xfrm>
            <a:off x="0" y="0"/>
            <a:ext cx="9144000" cy="6876000"/>
            <a:chOff x="0" y="0"/>
            <a:chExt cx="9144000" cy="6876000"/>
          </a:xfrm>
        </p:grpSpPr>
        <p:sp>
          <p:nvSpPr>
            <p:cNvPr id="20" name="Rectangle 19"/>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1" name="Rectangle 20"/>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2" name="Rectangle 21"/>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3" name="Rectangle 22"/>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Tree>
    <p:extLst>
      <p:ext uri="{BB962C8B-B14F-4D97-AF65-F5344CB8AC3E}">
        <p14:creationId xmlns:p14="http://schemas.microsoft.com/office/powerpoint/2010/main" val="1022532562"/>
      </p:ext>
    </p:extLst>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1_Header / Subhead / Bodycop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55" name="Text Placeholder 41"/>
          <p:cNvSpPr>
            <a:spLocks noGrp="1"/>
          </p:cNvSpPr>
          <p:nvPr>
            <p:ph type="body" sz="quarter" idx="16" hasCustomPrompt="1"/>
          </p:nvPr>
        </p:nvSpPr>
        <p:spPr>
          <a:xfrm>
            <a:off x="249302" y="1880828"/>
            <a:ext cx="8627997" cy="4455172"/>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grpSp>
        <p:nvGrpSpPr>
          <p:cNvPr id="17" name="Group 16"/>
          <p:cNvGrpSpPr/>
          <p:nvPr/>
        </p:nvGrpSpPr>
        <p:grpSpPr>
          <a:xfrm>
            <a:off x="0" y="0"/>
            <a:ext cx="9144000" cy="6876000"/>
            <a:chOff x="0" y="0"/>
            <a:chExt cx="9144000" cy="6876000"/>
          </a:xfrm>
        </p:grpSpPr>
        <p:sp>
          <p:nvSpPr>
            <p:cNvPr id="20" name="Rectangle 19"/>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1" name="Rectangle 20"/>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2" name="Rectangle 21"/>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3" name="Rectangle 22"/>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Tree>
    <p:extLst>
      <p:ext uri="{BB962C8B-B14F-4D97-AF65-F5344CB8AC3E}">
        <p14:creationId xmlns:p14="http://schemas.microsoft.com/office/powerpoint/2010/main" val="956168370"/>
      </p:ext>
    </p:extLst>
  </p:cSld>
  <p:clrMapOvr>
    <a:masterClrMapping/>
  </p:clrMapOvr>
  <p:hf hdr="0" ftr="0" dt="0"/>
</p:sldLayout>
</file>

<file path=ppt/slideLayouts/slideLayout360.xml><?xml version="1.0" encoding="utf-8"?>
<p:sldLayout xmlns:a="http://schemas.openxmlformats.org/drawingml/2006/main" xmlns:r="http://schemas.openxmlformats.org/officeDocument/2006/relationships" xmlns:p="http://schemas.openxmlformats.org/presentationml/2006/main" preserve="1">
  <p:cSld name="1_Header / Bodycop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55" name="Text Placeholder 41"/>
          <p:cNvSpPr>
            <a:spLocks noGrp="1"/>
          </p:cNvSpPr>
          <p:nvPr>
            <p:ph type="body" sz="quarter" idx="16" hasCustomPrompt="1"/>
          </p:nvPr>
        </p:nvSpPr>
        <p:spPr>
          <a:xfrm>
            <a:off x="249302" y="1376772"/>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0"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3" name="Group 12"/>
          <p:cNvGrpSpPr/>
          <p:nvPr/>
        </p:nvGrpSpPr>
        <p:grpSpPr>
          <a:xfrm>
            <a:off x="0" y="0"/>
            <a:ext cx="9144000" cy="6876000"/>
            <a:chOff x="0" y="0"/>
            <a:chExt cx="9144000" cy="6876000"/>
          </a:xfrm>
        </p:grpSpPr>
        <p:sp>
          <p:nvSpPr>
            <p:cNvPr id="14" name="Rectangle 13"/>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5" name="Rectangle 14"/>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6" name="Rectangle 15"/>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17" name="Rectangle 16"/>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1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718399751"/>
      </p:ext>
    </p:extLst>
  </p:cSld>
  <p:clrMapOvr>
    <a:masterClrMapping/>
  </p:clrMapOvr>
  <p:hf hdr="0" ftr="0" dt="0"/>
</p:sldLayout>
</file>

<file path=ppt/slideLayouts/slideLayout361.xml><?xml version="1.0" encoding="utf-8"?>
<p:sldLayout xmlns:a="http://schemas.openxmlformats.org/drawingml/2006/main" xmlns:r="http://schemas.openxmlformats.org/officeDocument/2006/relationships" xmlns:p="http://schemas.openxmlformats.org/presentationml/2006/main" preserve="1">
  <p:cSld name="1_Header">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0" name="Group 9"/>
          <p:cNvGrpSpPr/>
          <p:nvPr/>
        </p:nvGrpSpPr>
        <p:grpSpPr>
          <a:xfrm>
            <a:off x="0" y="0"/>
            <a:ext cx="9144000" cy="6876000"/>
            <a:chOff x="0" y="0"/>
            <a:chExt cx="9144000" cy="6876000"/>
          </a:xfrm>
        </p:grpSpPr>
        <p:sp>
          <p:nvSpPr>
            <p:cNvPr id="13" name="Rectangle 12"/>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4" name="Rectangle 13"/>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5" name="Rectangle 14"/>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16" name="Rectangle 15"/>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17"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832189758"/>
      </p:ext>
    </p:extLst>
  </p:cSld>
  <p:clrMapOvr>
    <a:masterClrMapping/>
  </p:clrMapOvr>
  <p:hf hdr="0" ftr="0" dt="0"/>
</p:sldLayout>
</file>

<file path=ppt/slideLayouts/slideLayout362.xml><?xml version="1.0" encoding="utf-8"?>
<p:sldLayout xmlns:a="http://schemas.openxmlformats.org/drawingml/2006/main" xmlns:r="http://schemas.openxmlformats.org/officeDocument/2006/relationships" xmlns:p="http://schemas.openxmlformats.org/presentationml/2006/main" preserve="1">
  <p:cSld name="1_Vendor Landscape 40/60">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3" name="Group 12"/>
          <p:cNvGrpSpPr/>
          <p:nvPr/>
        </p:nvGrpSpPr>
        <p:grpSpPr>
          <a:xfrm>
            <a:off x="0" y="0"/>
            <a:ext cx="9144000" cy="6876000"/>
            <a:chOff x="0" y="0"/>
            <a:chExt cx="9144000" cy="6876000"/>
          </a:xfrm>
        </p:grpSpPr>
        <p:sp>
          <p:nvSpPr>
            <p:cNvPr id="14" name="Rectangle 13"/>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5" name="Rectangle 14"/>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6" name="Rectangle 15"/>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17" name="Rectangle 16"/>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1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320021368"/>
      </p:ext>
    </p:extLst>
  </p:cSld>
  <p:clrMapOvr>
    <a:masterClrMapping/>
  </p:clrMapOvr>
  <p:hf hdr="0" ftr="0" dt="0"/>
</p:sldLayout>
</file>

<file path=ppt/slideLayouts/slideLayout363.xml><?xml version="1.0" encoding="utf-8"?>
<p:sldLayout xmlns:a="http://schemas.openxmlformats.org/drawingml/2006/main" xmlns:r="http://schemas.openxmlformats.org/officeDocument/2006/relationships" xmlns:p="http://schemas.openxmlformats.org/presentationml/2006/main" preserve="1">
  <p:cSld name="1_Left/Right Blank &amp; Line">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4" name="Group 13"/>
          <p:cNvGrpSpPr/>
          <p:nvPr/>
        </p:nvGrpSpPr>
        <p:grpSpPr>
          <a:xfrm>
            <a:off x="0" y="0"/>
            <a:ext cx="9144000" cy="6876000"/>
            <a:chOff x="0" y="0"/>
            <a:chExt cx="9144000" cy="6876000"/>
          </a:xfrm>
        </p:grpSpPr>
        <p:sp>
          <p:nvSpPr>
            <p:cNvPr id="15" name="Rectangle 14"/>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6" name="Rectangle 15"/>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7" name="Rectangle 16"/>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18" name="Rectangle 17"/>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028241774"/>
      </p:ext>
    </p:extLst>
  </p:cSld>
  <p:clrMapOvr>
    <a:masterClrMapping/>
  </p:clrMapOvr>
  <p:hf hdr="0" ftr="0" dt="0"/>
</p:sldLayout>
</file>

<file path=ppt/slideLayouts/slideLayout364.xml><?xml version="1.0" encoding="utf-8"?>
<p:sldLayout xmlns:a="http://schemas.openxmlformats.org/drawingml/2006/main" xmlns:r="http://schemas.openxmlformats.org/officeDocument/2006/relationships" xmlns:p="http://schemas.openxmlformats.org/presentationml/2006/main" preserve="1">
  <p:cSld name="1_Left Blank">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Content Placeholder 25"/>
          <p:cNvSpPr>
            <a:spLocks noGrp="1"/>
          </p:cNvSpPr>
          <p:nvPr>
            <p:ph sz="quarter" idx="20" hasCustomPrompt="1"/>
          </p:nvPr>
        </p:nvSpPr>
        <p:spPr>
          <a:xfrm>
            <a:off x="5581649" y="1889980"/>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4" name="Text Placeholder 41"/>
          <p:cNvSpPr>
            <a:spLocks noGrp="1"/>
          </p:cNvSpPr>
          <p:nvPr>
            <p:ph type="body" sz="quarter" idx="21" hasCustomPrompt="1"/>
          </p:nvPr>
        </p:nvSpPr>
        <p:spPr>
          <a:xfrm>
            <a:off x="5581649" y="4919861"/>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22" name="Group 21"/>
          <p:cNvGrpSpPr/>
          <p:nvPr/>
        </p:nvGrpSpPr>
        <p:grpSpPr>
          <a:xfrm>
            <a:off x="0" y="0"/>
            <a:ext cx="9144000" cy="6876000"/>
            <a:chOff x="0" y="0"/>
            <a:chExt cx="9144000" cy="6876000"/>
          </a:xfrm>
        </p:grpSpPr>
        <p:sp>
          <p:nvSpPr>
            <p:cNvPr id="23" name="Rectangle 22"/>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4" name="Rectangle 23"/>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5" name="Rectangle 24"/>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6" name="Rectangle 25"/>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27"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109523773"/>
      </p:ext>
    </p:extLst>
  </p:cSld>
  <p:clrMapOvr>
    <a:masterClrMapping/>
  </p:clrMapOvr>
  <p:hf hdr="0" ftr="0" dt="0"/>
</p:sldLayout>
</file>

<file path=ppt/slideLayouts/slideLayout365.xml><?xml version="1.0" encoding="utf-8"?>
<p:sldLayout xmlns:a="http://schemas.openxmlformats.org/drawingml/2006/main" xmlns:r="http://schemas.openxmlformats.org/officeDocument/2006/relationships" xmlns:p="http://schemas.openxmlformats.org/presentationml/2006/main" preserve="1">
  <p:cSld name="1_Right Blank">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20" name="Text Placeholder 41"/>
          <p:cNvSpPr>
            <a:spLocks noGrp="1"/>
          </p:cNvSpPr>
          <p:nvPr>
            <p:ph type="body" sz="quarter" idx="22" hasCustomPrompt="1"/>
          </p:nvPr>
        </p:nvSpPr>
        <p:spPr>
          <a:xfrm>
            <a:off x="249303" y="5369522"/>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25" name="Text Placeholder 41"/>
          <p:cNvSpPr>
            <a:spLocks noGrp="1"/>
          </p:cNvSpPr>
          <p:nvPr>
            <p:ph type="body" sz="quarter" idx="16" hasCustomPrompt="1"/>
          </p:nvPr>
        </p:nvSpPr>
        <p:spPr>
          <a:xfrm>
            <a:off x="249303" y="1892896"/>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defTabSz="895350">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4" name="Group 13"/>
          <p:cNvGrpSpPr/>
          <p:nvPr/>
        </p:nvGrpSpPr>
        <p:grpSpPr>
          <a:xfrm>
            <a:off x="0" y="0"/>
            <a:ext cx="9144000" cy="6876000"/>
            <a:chOff x="0" y="0"/>
            <a:chExt cx="9144000" cy="6876000"/>
          </a:xfrm>
        </p:grpSpPr>
        <p:sp>
          <p:nvSpPr>
            <p:cNvPr id="15" name="Rectangle 14"/>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6" name="Rectangle 15"/>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7" name="Rectangle 16"/>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18" name="Rectangle 17"/>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830412871"/>
      </p:ext>
    </p:extLst>
  </p:cSld>
  <p:clrMapOvr>
    <a:masterClrMapping/>
  </p:clrMapOvr>
  <p:hf hdr="0" ftr="0" dt="0"/>
</p:sldLayout>
</file>

<file path=ppt/slideLayouts/slideLayout366.xml><?xml version="1.0" encoding="utf-8"?>
<p:sldLayout xmlns:a="http://schemas.openxmlformats.org/drawingml/2006/main" xmlns:r="http://schemas.openxmlformats.org/officeDocument/2006/relationships" xmlns:p="http://schemas.openxmlformats.org/presentationml/2006/main" preserve="1">
  <p:cSld name="1_Copy/Image (60/40) &amp; Quote">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2" name="Text Placeholder 41"/>
          <p:cNvSpPr>
            <a:spLocks noGrp="1"/>
          </p:cNvSpPr>
          <p:nvPr>
            <p:ph type="body" sz="quarter" idx="16" hasCustomPrompt="1"/>
          </p:nvPr>
        </p:nvSpPr>
        <p:spPr>
          <a:xfrm>
            <a:off x="249303" y="1892896"/>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6" name="Content Placeholder 25"/>
          <p:cNvSpPr>
            <a:spLocks noGrp="1"/>
          </p:cNvSpPr>
          <p:nvPr>
            <p:ph sz="quarter" idx="20" hasCustomPrompt="1"/>
          </p:nvPr>
        </p:nvSpPr>
        <p:spPr>
          <a:xfrm>
            <a:off x="5581649" y="1889980"/>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7" name="Text Placeholder 41"/>
          <p:cNvSpPr>
            <a:spLocks noGrp="1"/>
          </p:cNvSpPr>
          <p:nvPr>
            <p:ph type="body" sz="quarter" idx="21" hasCustomPrompt="1"/>
          </p:nvPr>
        </p:nvSpPr>
        <p:spPr>
          <a:xfrm>
            <a:off x="5581649" y="4919861"/>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9" name="Text Placeholder 41"/>
          <p:cNvSpPr>
            <a:spLocks noGrp="1"/>
          </p:cNvSpPr>
          <p:nvPr>
            <p:ph type="body" sz="quarter" idx="22" hasCustomPrompt="1"/>
          </p:nvPr>
        </p:nvSpPr>
        <p:spPr>
          <a:xfrm>
            <a:off x="249303" y="5369522"/>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6" name="Group 15"/>
          <p:cNvGrpSpPr/>
          <p:nvPr/>
        </p:nvGrpSpPr>
        <p:grpSpPr>
          <a:xfrm>
            <a:off x="0" y="0"/>
            <a:ext cx="9144000" cy="6876000"/>
            <a:chOff x="0" y="0"/>
            <a:chExt cx="9144000" cy="6876000"/>
          </a:xfrm>
        </p:grpSpPr>
        <p:sp>
          <p:nvSpPr>
            <p:cNvPr id="17" name="Rectangle 16"/>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8" name="Rectangle 17"/>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9" name="Rectangle 18"/>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0" name="Rectangle 19"/>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21"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157992877"/>
      </p:ext>
    </p:extLst>
  </p:cSld>
  <p:clrMapOvr>
    <a:masterClrMapping/>
  </p:clrMapOvr>
  <p:hf hdr="0" ftr="0" dt="0"/>
</p:sldLayout>
</file>

<file path=ppt/slideLayouts/slideLayout367.xml><?xml version="1.0" encoding="utf-8"?>
<p:sldLayout xmlns:a="http://schemas.openxmlformats.org/drawingml/2006/main" xmlns:r="http://schemas.openxmlformats.org/officeDocument/2006/relationships" xmlns:p="http://schemas.openxmlformats.org/presentationml/2006/main" preserve="1">
  <p:cSld name="1_Copy/Image Equal">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1" name="Text Placeholder 41"/>
          <p:cNvSpPr>
            <a:spLocks noGrp="1"/>
          </p:cNvSpPr>
          <p:nvPr>
            <p:ph type="body" sz="quarter" idx="16" hasCustomPrompt="1"/>
          </p:nvPr>
        </p:nvSpPr>
        <p:spPr>
          <a:xfrm>
            <a:off x="260651" y="2022215"/>
            <a:ext cx="4059320"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5305425"/>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35"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6" name="Group 15"/>
          <p:cNvGrpSpPr/>
          <p:nvPr/>
        </p:nvGrpSpPr>
        <p:grpSpPr>
          <a:xfrm>
            <a:off x="0" y="0"/>
            <a:ext cx="9144000" cy="6876000"/>
            <a:chOff x="0" y="0"/>
            <a:chExt cx="9144000" cy="6876000"/>
          </a:xfrm>
        </p:grpSpPr>
        <p:sp>
          <p:nvSpPr>
            <p:cNvPr id="17" name="Rectangle 16"/>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8" name="Rectangle 17"/>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0" name="Rectangle 19"/>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3" name="Rectangle 22"/>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25"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524550572"/>
      </p:ext>
    </p:extLst>
  </p:cSld>
  <p:clrMapOvr>
    <a:masterClrMapping/>
  </p:clrMapOvr>
  <p:hf hdr="0" ftr="0" dt="0"/>
</p:sldLayout>
</file>

<file path=ppt/slideLayouts/slideLayout368.xml><?xml version="1.0" encoding="utf-8"?>
<p:sldLayout xmlns:a="http://schemas.openxmlformats.org/drawingml/2006/main" xmlns:r="http://schemas.openxmlformats.org/officeDocument/2006/relationships" xmlns:p="http://schemas.openxmlformats.org/presentationml/2006/main" preserve="1">
  <p:cSld name="1_Copy &amp; Image / Image Equal Vendor Landscape 2">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1889980"/>
            <a:ext cx="3996443" cy="2489821"/>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1" name="Text Placeholder 41"/>
          <p:cNvSpPr>
            <a:spLocks noGrp="1"/>
          </p:cNvSpPr>
          <p:nvPr>
            <p:ph type="body" sz="quarter" idx="16" hasCustomPrompt="1"/>
          </p:nvPr>
        </p:nvSpPr>
        <p:spPr>
          <a:xfrm>
            <a:off x="260651" y="1892896"/>
            <a:ext cx="4059320" cy="1514797"/>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4379801"/>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15" name="Content Placeholder 25"/>
          <p:cNvSpPr>
            <a:spLocks noGrp="1"/>
          </p:cNvSpPr>
          <p:nvPr>
            <p:ph sz="quarter" idx="23" hasCustomPrompt="1"/>
          </p:nvPr>
        </p:nvSpPr>
        <p:spPr>
          <a:xfrm>
            <a:off x="260650" y="3587713"/>
            <a:ext cx="4059321" cy="1094047"/>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p:txBody>
      </p:sp>
      <p:sp>
        <p:nvSpPr>
          <p:cNvPr id="17"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8" name="Group 17"/>
          <p:cNvGrpSpPr/>
          <p:nvPr/>
        </p:nvGrpSpPr>
        <p:grpSpPr>
          <a:xfrm>
            <a:off x="0" y="0"/>
            <a:ext cx="9144000" cy="6876000"/>
            <a:chOff x="0" y="0"/>
            <a:chExt cx="9144000" cy="6876000"/>
          </a:xfrm>
        </p:grpSpPr>
        <p:sp>
          <p:nvSpPr>
            <p:cNvPr id="19" name="Rectangle 18"/>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0" name="Rectangle 19"/>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3" name="Rectangle 22"/>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5" name="Rectangle 24"/>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2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756430178"/>
      </p:ext>
    </p:extLst>
  </p:cSld>
  <p:clrMapOvr>
    <a:masterClrMapping/>
  </p:clrMapOvr>
  <p:hf hdr="0" ftr="0" dt="0"/>
</p:sldLayout>
</file>

<file path=ppt/slideLayouts/slideLayout369.xml><?xml version="1.0" encoding="utf-8"?>
<p:sldLayout xmlns:a="http://schemas.openxmlformats.org/drawingml/2006/main" xmlns:r="http://schemas.openxmlformats.org/officeDocument/2006/relationships" xmlns:p="http://schemas.openxmlformats.org/presentationml/2006/main" preserve="1">
  <p:cSld name="1_Image/Image Equal">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8" name="Content Placeholder 25"/>
          <p:cNvSpPr>
            <a:spLocks noGrp="1"/>
          </p:cNvSpPr>
          <p:nvPr>
            <p:ph sz="quarter" idx="23" hasCustomPrompt="1"/>
          </p:nvPr>
        </p:nvSpPr>
        <p:spPr>
          <a:xfrm>
            <a:off x="260650" y="2019300"/>
            <a:ext cx="4059321"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0"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5" name="Text Placeholder 41"/>
          <p:cNvSpPr>
            <a:spLocks noGrp="1"/>
          </p:cNvSpPr>
          <p:nvPr>
            <p:ph type="body" sz="quarter" idx="18" hasCustomPrompt="1"/>
          </p:nvPr>
        </p:nvSpPr>
        <p:spPr>
          <a:xfrm>
            <a:off x="260650" y="5387083"/>
            <a:ext cx="4059321"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28" name="Text Placeholder 41"/>
          <p:cNvSpPr>
            <a:spLocks noGrp="1"/>
          </p:cNvSpPr>
          <p:nvPr>
            <p:ph type="body" sz="quarter" idx="25" hasCustomPrompt="1"/>
          </p:nvPr>
        </p:nvSpPr>
        <p:spPr>
          <a:xfrm>
            <a:off x="4824029" y="5387083"/>
            <a:ext cx="3996443"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7" name="Group 16"/>
          <p:cNvGrpSpPr/>
          <p:nvPr/>
        </p:nvGrpSpPr>
        <p:grpSpPr>
          <a:xfrm>
            <a:off x="0" y="0"/>
            <a:ext cx="9144000" cy="6876000"/>
            <a:chOff x="0" y="0"/>
            <a:chExt cx="9144000" cy="6876000"/>
          </a:xfrm>
        </p:grpSpPr>
        <p:sp>
          <p:nvSpPr>
            <p:cNvPr id="21" name="Rectangle 20"/>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2" name="Rectangle 21"/>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4" name="Rectangle 23"/>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7" name="Rectangle 26"/>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2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801578546"/>
      </p:ext>
    </p:extLst>
  </p:cSld>
  <p:clrMapOvr>
    <a:masterClrMapping/>
  </p:clrMapOvr>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1_Header / Bodycop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55" name="Text Placeholder 41"/>
          <p:cNvSpPr>
            <a:spLocks noGrp="1"/>
          </p:cNvSpPr>
          <p:nvPr>
            <p:ph type="body" sz="quarter" idx="16" hasCustomPrompt="1"/>
          </p:nvPr>
        </p:nvSpPr>
        <p:spPr>
          <a:xfrm>
            <a:off x="249302" y="1376772"/>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0"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3" name="Group 12"/>
          <p:cNvGrpSpPr/>
          <p:nvPr/>
        </p:nvGrpSpPr>
        <p:grpSpPr>
          <a:xfrm>
            <a:off x="0" y="0"/>
            <a:ext cx="9144000" cy="6876000"/>
            <a:chOff x="0" y="0"/>
            <a:chExt cx="9144000" cy="6876000"/>
          </a:xfrm>
        </p:grpSpPr>
        <p:sp>
          <p:nvSpPr>
            <p:cNvPr id="14" name="Rectangle 13"/>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5" name="Rectangle 14"/>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6" name="Rectangle 15"/>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17" name="Rectangle 16"/>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1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527662538"/>
      </p:ext>
    </p:extLst>
  </p:cSld>
  <p:clrMapOvr>
    <a:masterClrMapping/>
  </p:clrMapOvr>
  <p:hf hdr="0" ftr="0" dt="0"/>
</p:sldLayout>
</file>

<file path=ppt/slideLayouts/slideLayout370.xml><?xml version="1.0" encoding="utf-8"?>
<p:sldLayout xmlns:a="http://schemas.openxmlformats.org/drawingml/2006/main" xmlns:r="http://schemas.openxmlformats.org/officeDocument/2006/relationships" xmlns:p="http://schemas.openxmlformats.org/presentationml/2006/main" userDrawn="1">
  <p:cSld name="Header / Bod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232756"/>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2482695824"/>
      </p:ext>
    </p:extLst>
  </p:cSld>
  <p:clrMapOvr>
    <a:masterClrMapping/>
  </p:clrMapOvr>
  <p:timing>
    <p:tnLst>
      <p:par>
        <p:cTn id="1" dur="indefinite" restart="never" nodeType="tmRoot"/>
      </p:par>
    </p:tnLst>
  </p:timing>
</p:sldLayout>
</file>

<file path=ppt/slideLayouts/slideLayout371.xml><?xml version="1.0" encoding="utf-8"?>
<p:sldLayout xmlns:a="http://schemas.openxmlformats.org/drawingml/2006/main" xmlns:r="http://schemas.openxmlformats.org/officeDocument/2006/relationships" xmlns:p="http://schemas.openxmlformats.org/presentationml/2006/main">
  <p:cSld name="2_Right Blank">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0" name="Text Placeholder 41"/>
          <p:cNvSpPr>
            <a:spLocks noGrp="1"/>
          </p:cNvSpPr>
          <p:nvPr>
            <p:ph type="body" sz="quarter" idx="22" hasCustomPrompt="1"/>
          </p:nvPr>
        </p:nvSpPr>
        <p:spPr>
          <a:xfrm>
            <a:off x="249303" y="5269227"/>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25" name="Text Placeholder 41"/>
          <p:cNvSpPr>
            <a:spLocks noGrp="1"/>
          </p:cNvSpPr>
          <p:nvPr>
            <p:ph type="body" sz="quarter" idx="16" hasCustomPrompt="1"/>
          </p:nvPr>
        </p:nvSpPr>
        <p:spPr>
          <a:xfrm>
            <a:off x="249303" y="1263211"/>
            <a:ext cx="4713222" cy="3830157"/>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defTabSz="895350">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4049013361"/>
      </p:ext>
    </p:extLst>
  </p:cSld>
  <p:clrMapOvr>
    <a:masterClrMapping/>
  </p:clrMapOvr>
  <p:timing>
    <p:tnLst>
      <p:par>
        <p:cTn id="1" dur="indefinite" restart="never" nodeType="tmRoot"/>
      </p:par>
    </p:tnLst>
  </p:timing>
</p:sldLayout>
</file>

<file path=ppt/slideLayouts/slideLayout372.xml><?xml version="1.0" encoding="utf-8"?>
<p:sldLayout xmlns:a="http://schemas.openxmlformats.org/drawingml/2006/main" xmlns:r="http://schemas.openxmlformats.org/officeDocument/2006/relationships" xmlns:p="http://schemas.openxmlformats.org/presentationml/2006/main">
  <p:cSld name="Three Sections">
    <p:spTree>
      <p:nvGrpSpPr>
        <p:cNvPr id="1" name=""/>
        <p:cNvGrpSpPr/>
        <p:nvPr/>
      </p:nvGrpSpPr>
      <p:grpSpPr>
        <a:xfrm>
          <a:off x="0" y="0"/>
          <a:ext cx="0" cy="0"/>
          <a:chOff x="0" y="0"/>
          <a:chExt cx="0" cy="0"/>
        </a:xfrm>
      </p:grpSpPr>
      <p:sp>
        <p:nvSpPr>
          <p:cNvPr id="12" name="Text Placeholder 13"/>
          <p:cNvSpPr>
            <a:spLocks noGrp="1"/>
          </p:cNvSpPr>
          <p:nvPr>
            <p:ph type="body" sz="quarter" idx="12" hasCustomPrompt="1"/>
          </p:nvPr>
        </p:nvSpPr>
        <p:spPr>
          <a:xfrm>
            <a:off x="266219" y="4642215"/>
            <a:ext cx="8613648" cy="320040"/>
          </a:xfr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en-US" sz="1400" b="1" dirty="0" smtClean="0"/>
            </a:lvl1pPr>
          </a:lstStyle>
          <a:p>
            <a:pPr marL="0" lvl="0" defTabSz="914400" eaLnBrk="1" latinLnBrk="0" hangingPunct="1"/>
            <a:r>
              <a:rPr lang="en-US" dirty="0" smtClean="0"/>
              <a:t>Click to replace text (Arial, 14pt)</a:t>
            </a:r>
          </a:p>
        </p:txBody>
      </p:sp>
      <p:sp>
        <p:nvSpPr>
          <p:cNvPr id="11" name="Text Placeholder 13"/>
          <p:cNvSpPr>
            <a:spLocks noGrp="1"/>
          </p:cNvSpPr>
          <p:nvPr>
            <p:ph type="body" sz="quarter" idx="11" hasCustomPrompt="1"/>
          </p:nvPr>
        </p:nvSpPr>
        <p:spPr>
          <a:xfrm>
            <a:off x="266219" y="2931098"/>
            <a:ext cx="8613648" cy="320040"/>
          </a:xfr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en-US" sz="1400" b="1" dirty="0" smtClean="0">
                <a:solidFill>
                  <a:schemeClr val="lt1"/>
                </a:solidFill>
              </a:defRPr>
            </a:lvl1pPr>
          </a:lstStyle>
          <a:p>
            <a:pPr marL="0" lvl="0" defTabSz="914400" eaLnBrk="1" latinLnBrk="0" hangingPunct="1"/>
            <a:r>
              <a:rPr lang="en-US" dirty="0" smtClean="0"/>
              <a:t>Click to replace text (Arial, 14pt)</a:t>
            </a:r>
          </a:p>
        </p:txBody>
      </p:sp>
      <p:sp>
        <p:nvSpPr>
          <p:cNvPr id="14" name="Text Placeholder 13"/>
          <p:cNvSpPr>
            <a:spLocks noGrp="1"/>
          </p:cNvSpPr>
          <p:nvPr>
            <p:ph type="body" sz="quarter" idx="10" hasCustomPrompt="1"/>
          </p:nvPr>
        </p:nvSpPr>
        <p:spPr>
          <a:xfrm>
            <a:off x="266219" y="1226948"/>
            <a:ext cx="8611080" cy="320040"/>
          </a:xfrm>
          <a:solidFill>
            <a:srgbClr val="924E6B"/>
          </a:solidFill>
        </p:spPr>
        <p:txBody>
          <a:bodyPr/>
          <a:lstStyle>
            <a:lvl1pPr marL="0" indent="0">
              <a:buNone/>
              <a:defRPr lang="en-US" sz="1400" b="1" kern="1200" dirty="0" smtClean="0">
                <a:solidFill>
                  <a:schemeClr val="bg1"/>
                </a:solidFill>
                <a:latin typeface="+mn-lt"/>
                <a:ea typeface="+mn-ea"/>
                <a:cs typeface="+mn-cs"/>
              </a:defRPr>
            </a:lvl1pPr>
          </a:lstStyle>
          <a:p>
            <a:pPr lvl="0"/>
            <a:r>
              <a:rPr lang="en-US" dirty="0" smtClean="0"/>
              <a:t>Click to replace text (Arial, 14pt)</a:t>
            </a:r>
          </a:p>
        </p:txBody>
      </p:sp>
      <p:sp>
        <p:nvSpPr>
          <p:cNvPr id="2" name="Title 1"/>
          <p:cNvSpPr>
            <a:spLocks noGrp="1"/>
          </p:cNvSpPr>
          <p:nvPr>
            <p:ph type="title" hasCustomPrompt="1"/>
          </p:nvPr>
        </p:nvSpPr>
        <p:spPr/>
        <p:txBody>
          <a:bodyPr/>
          <a:lstStyle>
            <a:lvl1pPr>
              <a:defRPr baseline="0"/>
            </a:lvl1pPr>
          </a:lstStyle>
          <a:p>
            <a:r>
              <a:rPr lang="en-US" dirty="0" smtClean="0"/>
              <a:t>Three sections (Georgia, 24pt)</a:t>
            </a:r>
            <a:endParaRPr lang="en-US" dirty="0"/>
          </a:p>
        </p:txBody>
      </p:sp>
      <p:sp>
        <p:nvSpPr>
          <p:cNvPr id="13" name="Text Placeholder 12"/>
          <p:cNvSpPr>
            <a:spLocks noGrp="1"/>
          </p:cNvSpPr>
          <p:nvPr>
            <p:ph type="body" sz="quarter" idx="13"/>
          </p:nvPr>
        </p:nvSpPr>
        <p:spPr>
          <a:xfrm>
            <a:off x="266219" y="1546727"/>
            <a:ext cx="8595360" cy="1384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5" name="Text Placeholder 12"/>
          <p:cNvSpPr>
            <a:spLocks noGrp="1"/>
          </p:cNvSpPr>
          <p:nvPr>
            <p:ph type="body" sz="quarter" idx="14"/>
          </p:nvPr>
        </p:nvSpPr>
        <p:spPr>
          <a:xfrm>
            <a:off x="266219" y="3257915"/>
            <a:ext cx="8595360" cy="1384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6" name="Text Placeholder 12"/>
          <p:cNvSpPr>
            <a:spLocks noGrp="1"/>
          </p:cNvSpPr>
          <p:nvPr>
            <p:ph type="body" sz="quarter" idx="15"/>
          </p:nvPr>
        </p:nvSpPr>
        <p:spPr>
          <a:xfrm>
            <a:off x="266219" y="4969032"/>
            <a:ext cx="8595360" cy="13775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2443156161"/>
      </p:ext>
    </p:extLst>
  </p:cSld>
  <p:clrMapOvr>
    <a:masterClrMapping/>
  </p:clrMapOvr>
  <p:timing>
    <p:tnLst>
      <p:par>
        <p:cTn id="1" dur="indefinite" restart="never" nodeType="tmRoot"/>
      </p:par>
    </p:tnLst>
  </p:timing>
</p:sldLayout>
</file>

<file path=ppt/slideLayouts/slideLayout373.xml><?xml version="1.0" encoding="utf-8"?>
<p:sldLayout xmlns:a="http://schemas.openxmlformats.org/drawingml/2006/main" xmlns:r="http://schemas.openxmlformats.org/officeDocument/2006/relationships" xmlns:p="http://schemas.openxmlformats.org/presentationml/2006/main" userDrawn="1">
  <p:cSld name="2_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userDrawn="1">
            <p:ph type="body" sz="quarter" idx="18" hasCustomPrompt="1"/>
          </p:nvPr>
        </p:nvSpPr>
        <p:spPr>
          <a:xfrm>
            <a:off x="687148" y="4295384"/>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3919791" y="4307741"/>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
        <p:nvSpPr>
          <p:cNvPr id="13" name="TextBox 12"/>
          <p:cNvSpPr txBox="1"/>
          <p:nvPr userDrawn="1"/>
        </p:nvSpPr>
        <p:spPr>
          <a:xfrm>
            <a:off x="3919791" y="3976699"/>
            <a:ext cx="269351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What’s in this Section:</a:t>
            </a:r>
          </a:p>
        </p:txBody>
      </p:sp>
      <p:sp>
        <p:nvSpPr>
          <p:cNvPr id="14" name="TextBox 13"/>
          <p:cNvSpPr txBox="1"/>
          <p:nvPr userDrawn="1"/>
        </p:nvSpPr>
        <p:spPr>
          <a:xfrm>
            <a:off x="447639" y="3976700"/>
            <a:ext cx="102557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Sections:</a:t>
            </a:r>
          </a:p>
        </p:txBody>
      </p:sp>
      <p:cxnSp>
        <p:nvCxnSpPr>
          <p:cNvPr id="7" name="Straight Connector 6"/>
          <p:cNvCxnSpPr/>
          <p:nvPr userDrawn="1"/>
        </p:nvCxnSpPr>
        <p:spPr>
          <a:xfrm>
            <a:off x="3749514" y="4311718"/>
            <a:ext cx="0" cy="190613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3749514" y="6217856"/>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3749514" y="4311718"/>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5248600"/>
      </p:ext>
    </p:extLst>
  </p:cSld>
  <p:clrMapOvr>
    <a:masterClrMapping/>
  </p:clrMapOvr>
  <p:timing>
    <p:tnLst>
      <p:par>
        <p:cTn id="1" dur="indefinite" restart="never" nodeType="tmRoot"/>
      </p:par>
    </p:tnLst>
  </p:timing>
</p:sldLayout>
</file>

<file path=ppt/slideLayouts/slideLayout374.xml><?xml version="1.0" encoding="utf-8"?>
<p:sldLayout xmlns:a="http://schemas.openxmlformats.org/drawingml/2006/main" xmlns:r="http://schemas.openxmlformats.org/officeDocument/2006/relationships" xmlns:p="http://schemas.openxmlformats.org/presentationml/2006/main" preserve="1" userDrawn="1">
  <p:cSld name="1_Cover">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pic>
        <p:nvPicPr>
          <p:cNvPr id="17" name="Picture 16" descr="footer2012-mco.jpg"/>
          <p:cNvPicPr>
            <a:picLocks noChangeAspect="1"/>
          </p:cNvPicPr>
          <p:nvPr userDrawn="1"/>
        </p:nvPicPr>
        <p:blipFill>
          <a:blip r:embed="rId2" cstate="print"/>
          <a:srcRect l="77956"/>
          <a:stretch>
            <a:fillRect/>
          </a:stretch>
        </p:blipFill>
        <p:spPr>
          <a:xfrm>
            <a:off x="7128284" y="6090047"/>
            <a:ext cx="2015716" cy="767953"/>
          </a:xfrm>
          <a:prstGeom prst="rect">
            <a:avLst/>
          </a:prstGeom>
        </p:spPr>
      </p:pic>
      <p:sp>
        <p:nvSpPr>
          <p:cNvPr id="18" name="Rectangle 17"/>
          <p:cNvSpPr/>
          <p:nvPr userDrawn="1"/>
        </p:nvSpPr>
        <p:spPr>
          <a:xfrm>
            <a:off x="-509" y="6090047"/>
            <a:ext cx="7128284" cy="7679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CA" sz="800" dirty="0" smtClean="0">
                <a:solidFill>
                  <a:srgbClr val="ADB7C3"/>
                </a:solidFill>
              </a:rPr>
              <a:t>McLean &amp; Company is a research and advisory firm that provides practical solutions</a:t>
            </a:r>
            <a:br>
              <a:rPr lang="en-CA" sz="800" dirty="0" smtClean="0">
                <a:solidFill>
                  <a:srgbClr val="ADB7C3"/>
                </a:solidFill>
              </a:rPr>
            </a:br>
            <a:r>
              <a:rPr lang="en-CA" sz="800" dirty="0" smtClean="0">
                <a:solidFill>
                  <a:srgbClr val="ADB7C3"/>
                </a:solidFill>
              </a:rPr>
              <a:t>to human resources challenges with executable research, tools, and advice that will have a</a:t>
            </a:r>
            <a:br>
              <a:rPr lang="en-CA" sz="800" dirty="0" smtClean="0">
                <a:solidFill>
                  <a:srgbClr val="ADB7C3"/>
                </a:solidFill>
              </a:rPr>
            </a:br>
            <a:r>
              <a:rPr lang="en-CA" sz="800" dirty="0" smtClean="0">
                <a:solidFill>
                  <a:srgbClr val="ADB7C3"/>
                </a:solidFill>
              </a:rPr>
              <a:t>clear and measurable impact on your business. © 1997-2014 McLean &amp; Company.</a:t>
            </a:r>
            <a:br>
              <a:rPr lang="en-CA" sz="800" dirty="0" smtClean="0">
                <a:solidFill>
                  <a:srgbClr val="ADB7C3"/>
                </a:solidFill>
              </a:rPr>
            </a:br>
            <a:r>
              <a:rPr lang="en-CA" sz="800" dirty="0" smtClean="0">
                <a:solidFill>
                  <a:srgbClr val="ADB7C3"/>
                </a:solidFill>
              </a:rPr>
              <a:t>McLean &amp; Company is a division of Info-Tech Research Group Inc.</a:t>
            </a:r>
            <a:endParaRPr lang="en-CA" sz="800" dirty="0">
              <a:solidFill>
                <a:srgbClr val="ADB7C3"/>
              </a:solidFill>
            </a:endParaRPr>
          </a:p>
        </p:txBody>
      </p:sp>
    </p:spTree>
    <p:extLst>
      <p:ext uri="{BB962C8B-B14F-4D97-AF65-F5344CB8AC3E}">
        <p14:creationId xmlns:p14="http://schemas.microsoft.com/office/powerpoint/2010/main" val="3441950868"/>
      </p:ext>
    </p:extLst>
  </p:cSld>
  <p:clrMapOvr>
    <a:masterClrMapping/>
  </p:clrMapOvr>
  <p:timing>
    <p:tnLst>
      <p:par>
        <p:cTn id="1" dur="indefinite" restart="never" nodeType="tmRoot"/>
      </p:par>
    </p:tnLst>
  </p:timing>
</p:sldLayout>
</file>

<file path=ppt/slideLayouts/slideLayout375.xml><?xml version="1.0" encoding="utf-8"?>
<p:sldLayout xmlns:a="http://schemas.openxmlformats.org/drawingml/2006/main" xmlns:r="http://schemas.openxmlformats.org/officeDocument/2006/relationships" xmlns:p="http://schemas.openxmlformats.org/presentationml/2006/main" userDrawn="1">
  <p:cSld name="3_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userDrawn="1">
            <p:ph type="body" sz="quarter" idx="18" hasCustomPrompt="1"/>
          </p:nvPr>
        </p:nvSpPr>
        <p:spPr>
          <a:xfrm>
            <a:off x="687148" y="4295384"/>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3919791" y="4307741"/>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
        <p:nvSpPr>
          <p:cNvPr id="13" name="TextBox 12"/>
          <p:cNvSpPr txBox="1"/>
          <p:nvPr userDrawn="1"/>
        </p:nvSpPr>
        <p:spPr>
          <a:xfrm>
            <a:off x="3919791" y="3976699"/>
            <a:ext cx="269351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What’s in this Section:</a:t>
            </a:r>
          </a:p>
        </p:txBody>
      </p:sp>
      <p:sp>
        <p:nvSpPr>
          <p:cNvPr id="14" name="TextBox 13"/>
          <p:cNvSpPr txBox="1"/>
          <p:nvPr userDrawn="1"/>
        </p:nvSpPr>
        <p:spPr>
          <a:xfrm>
            <a:off x="447639" y="3976700"/>
            <a:ext cx="102557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Sections:</a:t>
            </a:r>
          </a:p>
        </p:txBody>
      </p:sp>
      <p:cxnSp>
        <p:nvCxnSpPr>
          <p:cNvPr id="7" name="Straight Connector 6"/>
          <p:cNvCxnSpPr/>
          <p:nvPr userDrawn="1"/>
        </p:nvCxnSpPr>
        <p:spPr>
          <a:xfrm>
            <a:off x="3749514" y="4311718"/>
            <a:ext cx="0" cy="190613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3749514" y="6217856"/>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3749514" y="4311718"/>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3437763"/>
      </p:ext>
    </p:extLst>
  </p:cSld>
  <p:clrMapOvr>
    <a:masterClrMapping/>
  </p:clrMapOvr>
  <p:timing>
    <p:tnLst>
      <p:par>
        <p:cTn id="1" dur="indefinite" restart="never" nodeType="tmRoot"/>
      </p:par>
    </p:tnLst>
  </p:timing>
</p:sldLayout>
</file>

<file path=ppt/slideLayouts/slideLayout376.xml><?xml version="1.0" encoding="utf-8"?>
<p:sldLayout xmlns:a="http://schemas.openxmlformats.org/drawingml/2006/main" xmlns:r="http://schemas.openxmlformats.org/officeDocument/2006/relationships" xmlns:p="http://schemas.openxmlformats.org/presentationml/2006/main" preserve="1" userDrawn="1">
  <p:cSld name="2_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3393318206"/>
      </p:ext>
    </p:extLst>
  </p:cSld>
  <p:clrMapOvr>
    <a:masterClrMapping/>
  </p:clrMapOvr>
  <p:timing>
    <p:tnLst>
      <p:par>
        <p:cTn id="1" dur="indefinite" restart="never" nodeType="tmRoot"/>
      </p:par>
    </p:tnLst>
  </p:timing>
</p:sldLayout>
</file>

<file path=ppt/slideLayouts/slideLayout377.xml><?xml version="1.0" encoding="utf-8"?>
<p:sldLayout xmlns:a="http://schemas.openxmlformats.org/drawingml/2006/main" xmlns:r="http://schemas.openxmlformats.org/officeDocument/2006/relationships" xmlns:p="http://schemas.openxmlformats.org/presentationml/2006/main" userDrawn="1">
  <p:cSld name="1_Activity Title Page">
    <p:spTree>
      <p:nvGrpSpPr>
        <p:cNvPr id="1" name=""/>
        <p:cNvGrpSpPr/>
        <p:nvPr/>
      </p:nvGrpSpPr>
      <p:grpSpPr>
        <a:xfrm>
          <a:off x="0" y="0"/>
          <a:ext cx="0" cy="0"/>
          <a:chOff x="0" y="0"/>
          <a:chExt cx="0" cy="0"/>
        </a:xfrm>
      </p:grpSpPr>
      <p:sp>
        <p:nvSpPr>
          <p:cNvPr id="23" name="Pentagon 22"/>
          <p:cNvSpPr/>
          <p:nvPr userDrawn="1"/>
        </p:nvSpPr>
        <p:spPr>
          <a:xfrm>
            <a:off x="0" y="411616"/>
            <a:ext cx="863588" cy="538410"/>
          </a:xfrm>
          <a:prstGeom prst="homePlate">
            <a:avLst>
              <a:gd name="adj" fmla="val 37631"/>
            </a:avLst>
          </a:prstGeom>
          <a:solidFill>
            <a:srgbClr val="C777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Title 1"/>
          <p:cNvSpPr>
            <a:spLocks noGrp="1"/>
          </p:cNvSpPr>
          <p:nvPr>
            <p:ph type="title" hasCustomPrompt="1"/>
          </p:nvPr>
        </p:nvSpPr>
        <p:spPr>
          <a:xfrm>
            <a:off x="863588" y="260648"/>
            <a:ext cx="8013712" cy="864096"/>
          </a:xfrm>
          <a:noFill/>
        </p:spPr>
        <p:txBody>
          <a:bodyPr/>
          <a:lstStyle>
            <a:lvl1pPr algn="l">
              <a:lnSpc>
                <a:spcPts val="2600"/>
              </a:lnSpc>
              <a:defRPr sz="2400" b="0" baseline="0">
                <a:solidFill>
                  <a:schemeClr val="tx1"/>
                </a:solidFill>
              </a:defRPr>
            </a:lvl1pPr>
          </a:lstStyle>
          <a:p>
            <a:r>
              <a:rPr lang="en-US" dirty="0" smtClean="0"/>
              <a:t>Page Header (Georgia, 24pt) </a:t>
            </a:r>
            <a:endParaRPr lang="en-CA" dirty="0"/>
          </a:p>
        </p:txBody>
      </p:sp>
      <p:sp>
        <p:nvSpPr>
          <p:cNvPr id="21" name="Text Placeholder 20"/>
          <p:cNvSpPr>
            <a:spLocks noGrp="1"/>
          </p:cNvSpPr>
          <p:nvPr>
            <p:ph type="body" sz="quarter" idx="10" hasCustomPrompt="1"/>
          </p:nvPr>
        </p:nvSpPr>
        <p:spPr>
          <a:xfrm>
            <a:off x="0" y="245442"/>
            <a:ext cx="641268" cy="891556"/>
          </a:xfrm>
        </p:spPr>
        <p:txBody>
          <a:bodyPr anchor="ctr"/>
          <a:lstStyle>
            <a:lvl1pPr algn="ctr">
              <a:buNone/>
              <a:defRPr sz="2000" b="1">
                <a:solidFill>
                  <a:schemeClr val="bg1"/>
                </a:solidFill>
              </a:defRPr>
            </a:lvl1pPr>
          </a:lstStyle>
          <a:p>
            <a:pPr lvl="0"/>
            <a:r>
              <a:rPr lang="en-US" dirty="0" smtClean="0"/>
              <a:t>#</a:t>
            </a:r>
            <a:endParaRPr lang="en-US" dirty="0"/>
          </a:p>
        </p:txBody>
      </p:sp>
    </p:spTree>
    <p:extLst>
      <p:ext uri="{BB962C8B-B14F-4D97-AF65-F5344CB8AC3E}">
        <p14:creationId xmlns:p14="http://schemas.microsoft.com/office/powerpoint/2010/main" val="637112377"/>
      </p:ext>
    </p:extLst>
  </p:cSld>
  <p:clrMapOvr>
    <a:masterClrMapping/>
  </p:clrMapOvr>
  <p:timing>
    <p:tnLst>
      <p:par>
        <p:cTn id="1" dur="indefinite" restart="never" nodeType="tmRoot"/>
      </p:par>
    </p:tnLst>
  </p:timing>
</p:sldLayout>
</file>

<file path=ppt/slideLayouts/slideLayout378.xml><?xml version="1.0" encoding="utf-8"?>
<p:sldLayout xmlns:a="http://schemas.openxmlformats.org/drawingml/2006/main" xmlns:r="http://schemas.openxmlformats.org/officeDocument/2006/relationships" xmlns:p="http://schemas.openxmlformats.org/presentationml/2006/main" preserve="1" userDrawn="1">
  <p:cSld name="1_Executive Summar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Executive Summary (Georgia, 24pt)</a:t>
            </a:r>
            <a:endParaRPr lang="en-US" dirty="0"/>
          </a:p>
        </p:txBody>
      </p:sp>
      <p:sp>
        <p:nvSpPr>
          <p:cNvPr id="20" name="Text Placeholder 19"/>
          <p:cNvSpPr>
            <a:spLocks noGrp="1"/>
          </p:cNvSpPr>
          <p:nvPr userDrawn="1">
            <p:ph type="body" sz="quarter" idx="10"/>
          </p:nvPr>
        </p:nvSpPr>
        <p:spPr>
          <a:xfrm>
            <a:off x="255869" y="1535364"/>
            <a:ext cx="5248656" cy="107899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1" name="Text Placeholder 19"/>
          <p:cNvSpPr>
            <a:spLocks noGrp="1"/>
          </p:cNvSpPr>
          <p:nvPr userDrawn="1">
            <p:ph type="body" sz="quarter" idx="11"/>
          </p:nvPr>
        </p:nvSpPr>
        <p:spPr>
          <a:xfrm>
            <a:off x="255869" y="3116879"/>
            <a:ext cx="5248656" cy="107698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2" name="Text Placeholder 19"/>
          <p:cNvSpPr>
            <a:spLocks noGrp="1"/>
          </p:cNvSpPr>
          <p:nvPr userDrawn="1">
            <p:ph type="body" sz="quarter" idx="12"/>
          </p:nvPr>
        </p:nvSpPr>
        <p:spPr>
          <a:xfrm>
            <a:off x="264818" y="4512653"/>
            <a:ext cx="8613648" cy="18084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cxnSp>
        <p:nvCxnSpPr>
          <p:cNvPr id="27" name="Straight Connector 26"/>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9" name="Text Placeholder 28"/>
          <p:cNvSpPr>
            <a:spLocks noGrp="1"/>
          </p:cNvSpPr>
          <p:nvPr>
            <p:ph type="body" sz="quarter" idx="13"/>
          </p:nvPr>
        </p:nvSpPr>
        <p:spPr>
          <a:xfrm>
            <a:off x="5740416" y="1527747"/>
            <a:ext cx="3148013" cy="2523241"/>
          </a:xfrm>
          <a:ln w="19050">
            <a:solidFill>
              <a:schemeClr val="bg1">
                <a:lumMod val="75000"/>
              </a:schemeClr>
            </a:solidFill>
          </a:ln>
        </p:spPr>
        <p:txBody>
          <a:bodyPr/>
          <a:lstStyle>
            <a:lvl1pPr marL="0" indent="0">
              <a:buNone/>
              <a:defRPr/>
            </a:lvl1pPr>
          </a:lstStyle>
          <a:p>
            <a:pPr lvl="0"/>
            <a:endParaRPr lang="en-US" dirty="0"/>
          </a:p>
        </p:txBody>
      </p:sp>
    </p:spTree>
    <p:extLst>
      <p:ext uri="{BB962C8B-B14F-4D97-AF65-F5344CB8AC3E}">
        <p14:creationId xmlns:p14="http://schemas.microsoft.com/office/powerpoint/2010/main" val="3304848482"/>
      </p:ext>
    </p:extLst>
  </p:cSld>
  <p:clrMapOvr>
    <a:masterClrMapping/>
  </p:clrMapOvr>
  <p:timing>
    <p:tnLst>
      <p:par>
        <p:cTn id="1" dur="indefinite" restart="never" nodeType="tmRoot"/>
      </p:par>
    </p:tnLst>
  </p:timing>
</p:sldLayout>
</file>

<file path=ppt/slideLayouts/slideLayout379.xml><?xml version="1.0" encoding="utf-8"?>
<p:sldLayout xmlns:a="http://schemas.openxmlformats.org/drawingml/2006/main" xmlns:r="http://schemas.openxmlformats.org/officeDocument/2006/relationships" xmlns:p="http://schemas.openxmlformats.org/presentationml/2006/main" userDrawn="1">
  <p:cSld name="4_Introduction">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5" name="Text Placeholder 41"/>
          <p:cNvSpPr>
            <a:spLocks noGrp="1"/>
          </p:cNvSpPr>
          <p:nvPr>
            <p:ph type="body" sz="quarter" idx="16" hasCustomPrompt="1"/>
          </p:nvPr>
        </p:nvSpPr>
        <p:spPr>
          <a:xfrm>
            <a:off x="246703" y="1607231"/>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17" name="Text Placeholder 41"/>
          <p:cNvSpPr>
            <a:spLocks noGrp="1"/>
          </p:cNvSpPr>
          <p:nvPr>
            <p:ph type="body" sz="quarter" idx="26" hasCustomPrompt="1"/>
          </p:nvPr>
        </p:nvSpPr>
        <p:spPr>
          <a:xfrm>
            <a:off x="4835436" y="1607231"/>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16" name="Rectangle 15"/>
          <p:cNvSpPr/>
          <p:nvPr userDrawn="1"/>
        </p:nvSpPr>
        <p:spPr>
          <a:xfrm>
            <a:off x="251519" y="1287191"/>
            <a:ext cx="4037263" cy="320040"/>
          </a:xfrm>
          <a:prstGeom prst="rect">
            <a:avLst/>
          </a:prstGeom>
          <a:solidFill>
            <a:srgbClr val="7888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is Designed For:</a:t>
            </a:r>
          </a:p>
        </p:txBody>
      </p:sp>
      <p:sp>
        <p:nvSpPr>
          <p:cNvPr id="20" name="Rectangle 19"/>
          <p:cNvSpPr/>
          <p:nvPr userDrawn="1"/>
        </p:nvSpPr>
        <p:spPr>
          <a:xfrm>
            <a:off x="4840036" y="1287191"/>
            <a:ext cx="4037263" cy="32004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Will Help You:</a:t>
            </a:r>
          </a:p>
        </p:txBody>
      </p:sp>
      <p:cxnSp>
        <p:nvCxnSpPr>
          <p:cNvPr id="13" name="Straight Connector 12"/>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8042609"/>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1_Header">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0" name="Group 9"/>
          <p:cNvGrpSpPr/>
          <p:nvPr/>
        </p:nvGrpSpPr>
        <p:grpSpPr>
          <a:xfrm>
            <a:off x="0" y="0"/>
            <a:ext cx="9144000" cy="6876000"/>
            <a:chOff x="0" y="0"/>
            <a:chExt cx="9144000" cy="6876000"/>
          </a:xfrm>
        </p:grpSpPr>
        <p:sp>
          <p:nvSpPr>
            <p:cNvPr id="13" name="Rectangle 12"/>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4" name="Rectangle 13"/>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5" name="Rectangle 14"/>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16" name="Rectangle 15"/>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17"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521793476"/>
      </p:ext>
    </p:extLst>
  </p:cSld>
  <p:clrMapOvr>
    <a:masterClrMapping/>
  </p:clrMapOvr>
  <p:hf hdr="0" ftr="0" dt="0"/>
</p:sldLayout>
</file>

<file path=ppt/slideLayouts/slideLayout380.xml><?xml version="1.0" encoding="utf-8"?>
<p:sldLayout xmlns:a="http://schemas.openxmlformats.org/drawingml/2006/main" xmlns:r="http://schemas.openxmlformats.org/officeDocument/2006/relationships" xmlns:p="http://schemas.openxmlformats.org/presentationml/2006/main">
  <p:cSld name="1_Case Study">
    <p:spTree>
      <p:nvGrpSpPr>
        <p:cNvPr id="1" name=""/>
        <p:cNvGrpSpPr/>
        <p:nvPr/>
      </p:nvGrpSpPr>
      <p:grpSpPr>
        <a:xfrm>
          <a:off x="0" y="0"/>
          <a:ext cx="0" cy="0"/>
          <a:chOff x="0" y="0"/>
          <a:chExt cx="0" cy="0"/>
        </a:xfrm>
      </p:grpSpPr>
      <p:sp>
        <p:nvSpPr>
          <p:cNvPr id="33" name="Text Placeholder 53"/>
          <p:cNvSpPr>
            <a:spLocks noGrp="1"/>
          </p:cNvSpPr>
          <p:nvPr>
            <p:ph type="body" sz="quarter" idx="19" hasCustomPrompt="1"/>
          </p:nvPr>
        </p:nvSpPr>
        <p:spPr>
          <a:xfrm>
            <a:off x="2159732" y="1362075"/>
            <a:ext cx="6717568"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Case Study (Georgia, 24pt) </a:t>
            </a:r>
            <a:endParaRPr lang="en-CA" dirty="0"/>
          </a:p>
        </p:txBody>
      </p:sp>
    </p:spTree>
    <p:extLst>
      <p:ext uri="{BB962C8B-B14F-4D97-AF65-F5344CB8AC3E}">
        <p14:creationId xmlns:p14="http://schemas.microsoft.com/office/powerpoint/2010/main" val="1506172800"/>
      </p:ext>
    </p:extLst>
  </p:cSld>
  <p:clrMapOvr>
    <a:masterClrMapping/>
  </p:clrMapOvr>
  <p:timing>
    <p:tnLst>
      <p:par>
        <p:cTn id="1" dur="indefinite" restart="never" nodeType="tmRoot"/>
      </p:par>
    </p:tnLst>
  </p:timing>
  <p:hf hdr="0" ftr="0" dt="0"/>
</p:sldLayout>
</file>

<file path=ppt/slideLayouts/slideLayout381.xml><?xml version="1.0" encoding="utf-8"?>
<p:sldLayout xmlns:a="http://schemas.openxmlformats.org/drawingml/2006/main" xmlns:r="http://schemas.openxmlformats.org/officeDocument/2006/relationships" xmlns:p="http://schemas.openxmlformats.org/presentationml/2006/main" preserve="1" userDrawn="1">
  <p:cSld name="2_Cover">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pic>
        <p:nvPicPr>
          <p:cNvPr id="17" name="Picture 16" descr="footer2012-mco.jpg"/>
          <p:cNvPicPr>
            <a:picLocks noChangeAspect="1"/>
          </p:cNvPicPr>
          <p:nvPr userDrawn="1"/>
        </p:nvPicPr>
        <p:blipFill>
          <a:blip r:embed="rId2" cstate="print"/>
          <a:srcRect l="77956"/>
          <a:stretch>
            <a:fillRect/>
          </a:stretch>
        </p:blipFill>
        <p:spPr>
          <a:xfrm>
            <a:off x="7128284" y="6090047"/>
            <a:ext cx="2015716" cy="767953"/>
          </a:xfrm>
          <a:prstGeom prst="rect">
            <a:avLst/>
          </a:prstGeom>
        </p:spPr>
      </p:pic>
      <p:sp>
        <p:nvSpPr>
          <p:cNvPr id="18" name="Rectangle 17"/>
          <p:cNvSpPr/>
          <p:nvPr userDrawn="1"/>
        </p:nvSpPr>
        <p:spPr>
          <a:xfrm>
            <a:off x="-509" y="6090047"/>
            <a:ext cx="7128284" cy="7679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CA" sz="800" dirty="0" smtClean="0">
                <a:solidFill>
                  <a:srgbClr val="ADB7C3"/>
                </a:solidFill>
              </a:rPr>
              <a:t>McLean &amp; Company is a research and advisory firm that provides practical solutions</a:t>
            </a:r>
            <a:br>
              <a:rPr lang="en-CA" sz="800" dirty="0" smtClean="0">
                <a:solidFill>
                  <a:srgbClr val="ADB7C3"/>
                </a:solidFill>
              </a:rPr>
            </a:br>
            <a:r>
              <a:rPr lang="en-CA" sz="800" dirty="0" smtClean="0">
                <a:solidFill>
                  <a:srgbClr val="ADB7C3"/>
                </a:solidFill>
              </a:rPr>
              <a:t>to human resources challenges with executable research, tools, and advice that will have a</a:t>
            </a:r>
            <a:br>
              <a:rPr lang="en-CA" sz="800" dirty="0" smtClean="0">
                <a:solidFill>
                  <a:srgbClr val="ADB7C3"/>
                </a:solidFill>
              </a:rPr>
            </a:br>
            <a:r>
              <a:rPr lang="en-CA" sz="800" dirty="0" smtClean="0">
                <a:solidFill>
                  <a:srgbClr val="ADB7C3"/>
                </a:solidFill>
              </a:rPr>
              <a:t>clear and measurable impact on your business. © 1997-2014 McLean &amp; Company.</a:t>
            </a:r>
            <a:br>
              <a:rPr lang="en-CA" sz="800" dirty="0" smtClean="0">
                <a:solidFill>
                  <a:srgbClr val="ADB7C3"/>
                </a:solidFill>
              </a:rPr>
            </a:br>
            <a:r>
              <a:rPr lang="en-CA" sz="800" dirty="0" smtClean="0">
                <a:solidFill>
                  <a:srgbClr val="ADB7C3"/>
                </a:solidFill>
              </a:rPr>
              <a:t>McLean &amp; Company is a division of Info-Tech Research Group Inc.</a:t>
            </a:r>
            <a:endParaRPr lang="en-CA" sz="800" dirty="0">
              <a:solidFill>
                <a:srgbClr val="ADB7C3"/>
              </a:solidFill>
            </a:endParaRPr>
          </a:p>
        </p:txBody>
      </p:sp>
    </p:spTree>
    <p:extLst>
      <p:ext uri="{BB962C8B-B14F-4D97-AF65-F5344CB8AC3E}">
        <p14:creationId xmlns:p14="http://schemas.microsoft.com/office/powerpoint/2010/main" val="4115364356"/>
      </p:ext>
    </p:extLst>
  </p:cSld>
  <p:clrMapOvr>
    <a:masterClrMapping/>
  </p:clrMapOvr>
  <p:timing>
    <p:tnLst>
      <p:par>
        <p:cTn id="1" dur="indefinite" restart="never" nodeType="tmRoot"/>
      </p:par>
    </p:tnLst>
  </p:timing>
</p:sldLayout>
</file>

<file path=ppt/slideLayouts/slideLayout382.xml><?xml version="1.0" encoding="utf-8"?>
<p:sldLayout xmlns:a="http://schemas.openxmlformats.org/drawingml/2006/main" xmlns:r="http://schemas.openxmlformats.org/officeDocument/2006/relationships" xmlns:p="http://schemas.openxmlformats.org/presentationml/2006/main" userDrawn="1">
  <p:cSld name="4_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userDrawn="1">
            <p:ph type="body" sz="quarter" idx="18" hasCustomPrompt="1"/>
          </p:nvPr>
        </p:nvSpPr>
        <p:spPr>
          <a:xfrm>
            <a:off x="687148" y="4295384"/>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3919791" y="4307741"/>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
        <p:nvSpPr>
          <p:cNvPr id="13" name="TextBox 12"/>
          <p:cNvSpPr txBox="1"/>
          <p:nvPr userDrawn="1"/>
        </p:nvSpPr>
        <p:spPr>
          <a:xfrm>
            <a:off x="3919791" y="3976699"/>
            <a:ext cx="269351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What’s in this Section:</a:t>
            </a:r>
          </a:p>
        </p:txBody>
      </p:sp>
      <p:sp>
        <p:nvSpPr>
          <p:cNvPr id="14" name="TextBox 13"/>
          <p:cNvSpPr txBox="1"/>
          <p:nvPr userDrawn="1"/>
        </p:nvSpPr>
        <p:spPr>
          <a:xfrm>
            <a:off x="447639" y="3976700"/>
            <a:ext cx="102557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Sections:</a:t>
            </a:r>
          </a:p>
        </p:txBody>
      </p:sp>
      <p:cxnSp>
        <p:nvCxnSpPr>
          <p:cNvPr id="7" name="Straight Connector 6"/>
          <p:cNvCxnSpPr/>
          <p:nvPr userDrawn="1"/>
        </p:nvCxnSpPr>
        <p:spPr>
          <a:xfrm>
            <a:off x="3749514" y="4311718"/>
            <a:ext cx="0" cy="190613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3749514" y="6217856"/>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3749514" y="4311718"/>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5865192"/>
      </p:ext>
    </p:extLst>
  </p:cSld>
  <p:clrMapOvr>
    <a:masterClrMapping/>
  </p:clrMapOvr>
  <p:timing>
    <p:tnLst>
      <p:par>
        <p:cTn id="1" dur="indefinite" restart="never" nodeType="tmRoot"/>
      </p:par>
    </p:tnLst>
  </p:timing>
</p:sldLayout>
</file>

<file path=ppt/slideLayouts/slideLayout383.xml><?xml version="1.0" encoding="utf-8"?>
<p:sldLayout xmlns:a="http://schemas.openxmlformats.org/drawingml/2006/main" xmlns:r="http://schemas.openxmlformats.org/officeDocument/2006/relationships" xmlns:p="http://schemas.openxmlformats.org/presentationml/2006/main" preserve="1" userDrawn="1">
  <p:cSld name="3_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3893796231"/>
      </p:ext>
    </p:extLst>
  </p:cSld>
  <p:clrMapOvr>
    <a:masterClrMapping/>
  </p:clrMapOvr>
  <p:timing>
    <p:tnLst>
      <p:par>
        <p:cTn id="1" dur="indefinite" restart="never" nodeType="tmRoot"/>
      </p:par>
    </p:tnLst>
  </p:timing>
</p:sldLayout>
</file>

<file path=ppt/slideLayouts/slideLayout384.xml><?xml version="1.0" encoding="utf-8"?>
<p:sldLayout xmlns:a="http://schemas.openxmlformats.org/drawingml/2006/main" xmlns:r="http://schemas.openxmlformats.org/officeDocument/2006/relationships" xmlns:p="http://schemas.openxmlformats.org/presentationml/2006/main" userDrawn="1">
  <p:cSld name="2_Activity Title Page">
    <p:spTree>
      <p:nvGrpSpPr>
        <p:cNvPr id="1" name=""/>
        <p:cNvGrpSpPr/>
        <p:nvPr/>
      </p:nvGrpSpPr>
      <p:grpSpPr>
        <a:xfrm>
          <a:off x="0" y="0"/>
          <a:ext cx="0" cy="0"/>
          <a:chOff x="0" y="0"/>
          <a:chExt cx="0" cy="0"/>
        </a:xfrm>
      </p:grpSpPr>
      <p:sp>
        <p:nvSpPr>
          <p:cNvPr id="23" name="Pentagon 22"/>
          <p:cNvSpPr/>
          <p:nvPr userDrawn="1"/>
        </p:nvSpPr>
        <p:spPr>
          <a:xfrm>
            <a:off x="0" y="411616"/>
            <a:ext cx="863588" cy="538410"/>
          </a:xfrm>
          <a:prstGeom prst="homePlate">
            <a:avLst>
              <a:gd name="adj" fmla="val 37631"/>
            </a:avLst>
          </a:prstGeom>
          <a:solidFill>
            <a:srgbClr val="C777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Title 1"/>
          <p:cNvSpPr>
            <a:spLocks noGrp="1"/>
          </p:cNvSpPr>
          <p:nvPr>
            <p:ph type="title" hasCustomPrompt="1"/>
          </p:nvPr>
        </p:nvSpPr>
        <p:spPr>
          <a:xfrm>
            <a:off x="863588" y="260648"/>
            <a:ext cx="8013712" cy="864096"/>
          </a:xfrm>
          <a:noFill/>
        </p:spPr>
        <p:txBody>
          <a:bodyPr/>
          <a:lstStyle>
            <a:lvl1pPr algn="l">
              <a:lnSpc>
                <a:spcPts val="2600"/>
              </a:lnSpc>
              <a:defRPr sz="2400" b="0" baseline="0">
                <a:solidFill>
                  <a:schemeClr val="tx1"/>
                </a:solidFill>
              </a:defRPr>
            </a:lvl1pPr>
          </a:lstStyle>
          <a:p>
            <a:r>
              <a:rPr lang="en-US" dirty="0" smtClean="0"/>
              <a:t>Page Header (Georgia, 24pt) </a:t>
            </a:r>
            <a:endParaRPr lang="en-CA" dirty="0"/>
          </a:p>
        </p:txBody>
      </p:sp>
      <p:sp>
        <p:nvSpPr>
          <p:cNvPr id="21" name="Text Placeholder 20"/>
          <p:cNvSpPr>
            <a:spLocks noGrp="1"/>
          </p:cNvSpPr>
          <p:nvPr>
            <p:ph type="body" sz="quarter" idx="10" hasCustomPrompt="1"/>
          </p:nvPr>
        </p:nvSpPr>
        <p:spPr>
          <a:xfrm>
            <a:off x="0" y="245442"/>
            <a:ext cx="641268" cy="891556"/>
          </a:xfrm>
        </p:spPr>
        <p:txBody>
          <a:bodyPr anchor="ctr"/>
          <a:lstStyle>
            <a:lvl1pPr algn="ctr">
              <a:buNone/>
              <a:defRPr sz="2000" b="1">
                <a:solidFill>
                  <a:schemeClr val="bg1"/>
                </a:solidFill>
              </a:defRPr>
            </a:lvl1pPr>
          </a:lstStyle>
          <a:p>
            <a:pPr lvl="0"/>
            <a:r>
              <a:rPr lang="en-US" dirty="0" smtClean="0"/>
              <a:t>#</a:t>
            </a:r>
            <a:endParaRPr lang="en-US" dirty="0"/>
          </a:p>
        </p:txBody>
      </p:sp>
    </p:spTree>
    <p:extLst>
      <p:ext uri="{BB962C8B-B14F-4D97-AF65-F5344CB8AC3E}">
        <p14:creationId xmlns:p14="http://schemas.microsoft.com/office/powerpoint/2010/main" val="3657833108"/>
      </p:ext>
    </p:extLst>
  </p:cSld>
  <p:clrMapOvr>
    <a:masterClrMapping/>
  </p:clrMapOvr>
  <p:timing>
    <p:tnLst>
      <p:par>
        <p:cTn id="1" dur="indefinite" restart="never" nodeType="tmRoot"/>
      </p:par>
    </p:tnLst>
  </p:timing>
</p:sldLayout>
</file>

<file path=ppt/slideLayouts/slideLayout385.xml><?xml version="1.0" encoding="utf-8"?>
<p:sldLayout xmlns:a="http://schemas.openxmlformats.org/drawingml/2006/main" xmlns:r="http://schemas.openxmlformats.org/officeDocument/2006/relationships" xmlns:p="http://schemas.openxmlformats.org/presentationml/2006/main" preserve="1" userDrawn="1">
  <p:cSld name="2_Executive Summar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Executive Summary (Georgia, 24pt)</a:t>
            </a:r>
            <a:endParaRPr lang="en-US" dirty="0"/>
          </a:p>
        </p:txBody>
      </p:sp>
      <p:grpSp>
        <p:nvGrpSpPr>
          <p:cNvPr id="6" name="Group 88"/>
          <p:cNvGrpSpPr/>
          <p:nvPr/>
        </p:nvGrpSpPr>
        <p:grpSpPr>
          <a:xfrm>
            <a:off x="5740416" y="1209320"/>
            <a:ext cx="3145536" cy="321616"/>
            <a:chOff x="3991296" y="1960467"/>
            <a:chExt cx="1646636" cy="262207"/>
          </a:xfrm>
        </p:grpSpPr>
        <p:sp>
          <p:nvSpPr>
            <p:cNvPr id="7" name="Rectangle 6"/>
            <p:cNvSpPr/>
            <p:nvPr/>
          </p:nvSpPr>
          <p:spPr>
            <a:xfrm>
              <a:off x="3991296" y="1961753"/>
              <a:ext cx="1646636" cy="260921"/>
            </a:xfrm>
            <a:prstGeom prst="rect">
              <a:avLst/>
            </a:prstGeom>
            <a:solidFill>
              <a:srgbClr val="FF3C0D"/>
            </a:solidFill>
            <a:ln w="12700">
              <a:solidFill>
                <a:srgbClr val="E883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CA" sz="1200" i="1" dirty="0" smtClean="0">
                  <a:solidFill>
                    <a:srgbClr val="FFFFFF"/>
                  </a:solidFill>
                  <a:latin typeface="Georgia"/>
                </a:rPr>
                <a:t>McLean &amp; Company </a:t>
              </a:r>
              <a:r>
                <a:rPr lang="en-CA" sz="1200" i="1" dirty="0">
                  <a:solidFill>
                    <a:srgbClr val="FFFFFF"/>
                  </a:solidFill>
                  <a:latin typeface="Georgia"/>
                </a:rPr>
                <a:t>Insight</a:t>
              </a:r>
            </a:p>
          </p:txBody>
        </p:sp>
        <p:pic>
          <p:nvPicPr>
            <p:cNvPr id="8" name="Picture 7" descr="insight-sm.wmf"/>
            <p:cNvPicPr>
              <a:picLocks noChangeAspect="1"/>
            </p:cNvPicPr>
            <p:nvPr/>
          </p:nvPicPr>
          <p:blipFill>
            <a:blip r:embed="rId2" cstate="screen"/>
            <a:stretch>
              <a:fillRect/>
            </a:stretch>
          </p:blipFill>
          <p:spPr>
            <a:xfrm>
              <a:off x="5393464" y="1960467"/>
              <a:ext cx="217654" cy="253060"/>
            </a:xfrm>
            <a:prstGeom prst="rect">
              <a:avLst/>
            </a:prstGeom>
            <a:noFill/>
            <a:ln>
              <a:noFill/>
            </a:ln>
          </p:spPr>
        </p:pic>
      </p:grpSp>
      <p:grpSp>
        <p:nvGrpSpPr>
          <p:cNvPr id="26" name="Group 25"/>
          <p:cNvGrpSpPr/>
          <p:nvPr userDrawn="1"/>
        </p:nvGrpSpPr>
        <p:grpSpPr>
          <a:xfrm>
            <a:off x="255868" y="4125411"/>
            <a:ext cx="8640578" cy="461665"/>
            <a:chOff x="247848" y="4125411"/>
            <a:chExt cx="8640578" cy="461665"/>
          </a:xfrm>
        </p:grpSpPr>
        <p:sp>
          <p:nvSpPr>
            <p:cNvPr id="9" name="Rectangle 8"/>
            <p:cNvSpPr/>
            <p:nvPr userDrawn="1"/>
          </p:nvSpPr>
          <p:spPr>
            <a:xfrm>
              <a:off x="247848" y="4199835"/>
              <a:ext cx="8640578" cy="312818"/>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b="1" dirty="0">
                  <a:solidFill>
                    <a:srgbClr val="FFFFFF"/>
                  </a:solidFill>
                </a:rPr>
                <a:t>Resolution</a:t>
              </a:r>
            </a:p>
          </p:txBody>
        </p:sp>
        <p:sp>
          <p:nvSpPr>
            <p:cNvPr id="15" name="TextBox 14"/>
            <p:cNvSpPr txBox="1"/>
            <p:nvPr userDrawn="1"/>
          </p:nvSpPr>
          <p:spPr>
            <a:xfrm>
              <a:off x="8461706" y="4125411"/>
              <a:ext cx="426720" cy="461665"/>
            </a:xfrm>
            <a:prstGeom prst="rect">
              <a:avLst/>
            </a:prstGeom>
            <a:noFill/>
          </p:spPr>
          <p:txBody>
            <a:bodyPr wrap="none" rtlCol="0" anchor="ctr">
              <a:spAutoFit/>
            </a:bodyPr>
            <a:lstStyle/>
            <a:p>
              <a:pPr algn="ctr"/>
              <a:r>
                <a:rPr lang="en-US" sz="2400" b="1" dirty="0" smtClean="0">
                  <a:solidFill>
                    <a:srgbClr val="FFFFFF"/>
                  </a:solidFill>
                  <a:sym typeface="Wingdings" panose="05000000000000000000" pitchFamily="2" charset="2"/>
                </a:rPr>
                <a:t></a:t>
              </a:r>
              <a:endParaRPr lang="en-US" sz="2400" b="1" dirty="0">
                <a:solidFill>
                  <a:srgbClr val="FFFFFF"/>
                </a:solidFill>
              </a:endParaRPr>
            </a:p>
          </p:txBody>
        </p:sp>
      </p:grpSp>
      <p:grpSp>
        <p:nvGrpSpPr>
          <p:cNvPr id="25" name="Group 24"/>
          <p:cNvGrpSpPr/>
          <p:nvPr userDrawn="1"/>
        </p:nvGrpSpPr>
        <p:grpSpPr>
          <a:xfrm>
            <a:off x="247848" y="1210905"/>
            <a:ext cx="5266944" cy="325508"/>
            <a:chOff x="277163" y="1210905"/>
            <a:chExt cx="5266944" cy="325508"/>
          </a:xfrm>
        </p:grpSpPr>
        <p:sp>
          <p:nvSpPr>
            <p:cNvPr id="13" name="Rectangle 12"/>
            <p:cNvSpPr/>
            <p:nvPr userDrawn="1"/>
          </p:nvSpPr>
          <p:spPr>
            <a:xfrm>
              <a:off x="277163" y="1210905"/>
              <a:ext cx="5266944" cy="320040"/>
            </a:xfrm>
            <a:prstGeom prst="rect">
              <a:avLst/>
            </a:prstGeom>
            <a:solidFill>
              <a:srgbClr val="924E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rgbClr val="FFFFFF"/>
                  </a:solidFill>
                </a:rPr>
                <a:t>Situation</a:t>
              </a:r>
              <a:endParaRPr lang="en-US" sz="1400" b="1" dirty="0">
                <a:solidFill>
                  <a:srgbClr val="FFFFFF"/>
                </a:solidFill>
              </a:endParaRPr>
            </a:p>
          </p:txBody>
        </p:sp>
        <p:sp>
          <p:nvSpPr>
            <p:cNvPr id="16" name="Isosceles Triangle 15"/>
            <p:cNvSpPr/>
            <p:nvPr userDrawn="1"/>
          </p:nvSpPr>
          <p:spPr>
            <a:xfrm>
              <a:off x="5223565" y="1254045"/>
              <a:ext cx="216694" cy="22383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smtClean="0">
                <a:solidFill>
                  <a:srgbClr val="333333"/>
                </a:solidFill>
              </a:endParaRPr>
            </a:p>
          </p:txBody>
        </p:sp>
        <p:sp>
          <p:nvSpPr>
            <p:cNvPr id="17" name="TextBox 16"/>
            <p:cNvSpPr txBox="1"/>
            <p:nvPr userDrawn="1"/>
          </p:nvSpPr>
          <p:spPr>
            <a:xfrm>
              <a:off x="5297384" y="1259414"/>
              <a:ext cx="69056" cy="276999"/>
            </a:xfrm>
            <a:prstGeom prst="rect">
              <a:avLst/>
            </a:prstGeom>
            <a:noFill/>
          </p:spPr>
          <p:txBody>
            <a:bodyPr wrap="square" rtlCol="0" anchor="ctr">
              <a:spAutoFit/>
            </a:bodyPr>
            <a:lstStyle/>
            <a:p>
              <a:pPr algn="ctr"/>
              <a:r>
                <a:rPr lang="en-US" sz="1200" dirty="0" smtClean="0">
                  <a:solidFill>
                    <a:srgbClr val="924E6B"/>
                  </a:solidFill>
                </a:rPr>
                <a:t>!</a:t>
              </a:r>
              <a:endParaRPr lang="en-US" sz="1200" dirty="0">
                <a:solidFill>
                  <a:srgbClr val="924E6B"/>
                </a:solidFill>
              </a:endParaRPr>
            </a:p>
          </p:txBody>
        </p:sp>
      </p:grpSp>
      <p:grpSp>
        <p:nvGrpSpPr>
          <p:cNvPr id="24" name="Group 23"/>
          <p:cNvGrpSpPr/>
          <p:nvPr userDrawn="1"/>
        </p:nvGrpSpPr>
        <p:grpSpPr>
          <a:xfrm>
            <a:off x="247848" y="2639247"/>
            <a:ext cx="5266944" cy="369332"/>
            <a:chOff x="251520" y="2526953"/>
            <a:chExt cx="5266944" cy="369332"/>
          </a:xfrm>
        </p:grpSpPr>
        <p:sp>
          <p:nvSpPr>
            <p:cNvPr id="11" name="Rectangle 10"/>
            <p:cNvSpPr/>
            <p:nvPr userDrawn="1"/>
          </p:nvSpPr>
          <p:spPr>
            <a:xfrm>
              <a:off x="251520" y="2547450"/>
              <a:ext cx="5266944"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b="1" dirty="0">
                  <a:solidFill>
                    <a:srgbClr val="FFFFFF"/>
                  </a:solidFill>
                </a:rPr>
                <a:t>Complication</a:t>
              </a:r>
            </a:p>
          </p:txBody>
        </p:sp>
        <p:sp>
          <p:nvSpPr>
            <p:cNvPr id="18" name="TextBox 17"/>
            <p:cNvSpPr txBox="1"/>
            <p:nvPr userDrawn="1"/>
          </p:nvSpPr>
          <p:spPr>
            <a:xfrm>
              <a:off x="5177595" y="2526953"/>
              <a:ext cx="262664" cy="369332"/>
            </a:xfrm>
            <a:prstGeom prst="rect">
              <a:avLst/>
            </a:prstGeom>
            <a:noFill/>
          </p:spPr>
          <p:txBody>
            <a:bodyPr wrap="square" rtlCol="0">
              <a:spAutoFit/>
            </a:bodyPr>
            <a:lstStyle/>
            <a:p>
              <a:r>
                <a:rPr lang="en-US" b="1" dirty="0" smtClean="0">
                  <a:solidFill>
                    <a:srgbClr val="FFFFFF"/>
                  </a:solidFill>
                </a:rPr>
                <a:t>?</a:t>
              </a:r>
              <a:endParaRPr lang="en-US" b="1" dirty="0">
                <a:solidFill>
                  <a:srgbClr val="FFFFFF"/>
                </a:solidFill>
              </a:endParaRPr>
            </a:p>
          </p:txBody>
        </p:sp>
      </p:grpSp>
      <p:sp>
        <p:nvSpPr>
          <p:cNvPr id="20" name="Text Placeholder 19"/>
          <p:cNvSpPr>
            <a:spLocks noGrp="1"/>
          </p:cNvSpPr>
          <p:nvPr userDrawn="1">
            <p:ph type="body" sz="quarter" idx="10"/>
          </p:nvPr>
        </p:nvSpPr>
        <p:spPr>
          <a:xfrm>
            <a:off x="255869" y="1535364"/>
            <a:ext cx="5248656" cy="107899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1" name="Text Placeholder 19"/>
          <p:cNvSpPr>
            <a:spLocks noGrp="1"/>
          </p:cNvSpPr>
          <p:nvPr userDrawn="1">
            <p:ph type="body" sz="quarter" idx="11"/>
          </p:nvPr>
        </p:nvSpPr>
        <p:spPr>
          <a:xfrm>
            <a:off x="255869" y="2974004"/>
            <a:ext cx="5248656" cy="107698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2" name="Text Placeholder 19"/>
          <p:cNvSpPr>
            <a:spLocks noGrp="1"/>
          </p:cNvSpPr>
          <p:nvPr userDrawn="1">
            <p:ph type="body" sz="quarter" idx="12"/>
          </p:nvPr>
        </p:nvSpPr>
        <p:spPr>
          <a:xfrm>
            <a:off x="264818" y="4512653"/>
            <a:ext cx="8613648" cy="18084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cxnSp>
        <p:nvCxnSpPr>
          <p:cNvPr id="27" name="Straight Connector 26"/>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9" name="Text Placeholder 28"/>
          <p:cNvSpPr>
            <a:spLocks noGrp="1"/>
          </p:cNvSpPr>
          <p:nvPr>
            <p:ph type="body" sz="quarter" idx="13"/>
          </p:nvPr>
        </p:nvSpPr>
        <p:spPr>
          <a:xfrm>
            <a:off x="5740416" y="1527747"/>
            <a:ext cx="3148013" cy="2523241"/>
          </a:xfrm>
          <a:ln w="19050">
            <a:solidFill>
              <a:schemeClr val="bg1">
                <a:lumMod val="75000"/>
              </a:schemeClr>
            </a:solidFill>
          </a:ln>
        </p:spPr>
        <p:txBody>
          <a:bodyPr/>
          <a:lstStyle>
            <a:lvl1pPr marL="0" indent="0">
              <a:buNone/>
              <a:defRPr/>
            </a:lvl1pPr>
          </a:lstStyle>
          <a:p>
            <a:pPr lvl="0"/>
            <a:endParaRPr lang="en-US" dirty="0"/>
          </a:p>
        </p:txBody>
      </p:sp>
    </p:spTree>
    <p:extLst>
      <p:ext uri="{BB962C8B-B14F-4D97-AF65-F5344CB8AC3E}">
        <p14:creationId xmlns:p14="http://schemas.microsoft.com/office/powerpoint/2010/main" val="134023313"/>
      </p:ext>
    </p:extLst>
  </p:cSld>
  <p:clrMapOvr>
    <a:masterClrMapping/>
  </p:clrMapOvr>
  <p:timing>
    <p:tnLst>
      <p:par>
        <p:cTn id="1" dur="indefinite" restart="never" nodeType="tmRoot"/>
      </p:par>
    </p:tnLst>
  </p:timing>
</p:sldLayout>
</file>

<file path=ppt/slideLayouts/slideLayout386.xml><?xml version="1.0" encoding="utf-8"?>
<p:sldLayout xmlns:a="http://schemas.openxmlformats.org/drawingml/2006/main" xmlns:r="http://schemas.openxmlformats.org/officeDocument/2006/relationships" xmlns:p="http://schemas.openxmlformats.org/presentationml/2006/main" preserve="1" userDrawn="1">
  <p:cSld name="3_Cover">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pic>
        <p:nvPicPr>
          <p:cNvPr id="17" name="Picture 16" descr="footer2012-mco.jpg"/>
          <p:cNvPicPr>
            <a:picLocks noChangeAspect="1"/>
          </p:cNvPicPr>
          <p:nvPr userDrawn="1"/>
        </p:nvPicPr>
        <p:blipFill>
          <a:blip r:embed="rId2" cstate="print"/>
          <a:srcRect l="77956"/>
          <a:stretch>
            <a:fillRect/>
          </a:stretch>
        </p:blipFill>
        <p:spPr>
          <a:xfrm>
            <a:off x="7128284" y="6090047"/>
            <a:ext cx="2015716" cy="767953"/>
          </a:xfrm>
          <a:prstGeom prst="rect">
            <a:avLst/>
          </a:prstGeom>
        </p:spPr>
      </p:pic>
      <p:sp>
        <p:nvSpPr>
          <p:cNvPr id="18" name="Rectangle 17"/>
          <p:cNvSpPr/>
          <p:nvPr userDrawn="1"/>
        </p:nvSpPr>
        <p:spPr>
          <a:xfrm>
            <a:off x="-509" y="6090047"/>
            <a:ext cx="7128284" cy="7679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CA" sz="800" dirty="0" smtClean="0">
                <a:solidFill>
                  <a:srgbClr val="ADB7C3"/>
                </a:solidFill>
              </a:rPr>
              <a:t>McLean &amp; Company is a research and advisory firm that provides practical solutions</a:t>
            </a:r>
            <a:br>
              <a:rPr lang="en-CA" sz="800" dirty="0" smtClean="0">
                <a:solidFill>
                  <a:srgbClr val="ADB7C3"/>
                </a:solidFill>
              </a:rPr>
            </a:br>
            <a:r>
              <a:rPr lang="en-CA" sz="800" dirty="0" smtClean="0">
                <a:solidFill>
                  <a:srgbClr val="ADB7C3"/>
                </a:solidFill>
              </a:rPr>
              <a:t>to human resources challenges with executable research, tools, and advice that will have a</a:t>
            </a:r>
            <a:br>
              <a:rPr lang="en-CA" sz="800" dirty="0" smtClean="0">
                <a:solidFill>
                  <a:srgbClr val="ADB7C3"/>
                </a:solidFill>
              </a:rPr>
            </a:br>
            <a:r>
              <a:rPr lang="en-CA" sz="800" dirty="0" smtClean="0">
                <a:solidFill>
                  <a:srgbClr val="ADB7C3"/>
                </a:solidFill>
              </a:rPr>
              <a:t>clear and measurable impact on your business. © 1997-2014 McLean &amp; Company.</a:t>
            </a:r>
            <a:br>
              <a:rPr lang="en-CA" sz="800" dirty="0" smtClean="0">
                <a:solidFill>
                  <a:srgbClr val="ADB7C3"/>
                </a:solidFill>
              </a:rPr>
            </a:br>
            <a:r>
              <a:rPr lang="en-CA" sz="800" dirty="0" smtClean="0">
                <a:solidFill>
                  <a:srgbClr val="ADB7C3"/>
                </a:solidFill>
              </a:rPr>
              <a:t>McLean &amp; Company is a division of Info-Tech Research Group Inc.</a:t>
            </a:r>
            <a:endParaRPr lang="en-CA" sz="800" dirty="0">
              <a:solidFill>
                <a:srgbClr val="ADB7C3"/>
              </a:solidFill>
            </a:endParaRPr>
          </a:p>
        </p:txBody>
      </p:sp>
    </p:spTree>
    <p:extLst>
      <p:ext uri="{BB962C8B-B14F-4D97-AF65-F5344CB8AC3E}">
        <p14:creationId xmlns:p14="http://schemas.microsoft.com/office/powerpoint/2010/main" val="2620460619"/>
      </p:ext>
    </p:extLst>
  </p:cSld>
  <p:clrMapOvr>
    <a:masterClrMapping/>
  </p:clrMapOvr>
  <p:timing>
    <p:tnLst>
      <p:par>
        <p:cTn id="1" dur="indefinite" restart="never" nodeType="tmRoot"/>
      </p:par>
    </p:tnLst>
  </p:timing>
</p:sldLayout>
</file>

<file path=ppt/slideLayouts/slideLayout387.xml><?xml version="1.0" encoding="utf-8"?>
<p:sldLayout xmlns:a="http://schemas.openxmlformats.org/drawingml/2006/main" xmlns:r="http://schemas.openxmlformats.org/officeDocument/2006/relationships" xmlns:p="http://schemas.openxmlformats.org/presentationml/2006/main" userDrawn="1">
  <p:cSld name="5_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userDrawn="1">
            <p:ph type="body" sz="quarter" idx="18" hasCustomPrompt="1"/>
          </p:nvPr>
        </p:nvSpPr>
        <p:spPr>
          <a:xfrm>
            <a:off x="687148" y="4295384"/>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3919791" y="4307741"/>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
        <p:nvSpPr>
          <p:cNvPr id="13" name="TextBox 12"/>
          <p:cNvSpPr txBox="1"/>
          <p:nvPr userDrawn="1"/>
        </p:nvSpPr>
        <p:spPr>
          <a:xfrm>
            <a:off x="3919791" y="3976699"/>
            <a:ext cx="269351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What’s in this Section:</a:t>
            </a:r>
          </a:p>
        </p:txBody>
      </p:sp>
      <p:sp>
        <p:nvSpPr>
          <p:cNvPr id="14" name="TextBox 13"/>
          <p:cNvSpPr txBox="1"/>
          <p:nvPr userDrawn="1"/>
        </p:nvSpPr>
        <p:spPr>
          <a:xfrm>
            <a:off x="447639" y="3976700"/>
            <a:ext cx="102557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Sections:</a:t>
            </a:r>
          </a:p>
        </p:txBody>
      </p:sp>
      <p:cxnSp>
        <p:nvCxnSpPr>
          <p:cNvPr id="7" name="Straight Connector 6"/>
          <p:cNvCxnSpPr/>
          <p:nvPr userDrawn="1"/>
        </p:nvCxnSpPr>
        <p:spPr>
          <a:xfrm>
            <a:off x="3749514" y="4311718"/>
            <a:ext cx="0" cy="190613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3749514" y="6217856"/>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3749514" y="4311718"/>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5372659"/>
      </p:ext>
    </p:extLst>
  </p:cSld>
  <p:clrMapOvr>
    <a:masterClrMapping/>
  </p:clrMapOvr>
  <p:timing>
    <p:tnLst>
      <p:par>
        <p:cTn id="1" dur="indefinite" restart="never" nodeType="tmRoot"/>
      </p:par>
    </p:tnLst>
  </p:timing>
</p:sldLayout>
</file>

<file path=ppt/slideLayouts/slideLayout388.xml><?xml version="1.0" encoding="utf-8"?>
<p:sldLayout xmlns:a="http://schemas.openxmlformats.org/drawingml/2006/main" xmlns:r="http://schemas.openxmlformats.org/officeDocument/2006/relationships" xmlns:p="http://schemas.openxmlformats.org/presentationml/2006/main" preserve="1" userDrawn="1">
  <p:cSld name="4_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3533594379"/>
      </p:ext>
    </p:extLst>
  </p:cSld>
  <p:clrMapOvr>
    <a:masterClrMapping/>
  </p:clrMapOvr>
  <p:timing>
    <p:tnLst>
      <p:par>
        <p:cTn id="1" dur="indefinite" restart="never" nodeType="tmRoot"/>
      </p:par>
    </p:tnLst>
  </p:timing>
</p:sldLayout>
</file>

<file path=ppt/slideLayouts/slideLayout389.xml><?xml version="1.0" encoding="utf-8"?>
<p:sldLayout xmlns:a="http://schemas.openxmlformats.org/drawingml/2006/main" xmlns:r="http://schemas.openxmlformats.org/officeDocument/2006/relationships" xmlns:p="http://schemas.openxmlformats.org/presentationml/2006/main" userDrawn="1">
  <p:cSld name="3_Activity Title Page">
    <p:spTree>
      <p:nvGrpSpPr>
        <p:cNvPr id="1" name=""/>
        <p:cNvGrpSpPr/>
        <p:nvPr/>
      </p:nvGrpSpPr>
      <p:grpSpPr>
        <a:xfrm>
          <a:off x="0" y="0"/>
          <a:ext cx="0" cy="0"/>
          <a:chOff x="0" y="0"/>
          <a:chExt cx="0" cy="0"/>
        </a:xfrm>
      </p:grpSpPr>
      <p:sp>
        <p:nvSpPr>
          <p:cNvPr id="23" name="Pentagon 22"/>
          <p:cNvSpPr/>
          <p:nvPr userDrawn="1"/>
        </p:nvSpPr>
        <p:spPr>
          <a:xfrm>
            <a:off x="0" y="411616"/>
            <a:ext cx="863588" cy="538410"/>
          </a:xfrm>
          <a:prstGeom prst="homePlate">
            <a:avLst>
              <a:gd name="adj" fmla="val 37631"/>
            </a:avLst>
          </a:prstGeom>
          <a:solidFill>
            <a:srgbClr val="C777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Title 1"/>
          <p:cNvSpPr>
            <a:spLocks noGrp="1"/>
          </p:cNvSpPr>
          <p:nvPr>
            <p:ph type="title" hasCustomPrompt="1"/>
          </p:nvPr>
        </p:nvSpPr>
        <p:spPr>
          <a:xfrm>
            <a:off x="863588" y="260648"/>
            <a:ext cx="8013712" cy="864096"/>
          </a:xfrm>
          <a:noFill/>
        </p:spPr>
        <p:txBody>
          <a:bodyPr/>
          <a:lstStyle>
            <a:lvl1pPr algn="l">
              <a:lnSpc>
                <a:spcPts val="2600"/>
              </a:lnSpc>
              <a:defRPr sz="2400" b="0" baseline="0">
                <a:solidFill>
                  <a:schemeClr val="tx1"/>
                </a:solidFill>
              </a:defRPr>
            </a:lvl1pPr>
          </a:lstStyle>
          <a:p>
            <a:r>
              <a:rPr lang="en-US" dirty="0" smtClean="0"/>
              <a:t>Page Header (Georgia, 24pt) </a:t>
            </a:r>
            <a:endParaRPr lang="en-CA" dirty="0"/>
          </a:p>
        </p:txBody>
      </p:sp>
      <p:sp>
        <p:nvSpPr>
          <p:cNvPr id="21" name="Text Placeholder 20"/>
          <p:cNvSpPr>
            <a:spLocks noGrp="1"/>
          </p:cNvSpPr>
          <p:nvPr>
            <p:ph type="body" sz="quarter" idx="10" hasCustomPrompt="1"/>
          </p:nvPr>
        </p:nvSpPr>
        <p:spPr>
          <a:xfrm>
            <a:off x="0" y="245442"/>
            <a:ext cx="641268" cy="891556"/>
          </a:xfrm>
        </p:spPr>
        <p:txBody>
          <a:bodyPr anchor="ctr"/>
          <a:lstStyle>
            <a:lvl1pPr algn="ctr">
              <a:buNone/>
              <a:defRPr sz="2000" b="1">
                <a:solidFill>
                  <a:schemeClr val="bg1"/>
                </a:solidFill>
              </a:defRPr>
            </a:lvl1pPr>
          </a:lstStyle>
          <a:p>
            <a:pPr lvl="0"/>
            <a:r>
              <a:rPr lang="en-US" dirty="0" smtClean="0"/>
              <a:t>#</a:t>
            </a:r>
            <a:endParaRPr lang="en-US" dirty="0"/>
          </a:p>
        </p:txBody>
      </p:sp>
    </p:spTree>
    <p:extLst>
      <p:ext uri="{BB962C8B-B14F-4D97-AF65-F5344CB8AC3E}">
        <p14:creationId xmlns:p14="http://schemas.microsoft.com/office/powerpoint/2010/main" val="2898833340"/>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1_Vendor Landscape 40/60">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3" name="Group 12"/>
          <p:cNvGrpSpPr/>
          <p:nvPr/>
        </p:nvGrpSpPr>
        <p:grpSpPr>
          <a:xfrm>
            <a:off x="0" y="0"/>
            <a:ext cx="9144000" cy="6876000"/>
            <a:chOff x="0" y="0"/>
            <a:chExt cx="9144000" cy="6876000"/>
          </a:xfrm>
        </p:grpSpPr>
        <p:sp>
          <p:nvSpPr>
            <p:cNvPr id="14" name="Rectangle 13"/>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5" name="Rectangle 14"/>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6" name="Rectangle 15"/>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17" name="Rectangle 16"/>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1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946359542"/>
      </p:ext>
    </p:extLst>
  </p:cSld>
  <p:clrMapOvr>
    <a:masterClrMapping/>
  </p:clrMapOvr>
  <p:hf hdr="0" ftr="0" dt="0"/>
</p:sldLayout>
</file>

<file path=ppt/slideLayouts/slideLayout390.xml><?xml version="1.0" encoding="utf-8"?>
<p:sldLayout xmlns:a="http://schemas.openxmlformats.org/drawingml/2006/main" xmlns:r="http://schemas.openxmlformats.org/officeDocument/2006/relationships" xmlns:p="http://schemas.openxmlformats.org/presentationml/2006/main" preserve="1" userDrawn="1">
  <p:cSld name="3_Executive Summar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Executive Summary (Georgia, 24pt)</a:t>
            </a:r>
            <a:endParaRPr lang="en-US" dirty="0"/>
          </a:p>
        </p:txBody>
      </p:sp>
      <p:grpSp>
        <p:nvGrpSpPr>
          <p:cNvPr id="6" name="Group 88"/>
          <p:cNvGrpSpPr/>
          <p:nvPr/>
        </p:nvGrpSpPr>
        <p:grpSpPr>
          <a:xfrm>
            <a:off x="5740416" y="1209320"/>
            <a:ext cx="3145536" cy="321616"/>
            <a:chOff x="3991296" y="1960467"/>
            <a:chExt cx="1646636" cy="262207"/>
          </a:xfrm>
        </p:grpSpPr>
        <p:sp>
          <p:nvSpPr>
            <p:cNvPr id="7" name="Rectangle 6"/>
            <p:cNvSpPr/>
            <p:nvPr/>
          </p:nvSpPr>
          <p:spPr>
            <a:xfrm>
              <a:off x="3991296" y="1961753"/>
              <a:ext cx="1646636" cy="260921"/>
            </a:xfrm>
            <a:prstGeom prst="rect">
              <a:avLst/>
            </a:prstGeom>
            <a:solidFill>
              <a:srgbClr val="FF3C0D"/>
            </a:solidFill>
            <a:ln w="12700">
              <a:solidFill>
                <a:srgbClr val="E883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CA" sz="1200" i="1" dirty="0" smtClean="0">
                  <a:solidFill>
                    <a:srgbClr val="FFFFFF"/>
                  </a:solidFill>
                  <a:latin typeface="Georgia"/>
                </a:rPr>
                <a:t>McLean &amp; Company </a:t>
              </a:r>
              <a:r>
                <a:rPr lang="en-CA" sz="1200" i="1" dirty="0">
                  <a:solidFill>
                    <a:srgbClr val="FFFFFF"/>
                  </a:solidFill>
                  <a:latin typeface="Georgia"/>
                </a:rPr>
                <a:t>Insight</a:t>
              </a:r>
            </a:p>
          </p:txBody>
        </p:sp>
        <p:pic>
          <p:nvPicPr>
            <p:cNvPr id="8" name="Picture 7" descr="insight-sm.wmf"/>
            <p:cNvPicPr>
              <a:picLocks noChangeAspect="1"/>
            </p:cNvPicPr>
            <p:nvPr/>
          </p:nvPicPr>
          <p:blipFill>
            <a:blip r:embed="rId2" cstate="screen"/>
            <a:stretch>
              <a:fillRect/>
            </a:stretch>
          </p:blipFill>
          <p:spPr>
            <a:xfrm>
              <a:off x="5393464" y="1960467"/>
              <a:ext cx="217654" cy="253060"/>
            </a:xfrm>
            <a:prstGeom prst="rect">
              <a:avLst/>
            </a:prstGeom>
            <a:noFill/>
            <a:ln>
              <a:noFill/>
            </a:ln>
          </p:spPr>
        </p:pic>
      </p:grpSp>
      <p:grpSp>
        <p:nvGrpSpPr>
          <p:cNvPr id="26" name="Group 25"/>
          <p:cNvGrpSpPr/>
          <p:nvPr userDrawn="1"/>
        </p:nvGrpSpPr>
        <p:grpSpPr>
          <a:xfrm>
            <a:off x="255868" y="4125411"/>
            <a:ext cx="8640578" cy="461665"/>
            <a:chOff x="247848" y="4125411"/>
            <a:chExt cx="8640578" cy="461665"/>
          </a:xfrm>
        </p:grpSpPr>
        <p:sp>
          <p:nvSpPr>
            <p:cNvPr id="9" name="Rectangle 8"/>
            <p:cNvSpPr/>
            <p:nvPr userDrawn="1"/>
          </p:nvSpPr>
          <p:spPr>
            <a:xfrm>
              <a:off x="247848" y="4199835"/>
              <a:ext cx="8640578" cy="312818"/>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b="1" dirty="0">
                  <a:solidFill>
                    <a:srgbClr val="FFFFFF"/>
                  </a:solidFill>
                </a:rPr>
                <a:t>Resolution</a:t>
              </a:r>
            </a:p>
          </p:txBody>
        </p:sp>
        <p:sp>
          <p:nvSpPr>
            <p:cNvPr id="15" name="TextBox 14"/>
            <p:cNvSpPr txBox="1"/>
            <p:nvPr userDrawn="1"/>
          </p:nvSpPr>
          <p:spPr>
            <a:xfrm>
              <a:off x="8461706" y="4125411"/>
              <a:ext cx="426720" cy="461665"/>
            </a:xfrm>
            <a:prstGeom prst="rect">
              <a:avLst/>
            </a:prstGeom>
            <a:noFill/>
          </p:spPr>
          <p:txBody>
            <a:bodyPr wrap="none" rtlCol="0" anchor="ctr">
              <a:spAutoFit/>
            </a:bodyPr>
            <a:lstStyle/>
            <a:p>
              <a:pPr algn="ctr"/>
              <a:r>
                <a:rPr lang="en-US" sz="2400" b="1" dirty="0" smtClean="0">
                  <a:solidFill>
                    <a:srgbClr val="FFFFFF"/>
                  </a:solidFill>
                  <a:sym typeface="Wingdings" panose="05000000000000000000" pitchFamily="2" charset="2"/>
                </a:rPr>
                <a:t></a:t>
              </a:r>
              <a:endParaRPr lang="en-US" sz="2400" b="1" dirty="0">
                <a:solidFill>
                  <a:srgbClr val="FFFFFF"/>
                </a:solidFill>
              </a:endParaRPr>
            </a:p>
          </p:txBody>
        </p:sp>
      </p:grpSp>
      <p:grpSp>
        <p:nvGrpSpPr>
          <p:cNvPr id="25" name="Group 24"/>
          <p:cNvGrpSpPr/>
          <p:nvPr userDrawn="1"/>
        </p:nvGrpSpPr>
        <p:grpSpPr>
          <a:xfrm>
            <a:off x="247848" y="1210905"/>
            <a:ext cx="5266944" cy="325508"/>
            <a:chOff x="277163" y="1210905"/>
            <a:chExt cx="5266944" cy="325508"/>
          </a:xfrm>
        </p:grpSpPr>
        <p:sp>
          <p:nvSpPr>
            <p:cNvPr id="13" name="Rectangle 12"/>
            <p:cNvSpPr/>
            <p:nvPr userDrawn="1"/>
          </p:nvSpPr>
          <p:spPr>
            <a:xfrm>
              <a:off x="277163" y="1210905"/>
              <a:ext cx="5266944" cy="320040"/>
            </a:xfrm>
            <a:prstGeom prst="rect">
              <a:avLst/>
            </a:prstGeom>
            <a:solidFill>
              <a:srgbClr val="924E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rgbClr val="FFFFFF"/>
                  </a:solidFill>
                </a:rPr>
                <a:t>Situation</a:t>
              </a:r>
              <a:endParaRPr lang="en-US" sz="1400" b="1" dirty="0">
                <a:solidFill>
                  <a:srgbClr val="FFFFFF"/>
                </a:solidFill>
              </a:endParaRPr>
            </a:p>
          </p:txBody>
        </p:sp>
        <p:sp>
          <p:nvSpPr>
            <p:cNvPr id="16" name="Isosceles Triangle 15"/>
            <p:cNvSpPr/>
            <p:nvPr userDrawn="1"/>
          </p:nvSpPr>
          <p:spPr>
            <a:xfrm>
              <a:off x="5223565" y="1254045"/>
              <a:ext cx="216694" cy="22383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smtClean="0">
                <a:solidFill>
                  <a:srgbClr val="333333"/>
                </a:solidFill>
              </a:endParaRPr>
            </a:p>
          </p:txBody>
        </p:sp>
        <p:sp>
          <p:nvSpPr>
            <p:cNvPr id="17" name="TextBox 16"/>
            <p:cNvSpPr txBox="1"/>
            <p:nvPr userDrawn="1"/>
          </p:nvSpPr>
          <p:spPr>
            <a:xfrm>
              <a:off x="5297384" y="1259414"/>
              <a:ext cx="69056" cy="276999"/>
            </a:xfrm>
            <a:prstGeom prst="rect">
              <a:avLst/>
            </a:prstGeom>
            <a:noFill/>
          </p:spPr>
          <p:txBody>
            <a:bodyPr wrap="square" rtlCol="0" anchor="ctr">
              <a:spAutoFit/>
            </a:bodyPr>
            <a:lstStyle/>
            <a:p>
              <a:pPr algn="ctr"/>
              <a:r>
                <a:rPr lang="en-US" sz="1200" dirty="0" smtClean="0">
                  <a:solidFill>
                    <a:srgbClr val="924E6B"/>
                  </a:solidFill>
                </a:rPr>
                <a:t>!</a:t>
              </a:r>
              <a:endParaRPr lang="en-US" sz="1200" dirty="0">
                <a:solidFill>
                  <a:srgbClr val="924E6B"/>
                </a:solidFill>
              </a:endParaRPr>
            </a:p>
          </p:txBody>
        </p:sp>
      </p:grpSp>
      <p:grpSp>
        <p:nvGrpSpPr>
          <p:cNvPr id="24" name="Group 23"/>
          <p:cNvGrpSpPr/>
          <p:nvPr userDrawn="1"/>
        </p:nvGrpSpPr>
        <p:grpSpPr>
          <a:xfrm>
            <a:off x="247848" y="2639247"/>
            <a:ext cx="5266944" cy="369332"/>
            <a:chOff x="251520" y="2526953"/>
            <a:chExt cx="5266944" cy="369332"/>
          </a:xfrm>
        </p:grpSpPr>
        <p:sp>
          <p:nvSpPr>
            <p:cNvPr id="11" name="Rectangle 10"/>
            <p:cNvSpPr/>
            <p:nvPr userDrawn="1"/>
          </p:nvSpPr>
          <p:spPr>
            <a:xfrm>
              <a:off x="251520" y="2547450"/>
              <a:ext cx="5266944"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b="1" dirty="0">
                  <a:solidFill>
                    <a:srgbClr val="FFFFFF"/>
                  </a:solidFill>
                </a:rPr>
                <a:t>Complication</a:t>
              </a:r>
            </a:p>
          </p:txBody>
        </p:sp>
        <p:sp>
          <p:nvSpPr>
            <p:cNvPr id="18" name="TextBox 17"/>
            <p:cNvSpPr txBox="1"/>
            <p:nvPr userDrawn="1"/>
          </p:nvSpPr>
          <p:spPr>
            <a:xfrm>
              <a:off x="5177595" y="2526953"/>
              <a:ext cx="262664" cy="369332"/>
            </a:xfrm>
            <a:prstGeom prst="rect">
              <a:avLst/>
            </a:prstGeom>
            <a:noFill/>
          </p:spPr>
          <p:txBody>
            <a:bodyPr wrap="square" rtlCol="0">
              <a:spAutoFit/>
            </a:bodyPr>
            <a:lstStyle/>
            <a:p>
              <a:r>
                <a:rPr lang="en-US" b="1" dirty="0" smtClean="0">
                  <a:solidFill>
                    <a:srgbClr val="FFFFFF"/>
                  </a:solidFill>
                </a:rPr>
                <a:t>?</a:t>
              </a:r>
              <a:endParaRPr lang="en-US" b="1" dirty="0">
                <a:solidFill>
                  <a:srgbClr val="FFFFFF"/>
                </a:solidFill>
              </a:endParaRPr>
            </a:p>
          </p:txBody>
        </p:sp>
      </p:grpSp>
      <p:sp>
        <p:nvSpPr>
          <p:cNvPr id="20" name="Text Placeholder 19"/>
          <p:cNvSpPr>
            <a:spLocks noGrp="1"/>
          </p:cNvSpPr>
          <p:nvPr userDrawn="1">
            <p:ph type="body" sz="quarter" idx="10"/>
          </p:nvPr>
        </p:nvSpPr>
        <p:spPr>
          <a:xfrm>
            <a:off x="255869" y="1535364"/>
            <a:ext cx="5248656" cy="107899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1" name="Text Placeholder 19"/>
          <p:cNvSpPr>
            <a:spLocks noGrp="1"/>
          </p:cNvSpPr>
          <p:nvPr userDrawn="1">
            <p:ph type="body" sz="quarter" idx="11"/>
          </p:nvPr>
        </p:nvSpPr>
        <p:spPr>
          <a:xfrm>
            <a:off x="255869" y="2974004"/>
            <a:ext cx="5248656" cy="107698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2" name="Text Placeholder 19"/>
          <p:cNvSpPr>
            <a:spLocks noGrp="1"/>
          </p:cNvSpPr>
          <p:nvPr userDrawn="1">
            <p:ph type="body" sz="quarter" idx="12"/>
          </p:nvPr>
        </p:nvSpPr>
        <p:spPr>
          <a:xfrm>
            <a:off x="264818" y="4512653"/>
            <a:ext cx="8613648" cy="18084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cxnSp>
        <p:nvCxnSpPr>
          <p:cNvPr id="27" name="Straight Connector 26"/>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9" name="Text Placeholder 28"/>
          <p:cNvSpPr>
            <a:spLocks noGrp="1"/>
          </p:cNvSpPr>
          <p:nvPr>
            <p:ph type="body" sz="quarter" idx="13"/>
          </p:nvPr>
        </p:nvSpPr>
        <p:spPr>
          <a:xfrm>
            <a:off x="5740416" y="1527747"/>
            <a:ext cx="3148013" cy="2523241"/>
          </a:xfrm>
          <a:ln w="19050">
            <a:solidFill>
              <a:schemeClr val="bg1">
                <a:lumMod val="75000"/>
              </a:schemeClr>
            </a:solidFill>
          </a:ln>
        </p:spPr>
        <p:txBody>
          <a:bodyPr/>
          <a:lstStyle>
            <a:lvl1pPr marL="0" indent="0">
              <a:buNone/>
              <a:defRPr/>
            </a:lvl1pPr>
          </a:lstStyle>
          <a:p>
            <a:pPr lvl="0"/>
            <a:endParaRPr lang="en-US" dirty="0"/>
          </a:p>
        </p:txBody>
      </p:sp>
    </p:spTree>
    <p:extLst>
      <p:ext uri="{BB962C8B-B14F-4D97-AF65-F5344CB8AC3E}">
        <p14:creationId xmlns:p14="http://schemas.microsoft.com/office/powerpoint/2010/main" val="1379921629"/>
      </p:ext>
    </p:extLst>
  </p:cSld>
  <p:clrMapOvr>
    <a:masterClrMapping/>
  </p:clrMapOvr>
  <p:timing>
    <p:tnLst>
      <p:par>
        <p:cTn id="1" dur="indefinite" restart="never" nodeType="tmRoot"/>
      </p:par>
    </p:tnLst>
  </p:timing>
</p:sldLayout>
</file>

<file path=ppt/slideLayouts/slideLayout391.xml><?xml version="1.0" encoding="utf-8"?>
<p:sldLayout xmlns:a="http://schemas.openxmlformats.org/drawingml/2006/main" xmlns:r="http://schemas.openxmlformats.org/officeDocument/2006/relationships" xmlns:p="http://schemas.openxmlformats.org/presentationml/2006/main" preserve="1" userDrawn="1">
  <p:cSld name="4_Cover">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pic>
        <p:nvPicPr>
          <p:cNvPr id="17" name="Picture 16" descr="footer2012-mco.jpg"/>
          <p:cNvPicPr>
            <a:picLocks noChangeAspect="1"/>
          </p:cNvPicPr>
          <p:nvPr userDrawn="1"/>
        </p:nvPicPr>
        <p:blipFill>
          <a:blip r:embed="rId2" cstate="print"/>
          <a:srcRect l="77956"/>
          <a:stretch>
            <a:fillRect/>
          </a:stretch>
        </p:blipFill>
        <p:spPr>
          <a:xfrm>
            <a:off x="7128284" y="6090047"/>
            <a:ext cx="2015716" cy="767953"/>
          </a:xfrm>
          <a:prstGeom prst="rect">
            <a:avLst/>
          </a:prstGeom>
        </p:spPr>
      </p:pic>
      <p:sp>
        <p:nvSpPr>
          <p:cNvPr id="18" name="Rectangle 17"/>
          <p:cNvSpPr/>
          <p:nvPr userDrawn="1"/>
        </p:nvSpPr>
        <p:spPr>
          <a:xfrm>
            <a:off x="-509" y="6090047"/>
            <a:ext cx="7128284" cy="7679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CA" sz="800" dirty="0" smtClean="0">
                <a:solidFill>
                  <a:srgbClr val="ADB7C3"/>
                </a:solidFill>
              </a:rPr>
              <a:t>McLean &amp; Company is a research and advisory firm that provides practical solutions</a:t>
            </a:r>
            <a:br>
              <a:rPr lang="en-CA" sz="800" dirty="0" smtClean="0">
                <a:solidFill>
                  <a:srgbClr val="ADB7C3"/>
                </a:solidFill>
              </a:rPr>
            </a:br>
            <a:r>
              <a:rPr lang="en-CA" sz="800" dirty="0" smtClean="0">
                <a:solidFill>
                  <a:srgbClr val="ADB7C3"/>
                </a:solidFill>
              </a:rPr>
              <a:t>to human resources challenges with executable research, tools, and advice that will have a</a:t>
            </a:r>
            <a:br>
              <a:rPr lang="en-CA" sz="800" dirty="0" smtClean="0">
                <a:solidFill>
                  <a:srgbClr val="ADB7C3"/>
                </a:solidFill>
              </a:rPr>
            </a:br>
            <a:r>
              <a:rPr lang="en-CA" sz="800" dirty="0" smtClean="0">
                <a:solidFill>
                  <a:srgbClr val="ADB7C3"/>
                </a:solidFill>
              </a:rPr>
              <a:t>clear and measurable impact on your business. © 1997-2014 McLean &amp; Company.</a:t>
            </a:r>
            <a:br>
              <a:rPr lang="en-CA" sz="800" dirty="0" smtClean="0">
                <a:solidFill>
                  <a:srgbClr val="ADB7C3"/>
                </a:solidFill>
              </a:rPr>
            </a:br>
            <a:r>
              <a:rPr lang="en-CA" sz="800" dirty="0" smtClean="0">
                <a:solidFill>
                  <a:srgbClr val="ADB7C3"/>
                </a:solidFill>
              </a:rPr>
              <a:t>McLean &amp; Company is a division of Info-Tech Research Group Inc.</a:t>
            </a:r>
            <a:endParaRPr lang="en-CA" sz="800" dirty="0">
              <a:solidFill>
                <a:srgbClr val="ADB7C3"/>
              </a:solidFill>
            </a:endParaRPr>
          </a:p>
        </p:txBody>
      </p:sp>
    </p:spTree>
    <p:extLst>
      <p:ext uri="{BB962C8B-B14F-4D97-AF65-F5344CB8AC3E}">
        <p14:creationId xmlns:p14="http://schemas.microsoft.com/office/powerpoint/2010/main" val="2977706289"/>
      </p:ext>
    </p:extLst>
  </p:cSld>
  <p:clrMapOvr>
    <a:masterClrMapping/>
  </p:clrMapOvr>
  <p:timing>
    <p:tnLst>
      <p:par>
        <p:cTn id="1" dur="indefinite" restart="never" nodeType="tmRoot"/>
      </p:par>
    </p:tnLst>
  </p:timing>
</p:sldLayout>
</file>

<file path=ppt/slideLayouts/slideLayout392.xml><?xml version="1.0" encoding="utf-8"?>
<p:sldLayout xmlns:a="http://schemas.openxmlformats.org/drawingml/2006/main" xmlns:r="http://schemas.openxmlformats.org/officeDocument/2006/relationships" xmlns:p="http://schemas.openxmlformats.org/presentationml/2006/main" userDrawn="1">
  <p:cSld name="6_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userDrawn="1">
            <p:ph type="body" sz="quarter" idx="18" hasCustomPrompt="1"/>
          </p:nvPr>
        </p:nvSpPr>
        <p:spPr>
          <a:xfrm>
            <a:off x="687148" y="4295384"/>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3919791" y="4307741"/>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
        <p:nvSpPr>
          <p:cNvPr id="13" name="TextBox 12"/>
          <p:cNvSpPr txBox="1"/>
          <p:nvPr userDrawn="1"/>
        </p:nvSpPr>
        <p:spPr>
          <a:xfrm>
            <a:off x="3919791" y="3976699"/>
            <a:ext cx="269351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What’s in this Section:</a:t>
            </a:r>
          </a:p>
        </p:txBody>
      </p:sp>
      <p:sp>
        <p:nvSpPr>
          <p:cNvPr id="14" name="TextBox 13"/>
          <p:cNvSpPr txBox="1"/>
          <p:nvPr userDrawn="1"/>
        </p:nvSpPr>
        <p:spPr>
          <a:xfrm>
            <a:off x="447639" y="3976700"/>
            <a:ext cx="102557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Sections:</a:t>
            </a:r>
          </a:p>
        </p:txBody>
      </p:sp>
      <p:cxnSp>
        <p:nvCxnSpPr>
          <p:cNvPr id="7" name="Straight Connector 6"/>
          <p:cNvCxnSpPr/>
          <p:nvPr userDrawn="1"/>
        </p:nvCxnSpPr>
        <p:spPr>
          <a:xfrm>
            <a:off x="3749514" y="4311718"/>
            <a:ext cx="0" cy="190613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3749514" y="6217856"/>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3749514" y="4311718"/>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6352578"/>
      </p:ext>
    </p:extLst>
  </p:cSld>
  <p:clrMapOvr>
    <a:masterClrMapping/>
  </p:clrMapOvr>
  <p:timing>
    <p:tnLst>
      <p:par>
        <p:cTn id="1" dur="indefinite" restart="never" nodeType="tmRoot"/>
      </p:par>
    </p:tnLst>
  </p:timing>
</p:sldLayout>
</file>

<file path=ppt/slideLayouts/slideLayout393.xml><?xml version="1.0" encoding="utf-8"?>
<p:sldLayout xmlns:a="http://schemas.openxmlformats.org/drawingml/2006/main" xmlns:r="http://schemas.openxmlformats.org/officeDocument/2006/relationships" xmlns:p="http://schemas.openxmlformats.org/presentationml/2006/main" preserve="1" userDrawn="1">
  <p:cSld name="5_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3832940433"/>
      </p:ext>
    </p:extLst>
  </p:cSld>
  <p:clrMapOvr>
    <a:masterClrMapping/>
  </p:clrMapOvr>
  <p:timing>
    <p:tnLst>
      <p:par>
        <p:cTn id="1" dur="indefinite" restart="never" nodeType="tmRoot"/>
      </p:par>
    </p:tnLst>
  </p:timing>
</p:sldLayout>
</file>

<file path=ppt/slideLayouts/slideLayout394.xml><?xml version="1.0" encoding="utf-8"?>
<p:sldLayout xmlns:a="http://schemas.openxmlformats.org/drawingml/2006/main" xmlns:r="http://schemas.openxmlformats.org/officeDocument/2006/relationships" xmlns:p="http://schemas.openxmlformats.org/presentationml/2006/main" userDrawn="1">
  <p:cSld name="4_Activity Title Page">
    <p:spTree>
      <p:nvGrpSpPr>
        <p:cNvPr id="1" name=""/>
        <p:cNvGrpSpPr/>
        <p:nvPr/>
      </p:nvGrpSpPr>
      <p:grpSpPr>
        <a:xfrm>
          <a:off x="0" y="0"/>
          <a:ext cx="0" cy="0"/>
          <a:chOff x="0" y="0"/>
          <a:chExt cx="0" cy="0"/>
        </a:xfrm>
      </p:grpSpPr>
      <p:sp>
        <p:nvSpPr>
          <p:cNvPr id="23" name="Pentagon 22"/>
          <p:cNvSpPr/>
          <p:nvPr userDrawn="1"/>
        </p:nvSpPr>
        <p:spPr>
          <a:xfrm>
            <a:off x="0" y="411616"/>
            <a:ext cx="863588" cy="538410"/>
          </a:xfrm>
          <a:prstGeom prst="homePlate">
            <a:avLst>
              <a:gd name="adj" fmla="val 37631"/>
            </a:avLst>
          </a:prstGeom>
          <a:solidFill>
            <a:srgbClr val="C777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Title 1"/>
          <p:cNvSpPr>
            <a:spLocks noGrp="1"/>
          </p:cNvSpPr>
          <p:nvPr>
            <p:ph type="title" hasCustomPrompt="1"/>
          </p:nvPr>
        </p:nvSpPr>
        <p:spPr>
          <a:xfrm>
            <a:off x="863588" y="260648"/>
            <a:ext cx="8013712" cy="864096"/>
          </a:xfrm>
          <a:noFill/>
        </p:spPr>
        <p:txBody>
          <a:bodyPr/>
          <a:lstStyle>
            <a:lvl1pPr algn="l">
              <a:lnSpc>
                <a:spcPts val="2600"/>
              </a:lnSpc>
              <a:defRPr sz="2400" b="0" baseline="0">
                <a:solidFill>
                  <a:schemeClr val="tx1"/>
                </a:solidFill>
              </a:defRPr>
            </a:lvl1pPr>
          </a:lstStyle>
          <a:p>
            <a:r>
              <a:rPr lang="en-US" dirty="0" smtClean="0"/>
              <a:t>Page Header (Georgia, 24pt) </a:t>
            </a:r>
            <a:endParaRPr lang="en-CA" dirty="0"/>
          </a:p>
        </p:txBody>
      </p:sp>
      <p:sp>
        <p:nvSpPr>
          <p:cNvPr id="21" name="Text Placeholder 20"/>
          <p:cNvSpPr>
            <a:spLocks noGrp="1"/>
          </p:cNvSpPr>
          <p:nvPr>
            <p:ph type="body" sz="quarter" idx="10" hasCustomPrompt="1"/>
          </p:nvPr>
        </p:nvSpPr>
        <p:spPr>
          <a:xfrm>
            <a:off x="0" y="245442"/>
            <a:ext cx="641268" cy="891556"/>
          </a:xfrm>
        </p:spPr>
        <p:txBody>
          <a:bodyPr anchor="ctr"/>
          <a:lstStyle>
            <a:lvl1pPr algn="ctr">
              <a:buNone/>
              <a:defRPr sz="2000" b="1">
                <a:solidFill>
                  <a:schemeClr val="bg1"/>
                </a:solidFill>
              </a:defRPr>
            </a:lvl1pPr>
          </a:lstStyle>
          <a:p>
            <a:pPr lvl="0"/>
            <a:r>
              <a:rPr lang="en-US" dirty="0" smtClean="0"/>
              <a:t>#</a:t>
            </a:r>
            <a:endParaRPr lang="en-US" dirty="0"/>
          </a:p>
        </p:txBody>
      </p:sp>
    </p:spTree>
    <p:extLst>
      <p:ext uri="{BB962C8B-B14F-4D97-AF65-F5344CB8AC3E}">
        <p14:creationId xmlns:p14="http://schemas.microsoft.com/office/powerpoint/2010/main" val="457069465"/>
      </p:ext>
    </p:extLst>
  </p:cSld>
  <p:clrMapOvr>
    <a:masterClrMapping/>
  </p:clrMapOvr>
  <p:timing>
    <p:tnLst>
      <p:par>
        <p:cTn id="1" dur="indefinite" restart="never" nodeType="tmRoot"/>
      </p:par>
    </p:tnLst>
  </p:timing>
</p:sldLayout>
</file>

<file path=ppt/slideLayouts/slideLayout395.xml><?xml version="1.0" encoding="utf-8"?>
<p:sldLayout xmlns:a="http://schemas.openxmlformats.org/drawingml/2006/main" xmlns:r="http://schemas.openxmlformats.org/officeDocument/2006/relationships" xmlns:p="http://schemas.openxmlformats.org/presentationml/2006/main" preserve="1" userDrawn="1">
  <p:cSld name="4_Executive Summar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Executive Summary (Georgia, 24pt)</a:t>
            </a:r>
            <a:endParaRPr lang="en-US" dirty="0"/>
          </a:p>
        </p:txBody>
      </p:sp>
      <p:grpSp>
        <p:nvGrpSpPr>
          <p:cNvPr id="6" name="Group 88"/>
          <p:cNvGrpSpPr/>
          <p:nvPr/>
        </p:nvGrpSpPr>
        <p:grpSpPr>
          <a:xfrm>
            <a:off x="5740416" y="1209320"/>
            <a:ext cx="3145536" cy="321616"/>
            <a:chOff x="3991296" y="1960467"/>
            <a:chExt cx="1646636" cy="262207"/>
          </a:xfrm>
        </p:grpSpPr>
        <p:sp>
          <p:nvSpPr>
            <p:cNvPr id="7" name="Rectangle 6"/>
            <p:cNvSpPr/>
            <p:nvPr/>
          </p:nvSpPr>
          <p:spPr>
            <a:xfrm>
              <a:off x="3991296" y="1961753"/>
              <a:ext cx="1646636" cy="260921"/>
            </a:xfrm>
            <a:prstGeom prst="rect">
              <a:avLst/>
            </a:prstGeom>
            <a:solidFill>
              <a:srgbClr val="FF3C0D"/>
            </a:solidFill>
            <a:ln w="12700">
              <a:solidFill>
                <a:srgbClr val="E883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CA" sz="1200" i="1" dirty="0" smtClean="0">
                  <a:solidFill>
                    <a:srgbClr val="FFFFFF"/>
                  </a:solidFill>
                  <a:latin typeface="Georgia"/>
                </a:rPr>
                <a:t>McLean &amp; Company </a:t>
              </a:r>
              <a:r>
                <a:rPr lang="en-CA" sz="1200" i="1" dirty="0">
                  <a:solidFill>
                    <a:srgbClr val="FFFFFF"/>
                  </a:solidFill>
                  <a:latin typeface="Georgia"/>
                </a:rPr>
                <a:t>Insight</a:t>
              </a:r>
            </a:p>
          </p:txBody>
        </p:sp>
        <p:pic>
          <p:nvPicPr>
            <p:cNvPr id="8" name="Picture 7" descr="insight-sm.wmf"/>
            <p:cNvPicPr>
              <a:picLocks noChangeAspect="1"/>
            </p:cNvPicPr>
            <p:nvPr/>
          </p:nvPicPr>
          <p:blipFill>
            <a:blip r:embed="rId2" cstate="screen"/>
            <a:stretch>
              <a:fillRect/>
            </a:stretch>
          </p:blipFill>
          <p:spPr>
            <a:xfrm>
              <a:off x="5393464" y="1960467"/>
              <a:ext cx="217654" cy="253060"/>
            </a:xfrm>
            <a:prstGeom prst="rect">
              <a:avLst/>
            </a:prstGeom>
            <a:noFill/>
            <a:ln>
              <a:noFill/>
            </a:ln>
          </p:spPr>
        </p:pic>
      </p:grpSp>
      <p:grpSp>
        <p:nvGrpSpPr>
          <p:cNvPr id="26" name="Group 25"/>
          <p:cNvGrpSpPr/>
          <p:nvPr userDrawn="1"/>
        </p:nvGrpSpPr>
        <p:grpSpPr>
          <a:xfrm>
            <a:off x="255868" y="4125411"/>
            <a:ext cx="8640578" cy="461665"/>
            <a:chOff x="247848" y="4125411"/>
            <a:chExt cx="8640578" cy="461665"/>
          </a:xfrm>
        </p:grpSpPr>
        <p:sp>
          <p:nvSpPr>
            <p:cNvPr id="9" name="Rectangle 8"/>
            <p:cNvSpPr/>
            <p:nvPr userDrawn="1"/>
          </p:nvSpPr>
          <p:spPr>
            <a:xfrm>
              <a:off x="247848" y="4199835"/>
              <a:ext cx="8640578" cy="312818"/>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b="1" dirty="0">
                  <a:solidFill>
                    <a:srgbClr val="FFFFFF"/>
                  </a:solidFill>
                </a:rPr>
                <a:t>Resolution</a:t>
              </a:r>
            </a:p>
          </p:txBody>
        </p:sp>
        <p:sp>
          <p:nvSpPr>
            <p:cNvPr id="15" name="TextBox 14"/>
            <p:cNvSpPr txBox="1"/>
            <p:nvPr userDrawn="1"/>
          </p:nvSpPr>
          <p:spPr>
            <a:xfrm>
              <a:off x="8461706" y="4125411"/>
              <a:ext cx="426720" cy="461665"/>
            </a:xfrm>
            <a:prstGeom prst="rect">
              <a:avLst/>
            </a:prstGeom>
            <a:noFill/>
          </p:spPr>
          <p:txBody>
            <a:bodyPr wrap="none" rtlCol="0" anchor="ctr">
              <a:spAutoFit/>
            </a:bodyPr>
            <a:lstStyle/>
            <a:p>
              <a:pPr algn="ctr"/>
              <a:r>
                <a:rPr lang="en-US" sz="2400" b="1" dirty="0" smtClean="0">
                  <a:solidFill>
                    <a:srgbClr val="FFFFFF"/>
                  </a:solidFill>
                  <a:sym typeface="Wingdings" panose="05000000000000000000" pitchFamily="2" charset="2"/>
                </a:rPr>
                <a:t></a:t>
              </a:r>
              <a:endParaRPr lang="en-US" sz="2400" b="1" dirty="0">
                <a:solidFill>
                  <a:srgbClr val="FFFFFF"/>
                </a:solidFill>
              </a:endParaRPr>
            </a:p>
          </p:txBody>
        </p:sp>
      </p:grpSp>
      <p:grpSp>
        <p:nvGrpSpPr>
          <p:cNvPr id="25" name="Group 24"/>
          <p:cNvGrpSpPr/>
          <p:nvPr userDrawn="1"/>
        </p:nvGrpSpPr>
        <p:grpSpPr>
          <a:xfrm>
            <a:off x="247848" y="1210905"/>
            <a:ext cx="5266944" cy="325508"/>
            <a:chOff x="277163" y="1210905"/>
            <a:chExt cx="5266944" cy="325508"/>
          </a:xfrm>
        </p:grpSpPr>
        <p:sp>
          <p:nvSpPr>
            <p:cNvPr id="13" name="Rectangle 12"/>
            <p:cNvSpPr/>
            <p:nvPr userDrawn="1"/>
          </p:nvSpPr>
          <p:spPr>
            <a:xfrm>
              <a:off x="277163" y="1210905"/>
              <a:ext cx="5266944" cy="320040"/>
            </a:xfrm>
            <a:prstGeom prst="rect">
              <a:avLst/>
            </a:prstGeom>
            <a:solidFill>
              <a:srgbClr val="924E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rgbClr val="FFFFFF"/>
                  </a:solidFill>
                </a:rPr>
                <a:t>Situation</a:t>
              </a:r>
              <a:endParaRPr lang="en-US" sz="1400" b="1" dirty="0">
                <a:solidFill>
                  <a:srgbClr val="FFFFFF"/>
                </a:solidFill>
              </a:endParaRPr>
            </a:p>
          </p:txBody>
        </p:sp>
        <p:sp>
          <p:nvSpPr>
            <p:cNvPr id="16" name="Isosceles Triangle 15"/>
            <p:cNvSpPr/>
            <p:nvPr userDrawn="1"/>
          </p:nvSpPr>
          <p:spPr>
            <a:xfrm>
              <a:off x="5223565" y="1254045"/>
              <a:ext cx="216694" cy="22383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smtClean="0">
                <a:solidFill>
                  <a:srgbClr val="333333"/>
                </a:solidFill>
              </a:endParaRPr>
            </a:p>
          </p:txBody>
        </p:sp>
        <p:sp>
          <p:nvSpPr>
            <p:cNvPr id="17" name="TextBox 16"/>
            <p:cNvSpPr txBox="1"/>
            <p:nvPr userDrawn="1"/>
          </p:nvSpPr>
          <p:spPr>
            <a:xfrm>
              <a:off x="5297384" y="1259414"/>
              <a:ext cx="69056" cy="276999"/>
            </a:xfrm>
            <a:prstGeom prst="rect">
              <a:avLst/>
            </a:prstGeom>
            <a:noFill/>
          </p:spPr>
          <p:txBody>
            <a:bodyPr wrap="square" rtlCol="0" anchor="ctr">
              <a:spAutoFit/>
            </a:bodyPr>
            <a:lstStyle/>
            <a:p>
              <a:pPr algn="ctr"/>
              <a:r>
                <a:rPr lang="en-US" sz="1200" dirty="0" smtClean="0">
                  <a:solidFill>
                    <a:srgbClr val="924E6B"/>
                  </a:solidFill>
                </a:rPr>
                <a:t>!</a:t>
              </a:r>
              <a:endParaRPr lang="en-US" sz="1200" dirty="0">
                <a:solidFill>
                  <a:srgbClr val="924E6B"/>
                </a:solidFill>
              </a:endParaRPr>
            </a:p>
          </p:txBody>
        </p:sp>
      </p:grpSp>
      <p:grpSp>
        <p:nvGrpSpPr>
          <p:cNvPr id="24" name="Group 23"/>
          <p:cNvGrpSpPr/>
          <p:nvPr userDrawn="1"/>
        </p:nvGrpSpPr>
        <p:grpSpPr>
          <a:xfrm>
            <a:off x="247848" y="2639247"/>
            <a:ext cx="5266944" cy="369332"/>
            <a:chOff x="251520" y="2526953"/>
            <a:chExt cx="5266944" cy="369332"/>
          </a:xfrm>
        </p:grpSpPr>
        <p:sp>
          <p:nvSpPr>
            <p:cNvPr id="11" name="Rectangle 10"/>
            <p:cNvSpPr/>
            <p:nvPr userDrawn="1"/>
          </p:nvSpPr>
          <p:spPr>
            <a:xfrm>
              <a:off x="251520" y="2547450"/>
              <a:ext cx="5266944"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b="1" dirty="0">
                  <a:solidFill>
                    <a:srgbClr val="FFFFFF"/>
                  </a:solidFill>
                </a:rPr>
                <a:t>Complication</a:t>
              </a:r>
            </a:p>
          </p:txBody>
        </p:sp>
        <p:sp>
          <p:nvSpPr>
            <p:cNvPr id="18" name="TextBox 17"/>
            <p:cNvSpPr txBox="1"/>
            <p:nvPr userDrawn="1"/>
          </p:nvSpPr>
          <p:spPr>
            <a:xfrm>
              <a:off x="5177595" y="2526953"/>
              <a:ext cx="262664" cy="369332"/>
            </a:xfrm>
            <a:prstGeom prst="rect">
              <a:avLst/>
            </a:prstGeom>
            <a:noFill/>
          </p:spPr>
          <p:txBody>
            <a:bodyPr wrap="square" rtlCol="0">
              <a:spAutoFit/>
            </a:bodyPr>
            <a:lstStyle/>
            <a:p>
              <a:r>
                <a:rPr lang="en-US" b="1" dirty="0" smtClean="0">
                  <a:solidFill>
                    <a:srgbClr val="FFFFFF"/>
                  </a:solidFill>
                </a:rPr>
                <a:t>?</a:t>
              </a:r>
              <a:endParaRPr lang="en-US" b="1" dirty="0">
                <a:solidFill>
                  <a:srgbClr val="FFFFFF"/>
                </a:solidFill>
              </a:endParaRPr>
            </a:p>
          </p:txBody>
        </p:sp>
      </p:grpSp>
      <p:sp>
        <p:nvSpPr>
          <p:cNvPr id="20" name="Text Placeholder 19"/>
          <p:cNvSpPr>
            <a:spLocks noGrp="1"/>
          </p:cNvSpPr>
          <p:nvPr userDrawn="1">
            <p:ph type="body" sz="quarter" idx="10"/>
          </p:nvPr>
        </p:nvSpPr>
        <p:spPr>
          <a:xfrm>
            <a:off x="255869" y="1535364"/>
            <a:ext cx="5248656" cy="107899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1" name="Text Placeholder 19"/>
          <p:cNvSpPr>
            <a:spLocks noGrp="1"/>
          </p:cNvSpPr>
          <p:nvPr userDrawn="1">
            <p:ph type="body" sz="quarter" idx="11"/>
          </p:nvPr>
        </p:nvSpPr>
        <p:spPr>
          <a:xfrm>
            <a:off x="255869" y="2974004"/>
            <a:ext cx="5248656" cy="107698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2" name="Text Placeholder 19"/>
          <p:cNvSpPr>
            <a:spLocks noGrp="1"/>
          </p:cNvSpPr>
          <p:nvPr userDrawn="1">
            <p:ph type="body" sz="quarter" idx="12"/>
          </p:nvPr>
        </p:nvSpPr>
        <p:spPr>
          <a:xfrm>
            <a:off x="264818" y="4512653"/>
            <a:ext cx="8613648" cy="18084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cxnSp>
        <p:nvCxnSpPr>
          <p:cNvPr id="27" name="Straight Connector 26"/>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9" name="Text Placeholder 28"/>
          <p:cNvSpPr>
            <a:spLocks noGrp="1"/>
          </p:cNvSpPr>
          <p:nvPr>
            <p:ph type="body" sz="quarter" idx="13"/>
          </p:nvPr>
        </p:nvSpPr>
        <p:spPr>
          <a:xfrm>
            <a:off x="5740416" y="1527747"/>
            <a:ext cx="3148013" cy="2523241"/>
          </a:xfrm>
          <a:ln w="19050">
            <a:solidFill>
              <a:schemeClr val="bg1">
                <a:lumMod val="75000"/>
              </a:schemeClr>
            </a:solidFill>
          </a:ln>
        </p:spPr>
        <p:txBody>
          <a:bodyPr/>
          <a:lstStyle>
            <a:lvl1pPr marL="0" indent="0">
              <a:buNone/>
              <a:defRPr/>
            </a:lvl1pPr>
          </a:lstStyle>
          <a:p>
            <a:pPr lvl="0"/>
            <a:endParaRPr lang="en-US" dirty="0"/>
          </a:p>
        </p:txBody>
      </p:sp>
    </p:spTree>
    <p:extLst>
      <p:ext uri="{BB962C8B-B14F-4D97-AF65-F5344CB8AC3E}">
        <p14:creationId xmlns:p14="http://schemas.microsoft.com/office/powerpoint/2010/main" val="3665779139"/>
      </p:ext>
    </p:extLst>
  </p:cSld>
  <p:clrMapOvr>
    <a:masterClrMapping/>
  </p:clrMapOvr>
  <p:timing>
    <p:tnLst>
      <p:par>
        <p:cTn id="1" dur="indefinite" restart="never" nodeType="tmRoot"/>
      </p:par>
    </p:tnLst>
  </p:timing>
</p:sldLayout>
</file>

<file path=ppt/slideLayouts/slideLayout396.xml><?xml version="1.0" encoding="utf-8"?>
<p:sldLayout xmlns:a="http://schemas.openxmlformats.org/drawingml/2006/main" xmlns:r="http://schemas.openxmlformats.org/officeDocument/2006/relationships" xmlns:p="http://schemas.openxmlformats.org/presentationml/2006/main">
  <p:cSld name="GI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7175" y="255588"/>
            <a:ext cx="7402966" cy="877887"/>
          </a:xfrm>
        </p:spPr>
        <p:txBody>
          <a:bodyPr/>
          <a:lstStyle>
            <a:lvl1pPr>
              <a:defRPr baseline="0"/>
            </a:lvl1pPr>
          </a:lstStyle>
          <a:p>
            <a:r>
              <a:rPr lang="en-US" dirty="0" smtClean="0"/>
              <a:t>GI Slide (Georgia, 24pt)</a:t>
            </a:r>
            <a:endParaRPr lang="en-US" dirty="0"/>
          </a:p>
        </p:txBody>
      </p:sp>
      <p:sp>
        <p:nvSpPr>
          <p:cNvPr id="5" name="Rectangle 4"/>
          <p:cNvSpPr/>
          <p:nvPr/>
        </p:nvSpPr>
        <p:spPr>
          <a:xfrm>
            <a:off x="269563" y="1204535"/>
            <a:ext cx="2834640" cy="80467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defRPr/>
            </a:pPr>
            <a:r>
              <a:rPr lang="en-US" sz="1350" b="1" dirty="0">
                <a:solidFill>
                  <a:srgbClr val="FFFFFF"/>
                </a:solidFill>
                <a:effectLst>
                  <a:outerShdw blurRad="50800" dist="38100" dir="2700000" algn="tl" rotWithShape="0">
                    <a:prstClr val="black">
                      <a:alpha val="40000"/>
                    </a:prstClr>
                  </a:outerShdw>
                </a:effectLst>
                <a:cs typeface="Open Sans"/>
              </a:rPr>
              <a:t>Prior to the Guided Implementation</a:t>
            </a:r>
          </a:p>
        </p:txBody>
      </p:sp>
      <p:sp>
        <p:nvSpPr>
          <p:cNvPr id="12" name="Rectangle 11"/>
          <p:cNvSpPr/>
          <p:nvPr/>
        </p:nvSpPr>
        <p:spPr>
          <a:xfrm>
            <a:off x="3144139" y="1204535"/>
            <a:ext cx="2834640" cy="804672"/>
          </a:xfrm>
          <a:prstGeom prst="rect">
            <a:avLst/>
          </a:prstGeom>
          <a:solidFill>
            <a:srgbClr val="36A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defRPr/>
            </a:pPr>
            <a:r>
              <a:rPr lang="en-US" sz="1350" b="1" dirty="0">
                <a:solidFill>
                  <a:srgbClr val="FFFFFF"/>
                </a:solidFill>
                <a:effectLst>
                  <a:outerShdw blurRad="50800" dist="38100" dir="2700000" algn="tl" rotWithShape="0">
                    <a:prstClr val="black">
                      <a:alpha val="40000"/>
                    </a:prstClr>
                  </a:outerShdw>
                </a:effectLst>
                <a:cs typeface="Open Sans"/>
              </a:rPr>
              <a:t>During the Guided Implementation</a:t>
            </a:r>
          </a:p>
        </p:txBody>
      </p:sp>
      <p:sp>
        <p:nvSpPr>
          <p:cNvPr id="48" name="Freeform 47"/>
          <p:cNvSpPr/>
          <p:nvPr/>
        </p:nvSpPr>
        <p:spPr>
          <a:xfrm>
            <a:off x="3558827" y="1306232"/>
            <a:ext cx="331564" cy="564101"/>
          </a:xfrm>
          <a:custGeom>
            <a:avLst/>
            <a:gdLst>
              <a:gd name="connsiteX0" fmla="*/ 146416 w 331564"/>
              <a:gd name="connsiteY0" fmla="*/ 0 h 564101"/>
              <a:gd name="connsiteX1" fmla="*/ 176895 w 331564"/>
              <a:gd name="connsiteY1" fmla="*/ 0 h 564101"/>
              <a:gd name="connsiteX2" fmla="*/ 184515 w 331564"/>
              <a:gd name="connsiteY2" fmla="*/ 7620 h 564101"/>
              <a:gd name="connsiteX3" fmla="*/ 184515 w 331564"/>
              <a:gd name="connsiteY3" fmla="*/ 72684 h 564101"/>
              <a:gd name="connsiteX4" fmla="*/ 285569 w 331564"/>
              <a:gd name="connsiteY4" fmla="*/ 34770 h 564101"/>
              <a:gd name="connsiteX5" fmla="*/ 331564 w 331564"/>
              <a:gd name="connsiteY5" fmla="*/ 55668 h 564101"/>
              <a:gd name="connsiteX6" fmla="*/ 310666 w 331564"/>
              <a:gd name="connsiteY6" fmla="*/ 101663 h 564101"/>
              <a:gd name="connsiteX7" fmla="*/ 184515 w 331564"/>
              <a:gd name="connsiteY7" fmla="*/ 148993 h 564101"/>
              <a:gd name="connsiteX8" fmla="*/ 184515 w 331564"/>
              <a:gd name="connsiteY8" fmla="*/ 269997 h 564101"/>
              <a:gd name="connsiteX9" fmla="*/ 328899 w 331564"/>
              <a:gd name="connsiteY9" fmla="*/ 292866 h 564101"/>
              <a:gd name="connsiteX10" fmla="*/ 288028 w 331564"/>
              <a:gd name="connsiteY10" fmla="*/ 322560 h 564101"/>
              <a:gd name="connsiteX11" fmla="*/ 317723 w 331564"/>
              <a:gd name="connsiteY11" fmla="*/ 363432 h 564101"/>
              <a:gd name="connsiteX12" fmla="*/ 184515 w 331564"/>
              <a:gd name="connsiteY12" fmla="*/ 342334 h 564101"/>
              <a:gd name="connsiteX13" fmla="*/ 184515 w 331564"/>
              <a:gd name="connsiteY13" fmla="*/ 526856 h 564101"/>
              <a:gd name="connsiteX14" fmla="*/ 176895 w 331564"/>
              <a:gd name="connsiteY14" fmla="*/ 534476 h 564101"/>
              <a:gd name="connsiteX15" fmla="*/ 161683 w 331564"/>
              <a:gd name="connsiteY15" fmla="*/ 534476 h 564101"/>
              <a:gd name="connsiteX16" fmla="*/ 193510 w 331564"/>
              <a:gd name="connsiteY16" fmla="*/ 535639 h 564101"/>
              <a:gd name="connsiteX17" fmla="*/ 243492 w 331564"/>
              <a:gd name="connsiteY17" fmla="*/ 549288 h 564101"/>
              <a:gd name="connsiteX18" fmla="*/ 243491 w 331564"/>
              <a:gd name="connsiteY18" fmla="*/ 564101 h 564101"/>
              <a:gd name="connsiteX19" fmla="*/ 79820 w 331564"/>
              <a:gd name="connsiteY19" fmla="*/ 564101 h 564101"/>
              <a:gd name="connsiteX20" fmla="*/ 79820 w 331564"/>
              <a:gd name="connsiteY20" fmla="*/ 549288 h 564101"/>
              <a:gd name="connsiteX21" fmla="*/ 129802 w 331564"/>
              <a:gd name="connsiteY21" fmla="*/ 535639 h 564101"/>
              <a:gd name="connsiteX22" fmla="*/ 161629 w 331564"/>
              <a:gd name="connsiteY22" fmla="*/ 534476 h 564101"/>
              <a:gd name="connsiteX23" fmla="*/ 146416 w 331564"/>
              <a:gd name="connsiteY23" fmla="*/ 534476 h 564101"/>
              <a:gd name="connsiteX24" fmla="*/ 138796 w 331564"/>
              <a:gd name="connsiteY24" fmla="*/ 526856 h 564101"/>
              <a:gd name="connsiteX25" fmla="*/ 138796 w 331564"/>
              <a:gd name="connsiteY25" fmla="*/ 335093 h 564101"/>
              <a:gd name="connsiteX26" fmla="*/ 29695 w 331564"/>
              <a:gd name="connsiteY26" fmla="*/ 317813 h 564101"/>
              <a:gd name="connsiteX27" fmla="*/ 0 w 331564"/>
              <a:gd name="connsiteY27" fmla="*/ 276941 h 564101"/>
              <a:gd name="connsiteX28" fmla="*/ 40871 w 331564"/>
              <a:gd name="connsiteY28" fmla="*/ 247246 h 564101"/>
              <a:gd name="connsiteX29" fmla="*/ 138796 w 331564"/>
              <a:gd name="connsiteY29" fmla="*/ 262756 h 564101"/>
              <a:gd name="connsiteX30" fmla="*/ 138796 w 331564"/>
              <a:gd name="connsiteY30" fmla="*/ 166146 h 564101"/>
              <a:gd name="connsiteX31" fmla="*/ 37632 w 331564"/>
              <a:gd name="connsiteY31" fmla="*/ 204100 h 564101"/>
              <a:gd name="connsiteX32" fmla="*/ 58530 w 331564"/>
              <a:gd name="connsiteY32" fmla="*/ 158105 h 564101"/>
              <a:gd name="connsiteX33" fmla="*/ 12535 w 331564"/>
              <a:gd name="connsiteY33" fmla="*/ 137207 h 564101"/>
              <a:gd name="connsiteX34" fmla="*/ 138796 w 331564"/>
              <a:gd name="connsiteY34" fmla="*/ 89837 h 564101"/>
              <a:gd name="connsiteX35" fmla="*/ 138796 w 331564"/>
              <a:gd name="connsiteY35" fmla="*/ 7620 h 564101"/>
              <a:gd name="connsiteX36" fmla="*/ 146416 w 331564"/>
              <a:gd name="connsiteY36" fmla="*/ 0 h 56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31564" h="564101">
                <a:moveTo>
                  <a:pt x="146416" y="0"/>
                </a:moveTo>
                <a:lnTo>
                  <a:pt x="176895" y="0"/>
                </a:lnTo>
                <a:cubicBezTo>
                  <a:pt x="181103" y="0"/>
                  <a:pt x="184515" y="3412"/>
                  <a:pt x="184515" y="7620"/>
                </a:cubicBezTo>
                <a:lnTo>
                  <a:pt x="184515" y="72684"/>
                </a:lnTo>
                <a:lnTo>
                  <a:pt x="285569" y="34770"/>
                </a:lnTo>
                <a:lnTo>
                  <a:pt x="331564" y="55668"/>
                </a:lnTo>
                <a:lnTo>
                  <a:pt x="310666" y="101663"/>
                </a:lnTo>
                <a:lnTo>
                  <a:pt x="184515" y="148993"/>
                </a:lnTo>
                <a:lnTo>
                  <a:pt x="184515" y="269997"/>
                </a:lnTo>
                <a:lnTo>
                  <a:pt x="328899" y="292866"/>
                </a:lnTo>
                <a:lnTo>
                  <a:pt x="288028" y="322560"/>
                </a:lnTo>
                <a:lnTo>
                  <a:pt x="317723" y="363432"/>
                </a:lnTo>
                <a:lnTo>
                  <a:pt x="184515" y="342334"/>
                </a:lnTo>
                <a:lnTo>
                  <a:pt x="184515" y="526856"/>
                </a:lnTo>
                <a:cubicBezTo>
                  <a:pt x="184515" y="531064"/>
                  <a:pt x="181103" y="534476"/>
                  <a:pt x="176895" y="534476"/>
                </a:cubicBezTo>
                <a:lnTo>
                  <a:pt x="161683" y="534476"/>
                </a:lnTo>
                <a:lnTo>
                  <a:pt x="193510" y="535639"/>
                </a:lnTo>
                <a:cubicBezTo>
                  <a:pt x="222883" y="537888"/>
                  <a:pt x="243492" y="543152"/>
                  <a:pt x="243492" y="549288"/>
                </a:cubicBezTo>
                <a:lnTo>
                  <a:pt x="243491" y="564101"/>
                </a:lnTo>
                <a:lnTo>
                  <a:pt x="79820" y="564101"/>
                </a:lnTo>
                <a:lnTo>
                  <a:pt x="79820" y="549288"/>
                </a:lnTo>
                <a:cubicBezTo>
                  <a:pt x="79820" y="543152"/>
                  <a:pt x="100429" y="537888"/>
                  <a:pt x="129802" y="535639"/>
                </a:cubicBezTo>
                <a:lnTo>
                  <a:pt x="161629" y="534476"/>
                </a:lnTo>
                <a:lnTo>
                  <a:pt x="146416" y="534476"/>
                </a:lnTo>
                <a:cubicBezTo>
                  <a:pt x="142208" y="534476"/>
                  <a:pt x="138796" y="531064"/>
                  <a:pt x="138796" y="526856"/>
                </a:cubicBezTo>
                <a:lnTo>
                  <a:pt x="138796" y="335093"/>
                </a:lnTo>
                <a:lnTo>
                  <a:pt x="29695" y="317813"/>
                </a:lnTo>
                <a:lnTo>
                  <a:pt x="0" y="276941"/>
                </a:lnTo>
                <a:lnTo>
                  <a:pt x="40871" y="247246"/>
                </a:lnTo>
                <a:lnTo>
                  <a:pt x="138796" y="262756"/>
                </a:lnTo>
                <a:lnTo>
                  <a:pt x="138796" y="166146"/>
                </a:lnTo>
                <a:lnTo>
                  <a:pt x="37632" y="204100"/>
                </a:lnTo>
                <a:lnTo>
                  <a:pt x="58530" y="158105"/>
                </a:lnTo>
                <a:lnTo>
                  <a:pt x="12535" y="137207"/>
                </a:lnTo>
                <a:lnTo>
                  <a:pt x="138796" y="89837"/>
                </a:lnTo>
                <a:lnTo>
                  <a:pt x="138796" y="7620"/>
                </a:lnTo>
                <a:cubicBezTo>
                  <a:pt x="138796" y="3412"/>
                  <a:pt x="142208" y="0"/>
                  <a:pt x="146416" y="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FFFFFF"/>
              </a:solidFill>
            </a:endParaRPr>
          </a:p>
        </p:txBody>
      </p:sp>
      <p:sp>
        <p:nvSpPr>
          <p:cNvPr id="19" name="Rectangle 18"/>
          <p:cNvSpPr/>
          <p:nvPr/>
        </p:nvSpPr>
        <p:spPr>
          <a:xfrm>
            <a:off x="6032649" y="1204535"/>
            <a:ext cx="2834640" cy="80467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defRPr/>
            </a:pPr>
            <a:r>
              <a:rPr lang="en-US" sz="1350" b="1" dirty="0">
                <a:solidFill>
                  <a:srgbClr val="FFFFFF"/>
                </a:solidFill>
                <a:effectLst>
                  <a:outerShdw blurRad="50800" dist="38100" dir="2700000" algn="tl" rotWithShape="0">
                    <a:prstClr val="black">
                      <a:alpha val="40000"/>
                    </a:prstClr>
                  </a:outerShdw>
                </a:effectLst>
                <a:cs typeface="Open Sans"/>
              </a:rPr>
              <a:t>Value &amp; Outcome</a:t>
            </a:r>
          </a:p>
        </p:txBody>
      </p:sp>
      <p:grpSp>
        <p:nvGrpSpPr>
          <p:cNvPr id="20" name="Group 19"/>
          <p:cNvGrpSpPr/>
          <p:nvPr/>
        </p:nvGrpSpPr>
        <p:grpSpPr>
          <a:xfrm>
            <a:off x="6402259" y="1390418"/>
            <a:ext cx="549066" cy="385492"/>
            <a:chOff x="3843717" y="3180543"/>
            <a:chExt cx="1813617" cy="1245818"/>
          </a:xfrm>
          <a:solidFill>
            <a:schemeClr val="bg1"/>
          </a:solidFill>
        </p:grpSpPr>
        <p:sp>
          <p:nvSpPr>
            <p:cNvPr id="21" name="Rectangle 20"/>
            <p:cNvSpPr/>
            <p:nvPr/>
          </p:nvSpPr>
          <p:spPr>
            <a:xfrm>
              <a:off x="3843717" y="4074453"/>
              <a:ext cx="234669" cy="351908"/>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2" name="Rectangle 21"/>
            <p:cNvSpPr/>
            <p:nvPr/>
          </p:nvSpPr>
          <p:spPr>
            <a:xfrm>
              <a:off x="4238454" y="3997838"/>
              <a:ext cx="234669" cy="428523"/>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3" name="Rectangle 22"/>
            <p:cNvSpPr/>
            <p:nvPr/>
          </p:nvSpPr>
          <p:spPr>
            <a:xfrm>
              <a:off x="4633191" y="3892573"/>
              <a:ext cx="234669" cy="533788"/>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4" name="Rectangle 23"/>
            <p:cNvSpPr/>
            <p:nvPr/>
          </p:nvSpPr>
          <p:spPr>
            <a:xfrm>
              <a:off x="5027928" y="3576680"/>
              <a:ext cx="234669" cy="849681"/>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5" name="Rectangle 24"/>
            <p:cNvSpPr/>
            <p:nvPr/>
          </p:nvSpPr>
          <p:spPr>
            <a:xfrm>
              <a:off x="5422665" y="3180543"/>
              <a:ext cx="234669" cy="1245818"/>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sp>
        <p:nvSpPr>
          <p:cNvPr id="26" name="Rectangle 25"/>
          <p:cNvSpPr/>
          <p:nvPr/>
        </p:nvSpPr>
        <p:spPr>
          <a:xfrm>
            <a:off x="3154209" y="2025863"/>
            <a:ext cx="2806281" cy="461665"/>
          </a:xfrm>
          <a:prstGeom prst="rect">
            <a:avLst/>
          </a:prstGeom>
        </p:spPr>
        <p:txBody>
          <a:bodyPr wrap="square">
            <a:spAutoFit/>
          </a:bodyPr>
          <a:lstStyle/>
          <a:p>
            <a:r>
              <a:rPr lang="en-US" sz="1200" b="1" dirty="0" smtClean="0">
                <a:solidFill>
                  <a:srgbClr val="333333"/>
                </a:solidFill>
                <a:cs typeface="Arial" pitchFamily="34" charset="0"/>
              </a:rPr>
              <a:t>A McLean &amp; Company Consulting </a:t>
            </a:r>
            <a:r>
              <a:rPr lang="en-US" sz="1200" b="1" dirty="0">
                <a:solidFill>
                  <a:srgbClr val="333333"/>
                </a:solidFill>
                <a:cs typeface="Arial" pitchFamily="34" charset="0"/>
              </a:rPr>
              <a:t>Analyst </a:t>
            </a:r>
            <a:r>
              <a:rPr lang="en-US" sz="1200" b="1" dirty="0" smtClean="0">
                <a:solidFill>
                  <a:srgbClr val="333333"/>
                </a:solidFill>
                <a:cs typeface="Arial" pitchFamily="34" charset="0"/>
              </a:rPr>
              <a:t>will discuss </a:t>
            </a:r>
            <a:r>
              <a:rPr lang="en-US" sz="1200" b="1" dirty="0">
                <a:solidFill>
                  <a:srgbClr val="333333"/>
                </a:solidFill>
                <a:cs typeface="Arial" pitchFamily="34" charset="0"/>
              </a:rPr>
              <a:t>with you</a:t>
            </a:r>
            <a:r>
              <a:rPr lang="en-US" sz="1200" b="1" dirty="0" smtClean="0">
                <a:solidFill>
                  <a:srgbClr val="333333"/>
                </a:solidFill>
                <a:cs typeface="Arial" pitchFamily="34" charset="0"/>
              </a:rPr>
              <a:t>:</a:t>
            </a:r>
            <a:endParaRPr lang="en-US" sz="1200" b="1" dirty="0">
              <a:solidFill>
                <a:srgbClr val="333333"/>
              </a:solidFill>
              <a:cs typeface="Arial" pitchFamily="34" charset="0"/>
            </a:endParaRPr>
          </a:p>
        </p:txBody>
      </p:sp>
      <p:sp>
        <p:nvSpPr>
          <p:cNvPr id="27" name="Rectangle 26"/>
          <p:cNvSpPr/>
          <p:nvPr/>
        </p:nvSpPr>
        <p:spPr>
          <a:xfrm>
            <a:off x="6040866" y="2019179"/>
            <a:ext cx="2826423" cy="461665"/>
          </a:xfrm>
          <a:prstGeom prst="rect">
            <a:avLst/>
          </a:prstGeom>
        </p:spPr>
        <p:txBody>
          <a:bodyPr wrap="square">
            <a:spAutoFit/>
          </a:bodyPr>
          <a:lstStyle/>
          <a:p>
            <a:r>
              <a:rPr lang="en-US" sz="1200" b="1" dirty="0">
                <a:solidFill>
                  <a:srgbClr val="333333"/>
                </a:solidFill>
                <a:cs typeface="Arial" pitchFamily="34" charset="0"/>
              </a:rPr>
              <a:t>At the conclusion of the Guided Implementation call, you will have</a:t>
            </a:r>
            <a:r>
              <a:rPr lang="en-US" sz="1200" b="1" dirty="0" smtClean="0">
                <a:solidFill>
                  <a:srgbClr val="333333"/>
                </a:solidFill>
                <a:cs typeface="Arial" pitchFamily="34" charset="0"/>
              </a:rPr>
              <a:t>:</a:t>
            </a:r>
            <a:endParaRPr lang="en-US" sz="1200" b="1" dirty="0">
              <a:solidFill>
                <a:srgbClr val="333333"/>
              </a:solidFill>
              <a:cs typeface="Arial" pitchFamily="34" charset="0"/>
            </a:endParaRPr>
          </a:p>
        </p:txBody>
      </p:sp>
      <p:sp>
        <p:nvSpPr>
          <p:cNvPr id="28" name="Rectangle 27"/>
          <p:cNvSpPr/>
          <p:nvPr/>
        </p:nvSpPr>
        <p:spPr>
          <a:xfrm>
            <a:off x="257174" y="5491804"/>
            <a:ext cx="8646207" cy="320040"/>
          </a:xfrm>
          <a:prstGeom prst="rect">
            <a:avLst/>
          </a:prstGeom>
          <a:solidFill>
            <a:srgbClr val="36A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CA" sz="1400" b="1" dirty="0" smtClean="0">
                <a:solidFill>
                  <a:srgbClr val="FFFFFF"/>
                </a:solidFill>
              </a:rPr>
              <a:t>Arrange a call now:</a:t>
            </a:r>
            <a:endParaRPr lang="en-CA" sz="1400" b="1" dirty="0">
              <a:solidFill>
                <a:srgbClr val="FFFFFF"/>
              </a:solidFill>
            </a:endParaRPr>
          </a:p>
        </p:txBody>
      </p:sp>
      <p:sp>
        <p:nvSpPr>
          <p:cNvPr id="47" name="Freeform 46"/>
          <p:cNvSpPr/>
          <p:nvPr/>
        </p:nvSpPr>
        <p:spPr>
          <a:xfrm rot="19343114">
            <a:off x="8079721" y="337681"/>
            <a:ext cx="286530" cy="702289"/>
          </a:xfrm>
          <a:custGeom>
            <a:avLst/>
            <a:gdLst>
              <a:gd name="connsiteX0" fmla="*/ 252432 w 286530"/>
              <a:gd name="connsiteY0" fmla="*/ 17456 h 702289"/>
              <a:gd name="connsiteX1" fmla="*/ 269887 w 286530"/>
              <a:gd name="connsiteY1" fmla="*/ 59599 h 702289"/>
              <a:gd name="connsiteX2" fmla="*/ 269887 w 286530"/>
              <a:gd name="connsiteY2" fmla="*/ 115944 h 702289"/>
              <a:gd name="connsiteX3" fmla="*/ 210288 w 286530"/>
              <a:gd name="connsiteY3" fmla="*/ 175543 h 702289"/>
              <a:gd name="connsiteX4" fmla="*/ 135246 w 286530"/>
              <a:gd name="connsiteY4" fmla="*/ 175543 h 702289"/>
              <a:gd name="connsiteX5" fmla="*/ 107408 w 286530"/>
              <a:gd name="connsiteY5" fmla="*/ 169922 h 702289"/>
              <a:gd name="connsiteX6" fmla="*/ 98443 w 286530"/>
              <a:gd name="connsiteY6" fmla="*/ 163878 h 702289"/>
              <a:gd name="connsiteX7" fmla="*/ 97499 w 286530"/>
              <a:gd name="connsiteY7" fmla="*/ 170341 h 702289"/>
              <a:gd name="connsiteX8" fmla="*/ 89081 w 286530"/>
              <a:gd name="connsiteY8" fmla="*/ 351864 h 702289"/>
              <a:gd name="connsiteX9" fmla="*/ 97487 w 286530"/>
              <a:gd name="connsiteY9" fmla="*/ 533122 h 702289"/>
              <a:gd name="connsiteX10" fmla="*/ 112880 w 286530"/>
              <a:gd name="connsiteY10" fmla="*/ 526746 h 702289"/>
              <a:gd name="connsiteX11" fmla="*/ 226931 w 286530"/>
              <a:gd name="connsiteY11" fmla="*/ 526746 h 702289"/>
              <a:gd name="connsiteX12" fmla="*/ 286530 w 286530"/>
              <a:gd name="connsiteY12" fmla="*/ 586345 h 702289"/>
              <a:gd name="connsiteX13" fmla="*/ 286529 w 286530"/>
              <a:gd name="connsiteY13" fmla="*/ 642690 h 702289"/>
              <a:gd name="connsiteX14" fmla="*/ 226930 w 286530"/>
              <a:gd name="connsiteY14" fmla="*/ 702289 h 702289"/>
              <a:gd name="connsiteX15" fmla="*/ 112880 w 286530"/>
              <a:gd name="connsiteY15" fmla="*/ 702289 h 702289"/>
              <a:gd name="connsiteX16" fmla="*/ 89892 w 286530"/>
              <a:gd name="connsiteY16" fmla="*/ 692767 h 702289"/>
              <a:gd name="connsiteX17" fmla="*/ 86996 w 286530"/>
              <a:gd name="connsiteY17" fmla="*/ 685776 h 702289"/>
              <a:gd name="connsiteX18" fmla="*/ 74614 w 286530"/>
              <a:gd name="connsiteY18" fmla="*/ 674751 h 702289"/>
              <a:gd name="connsiteX19" fmla="*/ 0 w 286530"/>
              <a:gd name="connsiteY19" fmla="*/ 351865 h 702289"/>
              <a:gd name="connsiteX20" fmla="*/ 97547 w 286530"/>
              <a:gd name="connsiteY20" fmla="*/ 8561 h 702289"/>
              <a:gd name="connsiteX21" fmla="*/ 107177 w 286530"/>
              <a:gd name="connsiteY21" fmla="*/ 5776 h 702289"/>
              <a:gd name="connsiteX22" fmla="*/ 107408 w 286530"/>
              <a:gd name="connsiteY22" fmla="*/ 5620 h 702289"/>
              <a:gd name="connsiteX23" fmla="*/ 108427 w 286530"/>
              <a:gd name="connsiteY23" fmla="*/ 5414 h 702289"/>
              <a:gd name="connsiteX24" fmla="*/ 122168 w 286530"/>
              <a:gd name="connsiteY24" fmla="*/ 1441 h 702289"/>
              <a:gd name="connsiteX25" fmla="*/ 121988 w 286530"/>
              <a:gd name="connsiteY25" fmla="*/ 2677 h 702289"/>
              <a:gd name="connsiteX26" fmla="*/ 135246 w 286530"/>
              <a:gd name="connsiteY26" fmla="*/ 0 h 702289"/>
              <a:gd name="connsiteX27" fmla="*/ 210288 w 286530"/>
              <a:gd name="connsiteY27" fmla="*/ 0 h 702289"/>
              <a:gd name="connsiteX28" fmla="*/ 252432 w 286530"/>
              <a:gd name="connsiteY28" fmla="*/ 17456 h 702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86530" h="702289">
                <a:moveTo>
                  <a:pt x="252432" y="17456"/>
                </a:moveTo>
                <a:cubicBezTo>
                  <a:pt x="263217" y="28241"/>
                  <a:pt x="269887" y="43141"/>
                  <a:pt x="269887" y="59599"/>
                </a:cubicBezTo>
                <a:lnTo>
                  <a:pt x="269887" y="115944"/>
                </a:lnTo>
                <a:cubicBezTo>
                  <a:pt x="269887" y="148860"/>
                  <a:pt x="243204" y="175543"/>
                  <a:pt x="210288" y="175543"/>
                </a:cubicBezTo>
                <a:lnTo>
                  <a:pt x="135246" y="175543"/>
                </a:lnTo>
                <a:cubicBezTo>
                  <a:pt x="125372" y="175543"/>
                  <a:pt x="115965" y="173542"/>
                  <a:pt x="107408" y="169922"/>
                </a:cubicBezTo>
                <a:lnTo>
                  <a:pt x="98443" y="163878"/>
                </a:lnTo>
                <a:lnTo>
                  <a:pt x="97499" y="170341"/>
                </a:lnTo>
                <a:cubicBezTo>
                  <a:pt x="91936" y="229261"/>
                  <a:pt x="89081" y="290286"/>
                  <a:pt x="89081" y="351864"/>
                </a:cubicBezTo>
                <a:lnTo>
                  <a:pt x="97487" y="533122"/>
                </a:lnTo>
                <a:lnTo>
                  <a:pt x="112880" y="526746"/>
                </a:lnTo>
                <a:lnTo>
                  <a:pt x="226931" y="526746"/>
                </a:lnTo>
                <a:cubicBezTo>
                  <a:pt x="259846" y="526746"/>
                  <a:pt x="286530" y="553429"/>
                  <a:pt x="286530" y="586345"/>
                </a:cubicBezTo>
                <a:lnTo>
                  <a:pt x="286529" y="642690"/>
                </a:lnTo>
                <a:cubicBezTo>
                  <a:pt x="286529" y="675606"/>
                  <a:pt x="259847" y="702289"/>
                  <a:pt x="226930" y="702289"/>
                </a:cubicBezTo>
                <a:lnTo>
                  <a:pt x="112880" y="702289"/>
                </a:lnTo>
                <a:cubicBezTo>
                  <a:pt x="103903" y="702289"/>
                  <a:pt x="95775" y="698650"/>
                  <a:pt x="89892" y="692767"/>
                </a:cubicBezTo>
                <a:lnTo>
                  <a:pt x="86996" y="685776"/>
                </a:lnTo>
                <a:lnTo>
                  <a:pt x="74614" y="674751"/>
                </a:lnTo>
                <a:cubicBezTo>
                  <a:pt x="30766" y="621554"/>
                  <a:pt x="0" y="497015"/>
                  <a:pt x="0" y="351865"/>
                </a:cubicBezTo>
                <a:cubicBezTo>
                  <a:pt x="0" y="182523"/>
                  <a:pt x="41876" y="41236"/>
                  <a:pt x="97547" y="8561"/>
                </a:cubicBezTo>
                <a:lnTo>
                  <a:pt x="107177" y="5776"/>
                </a:lnTo>
                <a:lnTo>
                  <a:pt x="107408" y="5620"/>
                </a:lnTo>
                <a:lnTo>
                  <a:pt x="108427" y="5414"/>
                </a:lnTo>
                <a:lnTo>
                  <a:pt x="122168" y="1441"/>
                </a:lnTo>
                <a:lnTo>
                  <a:pt x="121988" y="2677"/>
                </a:lnTo>
                <a:lnTo>
                  <a:pt x="135246" y="0"/>
                </a:lnTo>
                <a:lnTo>
                  <a:pt x="210288" y="0"/>
                </a:lnTo>
                <a:cubicBezTo>
                  <a:pt x="226746" y="0"/>
                  <a:pt x="241646" y="6671"/>
                  <a:pt x="252432" y="1745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FFFFFF"/>
              </a:solidFill>
            </a:endParaRPr>
          </a:p>
        </p:txBody>
      </p:sp>
      <p:sp>
        <p:nvSpPr>
          <p:cNvPr id="36" name="Text Placeholder 35"/>
          <p:cNvSpPr>
            <a:spLocks noGrp="1"/>
          </p:cNvSpPr>
          <p:nvPr>
            <p:ph type="body" sz="quarter" idx="10"/>
          </p:nvPr>
        </p:nvSpPr>
        <p:spPr>
          <a:xfrm>
            <a:off x="283988" y="2025650"/>
            <a:ext cx="2798064" cy="3316288"/>
          </a:xfrm>
        </p:spPr>
        <p:txBody>
          <a:bodyPr/>
          <a:lstStyle>
            <a:lvl1pPr marL="227013" indent="-227013" algn="l" defTabSz="914400" rtl="0" eaLnBrk="1" latinLnBrk="0" hangingPunct="1">
              <a:spcBef>
                <a:spcPts val="400"/>
              </a:spcBef>
              <a:buSzPct val="100000"/>
              <a:buFont typeface="Arial" panose="020B0604020202020204" pitchFamily="34" charset="0"/>
              <a:buChar char="•"/>
              <a:defRPr lang="en-US" sz="1200" kern="1200" dirty="0" smtClean="0">
                <a:solidFill>
                  <a:schemeClr val="tx1"/>
                </a:solidFill>
                <a:latin typeface="+mn-lt"/>
                <a:ea typeface="+mn-ea"/>
                <a:cs typeface="Arial" pitchFamily="34" charset="0"/>
              </a:defRPr>
            </a:lvl1pPr>
          </a:lstStyle>
          <a:p>
            <a:pPr lvl="0"/>
            <a:r>
              <a:rPr lang="en-US" smtClean="0"/>
              <a:t>Click to edit Master text styles</a:t>
            </a:r>
          </a:p>
        </p:txBody>
      </p:sp>
      <p:sp>
        <p:nvSpPr>
          <p:cNvPr id="40" name="Text Placeholder 35"/>
          <p:cNvSpPr>
            <a:spLocks noGrp="1"/>
          </p:cNvSpPr>
          <p:nvPr>
            <p:ph type="body" sz="quarter" idx="13"/>
          </p:nvPr>
        </p:nvSpPr>
        <p:spPr>
          <a:xfrm>
            <a:off x="3144139" y="2420513"/>
            <a:ext cx="2816352" cy="2915761"/>
          </a:xfrm>
        </p:spPr>
        <p:txBody>
          <a:bodyPr/>
          <a:lstStyle>
            <a:lvl1pPr marL="227013" indent="-227013" algn="l" defTabSz="914400" rtl="0" eaLnBrk="1" latinLnBrk="0" hangingPunct="1">
              <a:spcBef>
                <a:spcPts val="400"/>
              </a:spcBef>
              <a:buSzPct val="100000"/>
              <a:buFont typeface="Arial" panose="020B0604020202020204" pitchFamily="34" charset="0"/>
              <a:buChar char="•"/>
              <a:defRPr lang="en-US" sz="1200" kern="1200" dirty="0" smtClean="0">
                <a:solidFill>
                  <a:schemeClr val="tx1"/>
                </a:solidFill>
                <a:latin typeface="+mn-lt"/>
                <a:ea typeface="+mn-ea"/>
                <a:cs typeface="Arial" pitchFamily="34" charset="0"/>
              </a:defRPr>
            </a:lvl1pPr>
          </a:lstStyle>
          <a:p>
            <a:pPr lvl="0"/>
            <a:r>
              <a:rPr lang="en-US" smtClean="0"/>
              <a:t>Click to edit Master text styles</a:t>
            </a:r>
          </a:p>
        </p:txBody>
      </p:sp>
      <p:sp>
        <p:nvSpPr>
          <p:cNvPr id="41" name="Text Placeholder 35"/>
          <p:cNvSpPr>
            <a:spLocks noGrp="1"/>
          </p:cNvSpPr>
          <p:nvPr>
            <p:ph type="body" sz="quarter" idx="14"/>
          </p:nvPr>
        </p:nvSpPr>
        <p:spPr>
          <a:xfrm>
            <a:off x="6032649" y="2420512"/>
            <a:ext cx="2834640" cy="2926525"/>
          </a:xfrm>
        </p:spPr>
        <p:txBody>
          <a:bodyPr/>
          <a:lstStyle>
            <a:lvl1pPr marL="227013" indent="-227013" algn="l" defTabSz="914400" rtl="0" eaLnBrk="1" latinLnBrk="0" hangingPunct="1">
              <a:spcBef>
                <a:spcPts val="400"/>
              </a:spcBef>
              <a:buSzPct val="100000"/>
              <a:buFont typeface="Arial" panose="020B0604020202020204" pitchFamily="34" charset="0"/>
              <a:buChar char="•"/>
              <a:defRPr lang="en-US" sz="1200" kern="1200" dirty="0" smtClean="0">
                <a:solidFill>
                  <a:schemeClr val="tx1"/>
                </a:solidFill>
                <a:latin typeface="+mn-lt"/>
                <a:ea typeface="+mn-ea"/>
                <a:cs typeface="Arial" pitchFamily="34" charset="0"/>
              </a:defRPr>
            </a:lvl1pPr>
          </a:lstStyle>
          <a:p>
            <a:pPr lvl="0"/>
            <a:r>
              <a:rPr lang="en-US" smtClean="0"/>
              <a:t>Click to edit Master text styles</a:t>
            </a:r>
          </a:p>
        </p:txBody>
      </p:sp>
      <p:cxnSp>
        <p:nvCxnSpPr>
          <p:cNvPr id="42" name="Straight Connector 41"/>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0" name="Text Placeholder 9"/>
          <p:cNvSpPr>
            <a:spLocks noGrp="1"/>
          </p:cNvSpPr>
          <p:nvPr>
            <p:ph type="body" sz="quarter" idx="15" hasCustomPrompt="1"/>
          </p:nvPr>
        </p:nvSpPr>
        <p:spPr>
          <a:xfrm>
            <a:off x="259937" y="5821933"/>
            <a:ext cx="8622792" cy="482614"/>
          </a:xfrm>
        </p:spPr>
        <p:txBody>
          <a:bodyPr/>
          <a:lstStyle>
            <a:lvl1pPr marL="171450" marR="0" indent="-171450" algn="l" defTabSz="914400" rtl="0" eaLnBrk="0" fontAlgn="base" latinLnBrk="0" hangingPunct="0">
              <a:lnSpc>
                <a:spcPct val="100000"/>
              </a:lnSpc>
              <a:spcBef>
                <a:spcPct val="20000"/>
              </a:spcBef>
              <a:spcAft>
                <a:spcPct val="0"/>
              </a:spcAft>
              <a:buClr>
                <a:schemeClr val="tx1"/>
              </a:buClr>
              <a:buSzPct val="120000"/>
              <a:buFont typeface="Arial" pitchFamily="34" charset="0"/>
              <a:buNone/>
              <a:tabLst/>
              <a:defRPr/>
            </a:lvl1pPr>
          </a:lstStyle>
          <a:p>
            <a:pPr marL="0" marR="0" lvl="0" indent="0" algn="l" defTabSz="914400" rtl="0" eaLnBrk="0" fontAlgn="base" latinLnBrk="0" hangingPunct="0">
              <a:lnSpc>
                <a:spcPct val="100000"/>
              </a:lnSpc>
              <a:spcBef>
                <a:spcPct val="20000"/>
              </a:spcBef>
              <a:spcAft>
                <a:spcPct val="0"/>
              </a:spcAft>
              <a:buClr>
                <a:schemeClr val="tx1"/>
              </a:buClr>
              <a:buSzPct val="120000"/>
              <a:tabLst/>
              <a:defRPr/>
            </a:pPr>
            <a:r>
              <a:rPr kumimoji="0" lang="en-US" sz="1200" b="0" i="0" u="none" strike="noStrike" kern="1200" cap="none" spc="0" normalizeH="0" baseline="0" noProof="0" dirty="0" smtClean="0">
                <a:ln>
                  <a:noFill/>
                </a:ln>
                <a:solidFill>
                  <a:srgbClr val="333333"/>
                </a:solidFill>
                <a:effectLst/>
                <a:uLnTx/>
                <a:uFillTx/>
                <a:latin typeface="+mn-lt"/>
                <a:cs typeface="Arial" pitchFamily="34" charset="0"/>
              </a:rPr>
              <a:t>Email </a:t>
            </a:r>
            <a:r>
              <a:rPr kumimoji="0" lang="en-US" sz="1200" b="0" i="0" u="none" strike="noStrike" kern="1200" cap="none" spc="0" normalizeH="0" baseline="0" noProof="0" dirty="0" err="1" smtClean="0">
                <a:ln>
                  <a:noFill/>
                </a:ln>
                <a:solidFill>
                  <a:srgbClr val="FFFFFF"/>
                </a:solidFill>
                <a:effectLst/>
                <a:uLnTx/>
                <a:uFillTx/>
                <a:latin typeface="+mn-lt"/>
                <a:cs typeface="Arial" pitchFamily="34" charset="0"/>
                <a:hlinkClick r:id="rId2"/>
              </a:rPr>
              <a:t>GuidedImplementations@McLean</a:t>
            </a:r>
            <a:r>
              <a:rPr kumimoji="0" lang="en-US" sz="1200" b="0" i="0" u="none" strike="noStrike" kern="1200" cap="none" spc="0" normalizeH="0" baseline="0" noProof="0" dirty="0" smtClean="0">
                <a:ln>
                  <a:noFill/>
                </a:ln>
                <a:solidFill>
                  <a:srgbClr val="FFFFFF"/>
                </a:solidFill>
                <a:effectLst/>
                <a:uLnTx/>
                <a:uFillTx/>
                <a:latin typeface="+mn-lt"/>
                <a:cs typeface="Arial" pitchFamily="34" charset="0"/>
                <a:hlinkClick r:id="rId2"/>
              </a:rPr>
              <a:t> Co.com</a:t>
            </a:r>
            <a:r>
              <a:rPr kumimoji="0" lang="en-US" sz="1200" b="0" i="0" u="none" strike="noStrike" kern="1200" cap="none" spc="0" normalizeH="0" baseline="0" noProof="0" dirty="0" smtClean="0">
                <a:ln>
                  <a:noFill/>
                </a:ln>
                <a:solidFill>
                  <a:srgbClr val="FFFFFF"/>
                </a:solidFill>
                <a:effectLst/>
                <a:uLnTx/>
                <a:uFillTx/>
                <a:latin typeface="+mn-lt"/>
                <a:cs typeface="Arial" pitchFamily="34" charset="0"/>
              </a:rPr>
              <a:t> </a:t>
            </a:r>
            <a:r>
              <a:rPr kumimoji="0" lang="en-US" sz="1200" b="0" i="0" u="none" strike="noStrike" kern="1200" cap="none" spc="0" normalizeH="0" baseline="0" noProof="0" dirty="0" smtClean="0">
                <a:ln>
                  <a:noFill/>
                </a:ln>
                <a:solidFill>
                  <a:srgbClr val="333333"/>
                </a:solidFill>
                <a:effectLst/>
                <a:uLnTx/>
                <a:uFillTx/>
                <a:latin typeface="+mn-lt"/>
                <a:cs typeface="Arial" pitchFamily="34" charset="0"/>
              </a:rPr>
              <a:t>or call </a:t>
            </a:r>
            <a:r>
              <a:rPr kumimoji="0" lang="en-CA" sz="1200" b="0" i="0" u="none" strike="noStrike" kern="1200" cap="none" spc="0" normalizeH="0" baseline="0" noProof="0" dirty="0" smtClean="0">
                <a:ln>
                  <a:noFill/>
                </a:ln>
                <a:solidFill>
                  <a:srgbClr val="333333"/>
                </a:solidFill>
                <a:effectLst/>
                <a:uLnTx/>
                <a:uFillTx/>
                <a:latin typeface="+mn-lt"/>
              </a:rPr>
              <a:t>1-888-670-8889 and ask for the Guided Implementation Coordinator to book a Guided Implementation in your organization.</a:t>
            </a:r>
            <a:endParaRPr lang="en-US" dirty="0" smtClean="0"/>
          </a:p>
          <a:p>
            <a:pPr lvl="0"/>
            <a:endParaRPr lang="en-US" dirty="0"/>
          </a:p>
        </p:txBody>
      </p:sp>
      <p:pic>
        <p:nvPicPr>
          <p:cNvPr id="29" name="Picture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0020" y="328771"/>
            <a:ext cx="857643" cy="731520"/>
          </a:xfrm>
          <a:prstGeom prst="rect">
            <a:avLst/>
          </a:prstGeom>
        </p:spPr>
      </p:pic>
      <p:pic>
        <p:nvPicPr>
          <p:cNvPr id="31" name="Picture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95534" y="5510359"/>
            <a:ext cx="331710" cy="282929"/>
          </a:xfrm>
          <a:prstGeom prst="rect">
            <a:avLst/>
          </a:prstGeom>
        </p:spPr>
      </p:pic>
      <p:pic>
        <p:nvPicPr>
          <p:cNvPr id="30" name="Picture 2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0020" y="328771"/>
            <a:ext cx="857643" cy="731520"/>
          </a:xfrm>
          <a:prstGeom prst="rect">
            <a:avLst/>
          </a:prstGeom>
        </p:spPr>
      </p:pic>
      <p:pic>
        <p:nvPicPr>
          <p:cNvPr id="32" name="Picture 3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495534" y="5510359"/>
            <a:ext cx="331710" cy="282929"/>
          </a:xfrm>
          <a:prstGeom prst="rect">
            <a:avLst/>
          </a:prstGeom>
        </p:spPr>
      </p:pic>
      <p:pic>
        <p:nvPicPr>
          <p:cNvPr id="33" name="Picture 32"/>
          <p:cNvPicPr>
            <a:picLocks noChangeAspect="1"/>
          </p:cNvPicPr>
          <p:nvPr userDrawn="1"/>
        </p:nvPicPr>
        <p:blipFill>
          <a:blip r:embed="rId5"/>
          <a:stretch>
            <a:fillRect/>
          </a:stretch>
        </p:blipFill>
        <p:spPr>
          <a:xfrm flipH="1">
            <a:off x="323528" y="1204535"/>
            <a:ext cx="922384" cy="843383"/>
          </a:xfrm>
          <a:prstGeom prst="rect">
            <a:avLst/>
          </a:prstGeom>
        </p:spPr>
      </p:pic>
    </p:spTree>
    <p:extLst>
      <p:ext uri="{BB962C8B-B14F-4D97-AF65-F5344CB8AC3E}">
        <p14:creationId xmlns:p14="http://schemas.microsoft.com/office/powerpoint/2010/main" val="2044169845"/>
      </p:ext>
    </p:extLst>
  </p:cSld>
  <p:clrMapOvr>
    <a:masterClrMapping/>
  </p:clrMapOvr>
  <p:timing>
    <p:tnLst>
      <p:par>
        <p:cTn id="1" dur="indefinite" restart="never" nodeType="tmRoot"/>
      </p:par>
    </p:tnLst>
  </p:timing>
</p:sldLayout>
</file>

<file path=ppt/slideLayouts/slideLayout397.xml><?xml version="1.0" encoding="utf-8"?>
<p:sldLayout xmlns:a="http://schemas.openxmlformats.org/drawingml/2006/main" xmlns:r="http://schemas.openxmlformats.org/officeDocument/2006/relationships" xmlns:p="http://schemas.openxmlformats.org/presentationml/2006/main" preserve="1">
  <p:cSld name="Cover">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pic>
        <p:nvPicPr>
          <p:cNvPr id="15" name="Picture 14" descr="footer2012-mco.jpg"/>
          <p:cNvPicPr>
            <a:picLocks noChangeAspect="1"/>
          </p:cNvPicPr>
          <p:nvPr/>
        </p:nvPicPr>
        <p:blipFill>
          <a:blip r:embed="rId2" cstate="print"/>
          <a:srcRect l="77956"/>
          <a:stretch>
            <a:fillRect/>
          </a:stretch>
        </p:blipFill>
        <p:spPr>
          <a:xfrm>
            <a:off x="7128284" y="6090047"/>
            <a:ext cx="2015716" cy="767953"/>
          </a:xfrm>
          <a:prstGeom prst="rect">
            <a:avLst/>
          </a:prstGeom>
        </p:spPr>
      </p:pic>
      <p:sp>
        <p:nvSpPr>
          <p:cNvPr id="26" name="Rectangle 25"/>
          <p:cNvSpPr/>
          <p:nvPr/>
        </p:nvSpPr>
        <p:spPr>
          <a:xfrm>
            <a:off x="-509" y="6090047"/>
            <a:ext cx="7128284" cy="7679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CA" sz="800" dirty="0" smtClean="0">
                <a:solidFill>
                  <a:srgbClr val="ADB7C3"/>
                </a:solidFill>
              </a:rPr>
              <a:t>McLean &amp; Company is a research and advisory firm that provides practical solutions</a:t>
            </a:r>
            <a:br>
              <a:rPr lang="en-CA" sz="800" dirty="0" smtClean="0">
                <a:solidFill>
                  <a:srgbClr val="ADB7C3"/>
                </a:solidFill>
              </a:rPr>
            </a:br>
            <a:r>
              <a:rPr lang="en-CA" sz="800" dirty="0" smtClean="0">
                <a:solidFill>
                  <a:srgbClr val="ADB7C3"/>
                </a:solidFill>
              </a:rPr>
              <a:t>to human resources challenges with executable research, tools, and advice that will have a</a:t>
            </a:r>
            <a:br>
              <a:rPr lang="en-CA" sz="800" dirty="0" smtClean="0">
                <a:solidFill>
                  <a:srgbClr val="ADB7C3"/>
                </a:solidFill>
              </a:rPr>
            </a:br>
            <a:r>
              <a:rPr lang="en-CA" sz="800" dirty="0" smtClean="0">
                <a:solidFill>
                  <a:srgbClr val="ADB7C3"/>
                </a:solidFill>
              </a:rPr>
              <a:t>clear and measurable impact on your business. © 1997-2014 McLean &amp; Company.</a:t>
            </a:r>
            <a:br>
              <a:rPr lang="en-CA" sz="800" dirty="0" smtClean="0">
                <a:solidFill>
                  <a:srgbClr val="ADB7C3"/>
                </a:solidFill>
              </a:rPr>
            </a:br>
            <a:r>
              <a:rPr lang="en-CA" sz="800" dirty="0" smtClean="0">
                <a:solidFill>
                  <a:srgbClr val="ADB7C3"/>
                </a:solidFill>
              </a:rPr>
              <a:t>McLean &amp; Company is a division of Info-Tech Research Group Inc.</a:t>
            </a:r>
            <a:endParaRPr lang="en-CA" sz="800" dirty="0">
              <a:solidFill>
                <a:srgbClr val="ADB7C3"/>
              </a:solidFill>
            </a:endParaRPr>
          </a:p>
        </p:txBody>
      </p:sp>
    </p:spTree>
    <p:extLst>
      <p:ext uri="{BB962C8B-B14F-4D97-AF65-F5344CB8AC3E}">
        <p14:creationId xmlns:p14="http://schemas.microsoft.com/office/powerpoint/2010/main" val="3297014783"/>
      </p:ext>
    </p:extLst>
  </p:cSld>
  <p:clrMapOvr>
    <a:masterClrMapping/>
  </p:clrMapOvr>
  <p:timing>
    <p:tnLst>
      <p:par>
        <p:cTn id="1" dur="indefinite" restart="never" nodeType="tmRoot"/>
      </p:par>
    </p:tnLst>
  </p:timing>
</p:sldLayout>
</file>

<file path=ppt/slideLayouts/slideLayout398.xml><?xml version="1.0" encoding="utf-8"?>
<p:sldLayout xmlns:a="http://schemas.openxmlformats.org/drawingml/2006/main" xmlns:r="http://schemas.openxmlformats.org/officeDocument/2006/relationships" xmlns:p="http://schemas.openxmlformats.org/presentationml/2006/main" preserve="1">
  <p:cSld name="Section Cover Page">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p:ph type="body" sz="quarter" idx="18" hasCustomPrompt="1"/>
          </p:nvPr>
        </p:nvSpPr>
        <p:spPr>
          <a:xfrm>
            <a:off x="6336196" y="4298777"/>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791580" y="4311718"/>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Tree>
    <p:extLst>
      <p:ext uri="{BB962C8B-B14F-4D97-AF65-F5344CB8AC3E}">
        <p14:creationId xmlns:p14="http://schemas.microsoft.com/office/powerpoint/2010/main" val="1233324827"/>
      </p:ext>
    </p:extLst>
  </p:cSld>
  <p:clrMapOvr>
    <a:masterClrMapping/>
  </p:clrMapOvr>
  <p:timing>
    <p:tnLst>
      <p:par>
        <p:cTn id="1" dur="indefinite" restart="never" nodeType="tmRoot"/>
      </p:par>
    </p:tnLst>
  </p:timing>
  <p:hf hdr="0" ftr="0" dt="0"/>
</p:sldLayout>
</file>

<file path=ppt/slideLayouts/slideLayout399.xml><?xml version="1.0" encoding="utf-8"?>
<p:sldLayout xmlns:a="http://schemas.openxmlformats.org/drawingml/2006/main" xmlns:r="http://schemas.openxmlformats.org/officeDocument/2006/relationships" xmlns:p="http://schemas.openxmlformats.org/presentationml/2006/main" preserve="1">
  <p:cSld name="Introduction">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5" name="Text Placeholder 41"/>
          <p:cNvSpPr>
            <a:spLocks noGrp="1"/>
          </p:cNvSpPr>
          <p:nvPr>
            <p:ph type="body" sz="quarter" idx="16" hasCustomPrompt="1"/>
          </p:nvPr>
        </p:nvSpPr>
        <p:spPr>
          <a:xfrm>
            <a:off x="249303" y="2507593"/>
            <a:ext cx="4034665" cy="2376264"/>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26" name="Text Placeholder 41"/>
          <p:cNvSpPr>
            <a:spLocks noGrp="1"/>
          </p:cNvSpPr>
          <p:nvPr>
            <p:ph type="body" sz="quarter" idx="23" hasCustomPrompt="1"/>
          </p:nvPr>
        </p:nvSpPr>
        <p:spPr>
          <a:xfrm>
            <a:off x="4860032" y="2507593"/>
            <a:ext cx="4032448" cy="2376264"/>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Tree>
    <p:extLst>
      <p:ext uri="{BB962C8B-B14F-4D97-AF65-F5344CB8AC3E}">
        <p14:creationId xmlns:p14="http://schemas.microsoft.com/office/powerpoint/2010/main" val="760535322"/>
      </p:ext>
    </p:extLst>
  </p:cSld>
  <p:clrMapOvr>
    <a:masterClrMapping/>
  </p:clrMapOvr>
  <p:timing>
    <p:tnLst>
      <p:par>
        <p:cTn id="1" dur="indefinite" restart="never" nodeType="tmRoot"/>
      </p:par>
    </p:tnLst>
  </p:timing>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Introduction">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5" name="Text Placeholder 41"/>
          <p:cNvSpPr>
            <a:spLocks noGrp="1"/>
          </p:cNvSpPr>
          <p:nvPr>
            <p:ph type="body" sz="quarter" idx="16" hasCustomPrompt="1"/>
          </p:nvPr>
        </p:nvSpPr>
        <p:spPr>
          <a:xfrm>
            <a:off x="246703" y="1607231"/>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8" name="Rectangle 7"/>
          <p:cNvSpPr/>
          <p:nvPr/>
        </p:nvSpPr>
        <p:spPr>
          <a:xfrm>
            <a:off x="251519" y="1287191"/>
            <a:ext cx="4037263"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is Designed For:</a:t>
            </a:r>
          </a:p>
        </p:txBody>
      </p:sp>
      <p:sp>
        <p:nvSpPr>
          <p:cNvPr id="9" name="Rectangle 8"/>
          <p:cNvSpPr/>
          <p:nvPr/>
        </p:nvSpPr>
        <p:spPr>
          <a:xfrm>
            <a:off x="4840036" y="1287191"/>
            <a:ext cx="4037263"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Will Help You:</a:t>
            </a:r>
          </a:p>
        </p:txBody>
      </p:sp>
      <p:sp>
        <p:nvSpPr>
          <p:cNvPr id="10" name="Rectangle 9"/>
          <p:cNvSpPr/>
          <p:nvPr/>
        </p:nvSpPr>
        <p:spPr>
          <a:xfrm>
            <a:off x="251519" y="3928063"/>
            <a:ext cx="4041648" cy="320040"/>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rgbClr val="FFFFFF"/>
                </a:solidFill>
              </a:rPr>
              <a:t>This Research Will Assist:</a:t>
            </a:r>
            <a:endParaRPr lang="en-US" sz="1400" b="1" dirty="0">
              <a:solidFill>
                <a:srgbClr val="FFFFFF"/>
              </a:solidFill>
            </a:endParaRPr>
          </a:p>
        </p:txBody>
      </p:sp>
      <p:sp>
        <p:nvSpPr>
          <p:cNvPr id="13" name="Rectangle 12"/>
          <p:cNvSpPr/>
          <p:nvPr/>
        </p:nvSpPr>
        <p:spPr>
          <a:xfrm>
            <a:off x="4840036" y="3928063"/>
            <a:ext cx="4041648" cy="320040"/>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rgbClr val="FFFFFF"/>
                </a:solidFill>
              </a:rPr>
              <a:t>This Research Will Help You:</a:t>
            </a:r>
          </a:p>
        </p:txBody>
      </p:sp>
      <p:sp>
        <p:nvSpPr>
          <p:cNvPr id="17" name="Text Placeholder 41"/>
          <p:cNvSpPr>
            <a:spLocks noGrp="1"/>
          </p:cNvSpPr>
          <p:nvPr>
            <p:ph type="body" sz="quarter" idx="26" hasCustomPrompt="1"/>
          </p:nvPr>
        </p:nvSpPr>
        <p:spPr>
          <a:xfrm>
            <a:off x="4835436" y="1607231"/>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18" name="Text Placeholder 41"/>
          <p:cNvSpPr>
            <a:spLocks noGrp="1"/>
          </p:cNvSpPr>
          <p:nvPr>
            <p:ph type="body" sz="quarter" idx="27" hasCustomPrompt="1"/>
          </p:nvPr>
        </p:nvSpPr>
        <p:spPr>
          <a:xfrm>
            <a:off x="246703" y="4252346"/>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19" name="Text Placeholder 41"/>
          <p:cNvSpPr>
            <a:spLocks noGrp="1"/>
          </p:cNvSpPr>
          <p:nvPr>
            <p:ph type="body" sz="quarter" idx="28" hasCustomPrompt="1"/>
          </p:nvPr>
        </p:nvSpPr>
        <p:spPr>
          <a:xfrm>
            <a:off x="4830836" y="4248103"/>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16" name="Rectangle 15"/>
          <p:cNvSpPr/>
          <p:nvPr userDrawn="1"/>
        </p:nvSpPr>
        <p:spPr>
          <a:xfrm>
            <a:off x="251519" y="1287191"/>
            <a:ext cx="4037263" cy="320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a:t>
            </a:r>
            <a:r>
              <a:rPr lang="en-US" sz="1400" b="1" dirty="0" smtClean="0">
                <a:solidFill>
                  <a:srgbClr val="FFFFFF"/>
                </a:solidFill>
              </a:rPr>
              <a:t>Is </a:t>
            </a:r>
            <a:r>
              <a:rPr lang="en-US" sz="1400" b="1" dirty="0">
                <a:solidFill>
                  <a:srgbClr val="FFFFFF"/>
                </a:solidFill>
              </a:rPr>
              <a:t>Designed For:</a:t>
            </a:r>
          </a:p>
        </p:txBody>
      </p:sp>
      <p:sp>
        <p:nvSpPr>
          <p:cNvPr id="20" name="Rectangle 19"/>
          <p:cNvSpPr/>
          <p:nvPr userDrawn="1"/>
        </p:nvSpPr>
        <p:spPr>
          <a:xfrm>
            <a:off x="4840036" y="1287191"/>
            <a:ext cx="4037263" cy="320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Will Help You:</a:t>
            </a:r>
          </a:p>
        </p:txBody>
      </p:sp>
      <p:sp>
        <p:nvSpPr>
          <p:cNvPr id="21" name="Rectangle 20"/>
          <p:cNvSpPr/>
          <p:nvPr userDrawn="1"/>
        </p:nvSpPr>
        <p:spPr>
          <a:xfrm>
            <a:off x="251519" y="3928063"/>
            <a:ext cx="4041648" cy="3200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rgbClr val="FFFFFF"/>
                </a:solidFill>
              </a:rPr>
              <a:t>This Research Will Also Assist:</a:t>
            </a:r>
            <a:endParaRPr lang="en-US" sz="1400" b="1" dirty="0">
              <a:solidFill>
                <a:srgbClr val="FFFFFF"/>
              </a:solidFill>
            </a:endParaRPr>
          </a:p>
        </p:txBody>
      </p:sp>
      <p:sp>
        <p:nvSpPr>
          <p:cNvPr id="22" name="Rectangle 21"/>
          <p:cNvSpPr/>
          <p:nvPr userDrawn="1"/>
        </p:nvSpPr>
        <p:spPr>
          <a:xfrm>
            <a:off x="4840036" y="3928063"/>
            <a:ext cx="4041648" cy="3200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rgbClr val="FFFFFF"/>
                </a:solidFill>
              </a:rPr>
              <a:t>This Research Will Help </a:t>
            </a:r>
            <a:r>
              <a:rPr lang="en-US" sz="1400" b="1" dirty="0" smtClean="0">
                <a:solidFill>
                  <a:srgbClr val="FFFFFF"/>
                </a:solidFill>
              </a:rPr>
              <a:t>Them:</a:t>
            </a:r>
            <a:endParaRPr lang="en-US" sz="1400" b="1" dirty="0">
              <a:solidFill>
                <a:srgbClr val="FFFFFF"/>
              </a:solidFill>
            </a:endParaRPr>
          </a:p>
        </p:txBody>
      </p:sp>
      <p:cxnSp>
        <p:nvCxnSpPr>
          <p:cNvPr id="23" name="Straight Connector 22"/>
          <p:cNvCxnSpPr/>
          <p:nvPr userDrawn="1"/>
        </p:nvCxnSpPr>
        <p:spPr>
          <a:xfrm flipV="1">
            <a:off x="246703" y="3602382"/>
            <a:ext cx="8634981" cy="2159"/>
          </a:xfrm>
          <a:prstGeom prst="line">
            <a:avLst/>
          </a:prstGeom>
          <a:ln w="254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2126612"/>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1_Left/Right Blank &amp; Line">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4" name="Group 13"/>
          <p:cNvGrpSpPr/>
          <p:nvPr/>
        </p:nvGrpSpPr>
        <p:grpSpPr>
          <a:xfrm>
            <a:off x="0" y="0"/>
            <a:ext cx="9144000" cy="6876000"/>
            <a:chOff x="0" y="0"/>
            <a:chExt cx="9144000" cy="6876000"/>
          </a:xfrm>
        </p:grpSpPr>
        <p:sp>
          <p:nvSpPr>
            <p:cNvPr id="15" name="Rectangle 14"/>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6" name="Rectangle 15"/>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7" name="Rectangle 16"/>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18" name="Rectangle 17"/>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044936606"/>
      </p:ext>
    </p:extLst>
  </p:cSld>
  <p:clrMapOvr>
    <a:masterClrMapping/>
  </p:clrMapOvr>
  <p:hf hdr="0" ftr="0" dt="0"/>
</p:sldLayout>
</file>

<file path=ppt/slideLayouts/slideLayout400.xml><?xml version="1.0" encoding="utf-8"?>
<p:sldLayout xmlns:a="http://schemas.openxmlformats.org/drawingml/2006/main" xmlns:r="http://schemas.openxmlformats.org/officeDocument/2006/relationships" xmlns:p="http://schemas.openxmlformats.org/presentationml/2006/main" preserve="1">
  <p:cSld name="Header / Subhead / Bodycop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892896"/>
            <a:ext cx="8627997" cy="43137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2384566319"/>
      </p:ext>
    </p:extLst>
  </p:cSld>
  <p:clrMapOvr>
    <a:masterClrMapping/>
  </p:clrMapOvr>
  <p:timing>
    <p:tnLst>
      <p:par>
        <p:cTn id="1" dur="indefinite" restart="never" nodeType="tmRoot"/>
      </p:par>
    </p:tnLst>
  </p:timing>
</p:sldLayout>
</file>

<file path=ppt/slideLayouts/slideLayout401.xml><?xml version="1.0" encoding="utf-8"?>
<p:sldLayout xmlns:a="http://schemas.openxmlformats.org/drawingml/2006/main" xmlns:r="http://schemas.openxmlformats.org/officeDocument/2006/relationships" xmlns:p="http://schemas.openxmlformats.org/presentationml/2006/main" preserve="1">
  <p:cSld name="Case Stud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159732" y="1362075"/>
            <a:ext cx="6717568"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Case Study (Georgia, 24pt) </a:t>
            </a:r>
            <a:endParaRPr lang="en-CA" dirty="0"/>
          </a:p>
        </p:txBody>
      </p:sp>
      <p:pic>
        <p:nvPicPr>
          <p:cNvPr id="13" name="Picture 12" descr="case_study.wmf"/>
          <p:cNvPicPr>
            <a:picLocks noChangeAspect="1"/>
          </p:cNvPicPr>
          <p:nvPr/>
        </p:nvPicPr>
        <p:blipFill>
          <a:blip r:embed="rId2" cstate="print"/>
          <a:stretch>
            <a:fillRect/>
          </a:stretch>
        </p:blipFill>
        <p:spPr>
          <a:xfrm>
            <a:off x="464339" y="1376772"/>
            <a:ext cx="1410568" cy="1548443"/>
          </a:xfrm>
          <a:prstGeom prst="rect">
            <a:avLst/>
          </a:prstGeom>
        </p:spPr>
      </p:pic>
    </p:spTree>
    <p:extLst>
      <p:ext uri="{BB962C8B-B14F-4D97-AF65-F5344CB8AC3E}">
        <p14:creationId xmlns:p14="http://schemas.microsoft.com/office/powerpoint/2010/main" val="30038092"/>
      </p:ext>
    </p:extLst>
  </p:cSld>
  <p:clrMapOvr>
    <a:masterClrMapping/>
  </p:clrMapOvr>
  <p:timing>
    <p:tnLst>
      <p:par>
        <p:cTn id="1" dur="indefinite" restart="never" nodeType="tmRoot"/>
      </p:par>
    </p:tnLst>
  </p:timing>
</p:sldLayout>
</file>

<file path=ppt/slideLayouts/slideLayout402.xml><?xml version="1.0" encoding="utf-8"?>
<p:sldLayout xmlns:a="http://schemas.openxmlformats.org/drawingml/2006/main" xmlns:r="http://schemas.openxmlformats.org/officeDocument/2006/relationships" xmlns:p="http://schemas.openxmlformats.org/presentationml/2006/main" preserve="1">
  <p:cSld name="Header / Bodycop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232756"/>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3525076492"/>
      </p:ext>
    </p:extLst>
  </p:cSld>
  <p:clrMapOvr>
    <a:masterClrMapping/>
  </p:clrMapOvr>
  <p:timing>
    <p:tnLst>
      <p:par>
        <p:cTn id="1" dur="indefinite" restart="never" nodeType="tmRoot"/>
      </p:par>
    </p:tnLst>
  </p:timing>
</p:sldLayout>
</file>

<file path=ppt/slideLayouts/slideLayout403.xml><?xml version="1.0" encoding="utf-8"?>
<p:sldLayout xmlns:a="http://schemas.openxmlformats.org/drawingml/2006/main" xmlns:r="http://schemas.openxmlformats.org/officeDocument/2006/relationships" xmlns:p="http://schemas.openxmlformats.org/presentationml/2006/main" preserve="1">
  <p:cSld name="Left/Right Blank &amp; Line">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a:t>
            </a:r>
            <a:endParaRPr lang="en-CA" dirty="0"/>
          </a:p>
        </p:txBody>
      </p: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Tree>
    <p:extLst>
      <p:ext uri="{BB962C8B-B14F-4D97-AF65-F5344CB8AC3E}">
        <p14:creationId xmlns:p14="http://schemas.microsoft.com/office/powerpoint/2010/main" val="3459277328"/>
      </p:ext>
    </p:extLst>
  </p:cSld>
  <p:clrMapOvr>
    <a:masterClrMapping/>
  </p:clrMapOvr>
  <p:timing>
    <p:tnLst>
      <p:par>
        <p:cTn id="1" dur="indefinite" restart="never" nodeType="tmRoot"/>
      </p:par>
    </p:tnLst>
  </p:timing>
</p:sldLayout>
</file>

<file path=ppt/slideLayouts/slideLayout404.xml><?xml version="1.0" encoding="utf-8"?>
<p:sldLayout xmlns:a="http://schemas.openxmlformats.org/drawingml/2006/main" xmlns:r="http://schemas.openxmlformats.org/officeDocument/2006/relationships" xmlns:p="http://schemas.openxmlformats.org/presentationml/2006/main" preserve="1">
  <p:cSld name="Header">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4252049392"/>
      </p:ext>
    </p:extLst>
  </p:cSld>
  <p:clrMapOvr>
    <a:masterClrMapping/>
  </p:clrMapOvr>
  <p:timing>
    <p:tnLst>
      <p:par>
        <p:cTn id="1" dur="indefinite" restart="never" nodeType="tmRoot"/>
      </p:par>
    </p:tnLst>
  </p:timing>
</p:sldLayout>
</file>

<file path=ppt/slideLayouts/slideLayout405.xml><?xml version="1.0" encoding="utf-8"?>
<p:sldLayout xmlns:a="http://schemas.openxmlformats.org/drawingml/2006/main" xmlns:r="http://schemas.openxmlformats.org/officeDocument/2006/relationships" xmlns:p="http://schemas.openxmlformats.org/presentationml/2006/main" preserve="1">
  <p:cSld name="Left Blank">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a:t>
            </a:r>
            <a:endParaRPr lang="en-CA" dirty="0"/>
          </a:p>
        </p:txBody>
      </p: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Content Placeholder 25"/>
          <p:cNvSpPr>
            <a:spLocks noGrp="1"/>
          </p:cNvSpPr>
          <p:nvPr>
            <p:ph sz="quarter" idx="20" hasCustomPrompt="1"/>
          </p:nvPr>
        </p:nvSpPr>
        <p:spPr>
          <a:xfrm>
            <a:off x="5581649" y="1880828"/>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4" name="Text Placeholder 41"/>
          <p:cNvSpPr>
            <a:spLocks noGrp="1"/>
          </p:cNvSpPr>
          <p:nvPr>
            <p:ph type="body" sz="quarter" idx="21" hasCustomPrompt="1"/>
          </p:nvPr>
        </p:nvSpPr>
        <p:spPr>
          <a:xfrm>
            <a:off x="5581649" y="4910709"/>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Tree>
    <p:extLst>
      <p:ext uri="{BB962C8B-B14F-4D97-AF65-F5344CB8AC3E}">
        <p14:creationId xmlns:p14="http://schemas.microsoft.com/office/powerpoint/2010/main" val="2403156522"/>
      </p:ext>
    </p:extLst>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preserve="1">
  <p:cSld name="Right Blank">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i="0"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20" name="Text Placeholder 41"/>
          <p:cNvSpPr>
            <a:spLocks noGrp="1"/>
          </p:cNvSpPr>
          <p:nvPr>
            <p:ph type="body" sz="quarter" idx="22" hasCustomPrompt="1"/>
          </p:nvPr>
        </p:nvSpPr>
        <p:spPr>
          <a:xfrm>
            <a:off x="249303" y="5357454"/>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25" name="Text Placeholder 41"/>
          <p:cNvSpPr>
            <a:spLocks noGrp="1"/>
          </p:cNvSpPr>
          <p:nvPr>
            <p:ph type="body" sz="quarter" idx="16" hasCustomPrompt="1"/>
          </p:nvPr>
        </p:nvSpPr>
        <p:spPr>
          <a:xfrm>
            <a:off x="249303" y="1880828"/>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defTabSz="895350">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2810073983"/>
      </p:ext>
    </p:extLst>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preserve="1">
  <p:cSld name="Copy/Image (60/40) &amp; Quote">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2" name="Text Placeholder 41"/>
          <p:cNvSpPr>
            <a:spLocks noGrp="1"/>
          </p:cNvSpPr>
          <p:nvPr>
            <p:ph type="body" sz="quarter" idx="16" hasCustomPrompt="1"/>
          </p:nvPr>
        </p:nvSpPr>
        <p:spPr>
          <a:xfrm>
            <a:off x="249303" y="1883744"/>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6" name="Content Placeholder 25"/>
          <p:cNvSpPr>
            <a:spLocks noGrp="1"/>
          </p:cNvSpPr>
          <p:nvPr>
            <p:ph sz="quarter" idx="20" hasCustomPrompt="1"/>
          </p:nvPr>
        </p:nvSpPr>
        <p:spPr>
          <a:xfrm>
            <a:off x="5581649" y="1880828"/>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7" name="Text Placeholder 41"/>
          <p:cNvSpPr>
            <a:spLocks noGrp="1"/>
          </p:cNvSpPr>
          <p:nvPr>
            <p:ph type="body" sz="quarter" idx="21" hasCustomPrompt="1"/>
          </p:nvPr>
        </p:nvSpPr>
        <p:spPr>
          <a:xfrm>
            <a:off x="5581649" y="4910709"/>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9" name="Text Placeholder 41"/>
          <p:cNvSpPr>
            <a:spLocks noGrp="1"/>
          </p:cNvSpPr>
          <p:nvPr>
            <p:ph type="body" sz="quarter" idx="22" hasCustomPrompt="1"/>
          </p:nvPr>
        </p:nvSpPr>
        <p:spPr>
          <a:xfrm>
            <a:off x="249303" y="5360370"/>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Tree>
    <p:extLst>
      <p:ext uri="{BB962C8B-B14F-4D97-AF65-F5344CB8AC3E}">
        <p14:creationId xmlns:p14="http://schemas.microsoft.com/office/powerpoint/2010/main" val="1948526527"/>
      </p:ext>
    </p:extLst>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preserve="1">
  <p:cSld name="Copy/Image Equal">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1" name="Text Placeholder 41"/>
          <p:cNvSpPr>
            <a:spLocks noGrp="1"/>
          </p:cNvSpPr>
          <p:nvPr>
            <p:ph type="body" sz="quarter" idx="16" hasCustomPrompt="1"/>
          </p:nvPr>
        </p:nvSpPr>
        <p:spPr>
          <a:xfrm>
            <a:off x="260651" y="2022215"/>
            <a:ext cx="4059320"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5305425"/>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7"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35"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Tree>
    <p:extLst>
      <p:ext uri="{BB962C8B-B14F-4D97-AF65-F5344CB8AC3E}">
        <p14:creationId xmlns:p14="http://schemas.microsoft.com/office/powerpoint/2010/main" val="2857683994"/>
      </p:ext>
    </p:extLst>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preserve="1">
  <p:cSld name="Copy &amp; Image / Image Equal Vendor Landscape 2">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1880828"/>
            <a:ext cx="3996443" cy="2489821"/>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1" name="Text Placeholder 41"/>
          <p:cNvSpPr>
            <a:spLocks noGrp="1"/>
          </p:cNvSpPr>
          <p:nvPr>
            <p:ph type="body" sz="quarter" idx="16" hasCustomPrompt="1"/>
          </p:nvPr>
        </p:nvSpPr>
        <p:spPr>
          <a:xfrm>
            <a:off x="260651" y="1883744"/>
            <a:ext cx="4059320" cy="1514797"/>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4370649"/>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7"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5" name="Content Placeholder 25"/>
          <p:cNvSpPr>
            <a:spLocks noGrp="1"/>
          </p:cNvSpPr>
          <p:nvPr>
            <p:ph sz="quarter" idx="23" hasCustomPrompt="1"/>
          </p:nvPr>
        </p:nvSpPr>
        <p:spPr>
          <a:xfrm>
            <a:off x="260650" y="3578561"/>
            <a:ext cx="4059321" cy="1094047"/>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p:txBody>
      </p:sp>
      <p:sp>
        <p:nvSpPr>
          <p:cNvPr id="17"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grpSp>
        <p:nvGrpSpPr>
          <p:cNvPr id="16" name="Group 15"/>
          <p:cNvGrpSpPr/>
          <p:nvPr/>
        </p:nvGrpSpPr>
        <p:grpSpPr>
          <a:xfrm>
            <a:off x="0" y="0"/>
            <a:ext cx="9144000" cy="6876000"/>
            <a:chOff x="0" y="0"/>
            <a:chExt cx="9144000" cy="6876000"/>
          </a:xfrm>
        </p:grpSpPr>
        <p:sp>
          <p:nvSpPr>
            <p:cNvPr id="18" name="Rectangle 17"/>
            <p:cNvSpPr/>
            <p:nvPr/>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9" name="Rectangle 18"/>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0" name="Rectangle 19"/>
            <p:cNvSpPr/>
            <p:nvPr/>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3" name="Rectangle 22"/>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Tree>
    <p:extLst>
      <p:ext uri="{BB962C8B-B14F-4D97-AF65-F5344CB8AC3E}">
        <p14:creationId xmlns:p14="http://schemas.microsoft.com/office/powerpoint/2010/main" val="2704203992"/>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1_Left Blank">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Content Placeholder 25"/>
          <p:cNvSpPr>
            <a:spLocks noGrp="1"/>
          </p:cNvSpPr>
          <p:nvPr>
            <p:ph sz="quarter" idx="20" hasCustomPrompt="1"/>
          </p:nvPr>
        </p:nvSpPr>
        <p:spPr>
          <a:xfrm>
            <a:off x="5581649" y="1889980"/>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4" name="Text Placeholder 41"/>
          <p:cNvSpPr>
            <a:spLocks noGrp="1"/>
          </p:cNvSpPr>
          <p:nvPr>
            <p:ph type="body" sz="quarter" idx="21" hasCustomPrompt="1"/>
          </p:nvPr>
        </p:nvSpPr>
        <p:spPr>
          <a:xfrm>
            <a:off x="5581649" y="4919861"/>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22" name="Group 21"/>
          <p:cNvGrpSpPr/>
          <p:nvPr/>
        </p:nvGrpSpPr>
        <p:grpSpPr>
          <a:xfrm>
            <a:off x="0" y="0"/>
            <a:ext cx="9144000" cy="6876000"/>
            <a:chOff x="0" y="0"/>
            <a:chExt cx="9144000" cy="6876000"/>
          </a:xfrm>
        </p:grpSpPr>
        <p:sp>
          <p:nvSpPr>
            <p:cNvPr id="23" name="Rectangle 22"/>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4" name="Rectangle 23"/>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5" name="Rectangle 24"/>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6" name="Rectangle 25"/>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27"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668924421"/>
      </p:ext>
    </p:extLst>
  </p:cSld>
  <p:clrMapOvr>
    <a:masterClrMapping/>
  </p:clrMapOvr>
  <p:hf hdr="0" ftr="0" dt="0"/>
</p:sldLayout>
</file>

<file path=ppt/slideLayouts/slideLayout410.xml><?xml version="1.0" encoding="utf-8"?>
<p:sldLayout xmlns:a="http://schemas.openxmlformats.org/drawingml/2006/main" xmlns:r="http://schemas.openxmlformats.org/officeDocument/2006/relationships" xmlns:p="http://schemas.openxmlformats.org/presentationml/2006/main" preserve="1">
  <p:cSld name="Image/Image Equal">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8" name="Content Placeholder 25"/>
          <p:cNvSpPr>
            <a:spLocks noGrp="1"/>
          </p:cNvSpPr>
          <p:nvPr>
            <p:ph sz="quarter" idx="23" hasCustomPrompt="1"/>
          </p:nvPr>
        </p:nvSpPr>
        <p:spPr>
          <a:xfrm>
            <a:off x="260650" y="2019300"/>
            <a:ext cx="4059321"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0"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5" name="Text Placeholder 41"/>
          <p:cNvSpPr>
            <a:spLocks noGrp="1"/>
          </p:cNvSpPr>
          <p:nvPr>
            <p:ph type="body" sz="quarter" idx="18" hasCustomPrompt="1"/>
          </p:nvPr>
        </p:nvSpPr>
        <p:spPr>
          <a:xfrm>
            <a:off x="260650" y="5387083"/>
            <a:ext cx="4059321"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28" name="Text Placeholder 41"/>
          <p:cNvSpPr>
            <a:spLocks noGrp="1"/>
          </p:cNvSpPr>
          <p:nvPr>
            <p:ph type="body" sz="quarter" idx="25" hasCustomPrompt="1"/>
          </p:nvPr>
        </p:nvSpPr>
        <p:spPr>
          <a:xfrm>
            <a:off x="4824029" y="5387083"/>
            <a:ext cx="3996443"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grpSp>
        <p:nvGrpSpPr>
          <p:cNvPr id="16" name="Group 15"/>
          <p:cNvGrpSpPr/>
          <p:nvPr/>
        </p:nvGrpSpPr>
        <p:grpSpPr>
          <a:xfrm>
            <a:off x="0" y="0"/>
            <a:ext cx="9144000" cy="6876000"/>
            <a:chOff x="0" y="0"/>
            <a:chExt cx="9144000" cy="6876000"/>
          </a:xfrm>
        </p:grpSpPr>
        <p:sp>
          <p:nvSpPr>
            <p:cNvPr id="17" name="Rectangle 16"/>
            <p:cNvSpPr/>
            <p:nvPr/>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1" name="Rectangle 20"/>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2" name="Rectangle 21"/>
            <p:cNvSpPr/>
            <p:nvPr/>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4" name="Rectangle 23"/>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Tree>
    <p:extLst>
      <p:ext uri="{BB962C8B-B14F-4D97-AF65-F5344CB8AC3E}">
        <p14:creationId xmlns:p14="http://schemas.microsoft.com/office/powerpoint/2010/main" val="967884466"/>
      </p:ext>
    </p:extLst>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9944935"/>
      </p:ext>
    </p:extLst>
  </p:cSld>
  <p:clrMapOvr>
    <a:masterClrMapping/>
  </p:clrMapOvr>
  <p:hf hdr="0" ftr="0" dt="0"/>
</p:sldLayout>
</file>

<file path=ppt/slideLayouts/slideLayout412.xml><?xml version="1.0" encoding="utf-8"?>
<p:sldLayout xmlns:a="http://schemas.openxmlformats.org/drawingml/2006/main" xmlns:r="http://schemas.openxmlformats.org/officeDocument/2006/relationships" xmlns:p="http://schemas.openxmlformats.org/presentationml/2006/main" preserve="1">
  <p:cSld name="18_Title Only">
    <p:spTree>
      <p:nvGrpSpPr>
        <p:cNvPr id="1" name=""/>
        <p:cNvGrpSpPr/>
        <p:nvPr/>
      </p:nvGrpSpPr>
      <p:grpSpPr>
        <a:xfrm>
          <a:off x="0" y="0"/>
          <a:ext cx="0" cy="0"/>
          <a:chOff x="0" y="0"/>
          <a:chExt cx="0" cy="0"/>
        </a:xfrm>
      </p:grpSpPr>
      <p:sp>
        <p:nvSpPr>
          <p:cNvPr id="17" name="Rectangle 16"/>
          <p:cNvSpPr/>
          <p:nvPr/>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9600" dirty="0">
              <a:solidFill>
                <a:srgbClr val="FFFFFF"/>
              </a:solidFill>
            </a:endParaRPr>
          </a:p>
        </p:txBody>
      </p:sp>
      <p:sp>
        <p:nvSpPr>
          <p:cNvPr id="6" name="Text Placeholder 5"/>
          <p:cNvSpPr>
            <a:spLocks noGrp="1"/>
          </p:cNvSpPr>
          <p:nvPr>
            <p:ph type="body" sz="quarter" idx="10" hasCustomPrompt="1"/>
          </p:nvPr>
        </p:nvSpPr>
        <p:spPr>
          <a:xfrm>
            <a:off x="1223962" y="1196974"/>
            <a:ext cx="6480385" cy="4464273"/>
          </a:xfrm>
        </p:spPr>
        <p:txBody>
          <a:bodyPr/>
          <a:lstStyle>
            <a:lvl1pPr algn="ctr">
              <a:buFontTx/>
              <a:buNone/>
              <a:defRPr sz="8800" baseline="0">
                <a:solidFill>
                  <a:schemeClr val="bg1"/>
                </a:solidFill>
              </a:defRPr>
            </a:lvl1pPr>
            <a:lvl2pPr>
              <a:buFontTx/>
              <a:buNone/>
              <a:defRPr/>
            </a:lvl2pPr>
            <a:lvl3pPr>
              <a:buFontTx/>
              <a:buNone/>
              <a:defRPr/>
            </a:lvl3pPr>
            <a:lvl4pPr>
              <a:buFontTx/>
              <a:buNone/>
              <a:defRPr/>
            </a:lvl4pPr>
            <a:lvl5pPr>
              <a:buFontTx/>
              <a:buNone/>
              <a:defRPr/>
            </a:lvl5pPr>
          </a:lstStyle>
          <a:p>
            <a:pPr lvl="0"/>
            <a:r>
              <a:rPr lang="en-US" dirty="0" smtClean="0"/>
              <a:t>Thought</a:t>
            </a:r>
          </a:p>
          <a:p>
            <a:pPr lvl="0"/>
            <a:r>
              <a:rPr lang="en-US" dirty="0" smtClean="0"/>
              <a:t>Model</a:t>
            </a:r>
            <a:br>
              <a:rPr lang="en-US" dirty="0" smtClean="0"/>
            </a:br>
            <a:r>
              <a:rPr lang="en-US" dirty="0" smtClean="0"/>
              <a:t>Layouts</a:t>
            </a:r>
            <a:endParaRPr lang="en-CA" dirty="0"/>
          </a:p>
        </p:txBody>
      </p:sp>
    </p:spTree>
    <p:extLst>
      <p:ext uri="{BB962C8B-B14F-4D97-AF65-F5344CB8AC3E}">
        <p14:creationId xmlns:p14="http://schemas.microsoft.com/office/powerpoint/2010/main" val="334016351"/>
      </p:ext>
    </p:extLst>
  </p:cSld>
  <p:clrMapOvr>
    <a:masterClrMapping/>
  </p:clrMapOvr>
  <p:timing>
    <p:tnLst>
      <p:par>
        <p:cTn id="1" dur="indefinite" restart="never" nodeType="tmRoot"/>
      </p:par>
    </p:tnLst>
  </p:timing>
</p:sldLayout>
</file>

<file path=ppt/slideLayouts/slideLayout413.xml><?xml version="1.0" encoding="utf-8"?>
<p:sldLayout xmlns:a="http://schemas.openxmlformats.org/drawingml/2006/main" xmlns:r="http://schemas.openxmlformats.org/officeDocument/2006/relationships" xmlns:p="http://schemas.openxmlformats.org/presentationml/2006/main" preserve="1">
  <p:cSld name="1_Header / Subhead / Bodycop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55" name="Text Placeholder 41"/>
          <p:cNvSpPr>
            <a:spLocks noGrp="1"/>
          </p:cNvSpPr>
          <p:nvPr>
            <p:ph type="body" sz="quarter" idx="16" hasCustomPrompt="1"/>
          </p:nvPr>
        </p:nvSpPr>
        <p:spPr>
          <a:xfrm>
            <a:off x="249302" y="1880828"/>
            <a:ext cx="8627997" cy="4455172"/>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grpSp>
        <p:nvGrpSpPr>
          <p:cNvPr id="17" name="Group 16"/>
          <p:cNvGrpSpPr/>
          <p:nvPr/>
        </p:nvGrpSpPr>
        <p:grpSpPr>
          <a:xfrm>
            <a:off x="0" y="0"/>
            <a:ext cx="9144000" cy="6876000"/>
            <a:chOff x="0" y="0"/>
            <a:chExt cx="9144000" cy="6876000"/>
          </a:xfrm>
        </p:grpSpPr>
        <p:sp>
          <p:nvSpPr>
            <p:cNvPr id="20" name="Rectangle 19"/>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1" name="Rectangle 20"/>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2" name="Rectangle 21"/>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3" name="Rectangle 22"/>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Tree>
    <p:extLst>
      <p:ext uri="{BB962C8B-B14F-4D97-AF65-F5344CB8AC3E}">
        <p14:creationId xmlns:p14="http://schemas.microsoft.com/office/powerpoint/2010/main" val="2629347777"/>
      </p:ext>
    </p:extLst>
  </p:cSld>
  <p:clrMapOvr>
    <a:masterClrMapping/>
  </p:clrMapOvr>
</p:sldLayout>
</file>

<file path=ppt/slideLayouts/slideLayout414.xml><?xml version="1.0" encoding="utf-8"?>
<p:sldLayout xmlns:a="http://schemas.openxmlformats.org/drawingml/2006/main" xmlns:r="http://schemas.openxmlformats.org/officeDocument/2006/relationships" xmlns:p="http://schemas.openxmlformats.org/presentationml/2006/main" preserve="1">
  <p:cSld name="1_Header / Bodycop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55" name="Text Placeholder 41"/>
          <p:cNvSpPr>
            <a:spLocks noGrp="1"/>
          </p:cNvSpPr>
          <p:nvPr>
            <p:ph type="body" sz="quarter" idx="16" hasCustomPrompt="1"/>
          </p:nvPr>
        </p:nvSpPr>
        <p:spPr>
          <a:xfrm>
            <a:off x="249302" y="1376772"/>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0"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3" name="Group 12"/>
          <p:cNvGrpSpPr/>
          <p:nvPr/>
        </p:nvGrpSpPr>
        <p:grpSpPr>
          <a:xfrm>
            <a:off x="0" y="0"/>
            <a:ext cx="9144000" cy="6876000"/>
            <a:chOff x="0" y="0"/>
            <a:chExt cx="9144000" cy="6876000"/>
          </a:xfrm>
        </p:grpSpPr>
        <p:sp>
          <p:nvSpPr>
            <p:cNvPr id="14" name="Rectangle 13"/>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5" name="Rectangle 14"/>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6" name="Rectangle 15"/>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17" name="Rectangle 16"/>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1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418934282"/>
      </p:ext>
    </p:extLst>
  </p:cSld>
  <p:clrMapOvr>
    <a:masterClrMapping/>
  </p:clrMapOvr>
</p:sldLayout>
</file>

<file path=ppt/slideLayouts/slideLayout415.xml><?xml version="1.0" encoding="utf-8"?>
<p:sldLayout xmlns:a="http://schemas.openxmlformats.org/drawingml/2006/main" xmlns:r="http://schemas.openxmlformats.org/officeDocument/2006/relationships" xmlns:p="http://schemas.openxmlformats.org/presentationml/2006/main" preserve="1">
  <p:cSld name="1_Header">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0" name="Group 9"/>
          <p:cNvGrpSpPr/>
          <p:nvPr/>
        </p:nvGrpSpPr>
        <p:grpSpPr>
          <a:xfrm>
            <a:off x="0" y="0"/>
            <a:ext cx="9144000" cy="6876000"/>
            <a:chOff x="0" y="0"/>
            <a:chExt cx="9144000" cy="6876000"/>
          </a:xfrm>
        </p:grpSpPr>
        <p:sp>
          <p:nvSpPr>
            <p:cNvPr id="13" name="Rectangle 12"/>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4" name="Rectangle 13"/>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5" name="Rectangle 14"/>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16" name="Rectangle 15"/>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17"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077814205"/>
      </p:ext>
    </p:extLst>
  </p:cSld>
  <p:clrMapOvr>
    <a:masterClrMapping/>
  </p:clrMapOvr>
</p:sldLayout>
</file>

<file path=ppt/slideLayouts/slideLayout416.xml><?xml version="1.0" encoding="utf-8"?>
<p:sldLayout xmlns:a="http://schemas.openxmlformats.org/drawingml/2006/main" xmlns:r="http://schemas.openxmlformats.org/officeDocument/2006/relationships" xmlns:p="http://schemas.openxmlformats.org/presentationml/2006/main" preserve="1">
  <p:cSld name="1_Vendor Landscape 40/60">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3" name="Group 12"/>
          <p:cNvGrpSpPr/>
          <p:nvPr/>
        </p:nvGrpSpPr>
        <p:grpSpPr>
          <a:xfrm>
            <a:off x="0" y="0"/>
            <a:ext cx="9144000" cy="6876000"/>
            <a:chOff x="0" y="0"/>
            <a:chExt cx="9144000" cy="6876000"/>
          </a:xfrm>
        </p:grpSpPr>
        <p:sp>
          <p:nvSpPr>
            <p:cNvPr id="14" name="Rectangle 13"/>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5" name="Rectangle 14"/>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6" name="Rectangle 15"/>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17" name="Rectangle 16"/>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1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000713463"/>
      </p:ext>
    </p:extLst>
  </p:cSld>
  <p:clrMapOvr>
    <a:masterClrMapping/>
  </p:clrMapOvr>
</p:sldLayout>
</file>

<file path=ppt/slideLayouts/slideLayout417.xml><?xml version="1.0" encoding="utf-8"?>
<p:sldLayout xmlns:a="http://schemas.openxmlformats.org/drawingml/2006/main" xmlns:r="http://schemas.openxmlformats.org/officeDocument/2006/relationships" xmlns:p="http://schemas.openxmlformats.org/presentationml/2006/main" preserve="1">
  <p:cSld name="1_Left/Right Blank &amp; Line">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4" name="Group 13"/>
          <p:cNvGrpSpPr/>
          <p:nvPr/>
        </p:nvGrpSpPr>
        <p:grpSpPr>
          <a:xfrm>
            <a:off x="0" y="0"/>
            <a:ext cx="9144000" cy="6876000"/>
            <a:chOff x="0" y="0"/>
            <a:chExt cx="9144000" cy="6876000"/>
          </a:xfrm>
        </p:grpSpPr>
        <p:sp>
          <p:nvSpPr>
            <p:cNvPr id="15" name="Rectangle 14"/>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6" name="Rectangle 15"/>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7" name="Rectangle 16"/>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18" name="Rectangle 17"/>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524212343"/>
      </p:ext>
    </p:extLst>
  </p:cSld>
  <p:clrMapOvr>
    <a:masterClrMapping/>
  </p:clrMapOvr>
</p:sldLayout>
</file>

<file path=ppt/slideLayouts/slideLayout418.xml><?xml version="1.0" encoding="utf-8"?>
<p:sldLayout xmlns:a="http://schemas.openxmlformats.org/drawingml/2006/main" xmlns:r="http://schemas.openxmlformats.org/officeDocument/2006/relationships" xmlns:p="http://schemas.openxmlformats.org/presentationml/2006/main" preserve="1">
  <p:cSld name="1_Left Blank">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Content Placeholder 25"/>
          <p:cNvSpPr>
            <a:spLocks noGrp="1"/>
          </p:cNvSpPr>
          <p:nvPr>
            <p:ph sz="quarter" idx="20" hasCustomPrompt="1"/>
          </p:nvPr>
        </p:nvSpPr>
        <p:spPr>
          <a:xfrm>
            <a:off x="5581649" y="1889980"/>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4" name="Text Placeholder 41"/>
          <p:cNvSpPr>
            <a:spLocks noGrp="1"/>
          </p:cNvSpPr>
          <p:nvPr>
            <p:ph type="body" sz="quarter" idx="21" hasCustomPrompt="1"/>
          </p:nvPr>
        </p:nvSpPr>
        <p:spPr>
          <a:xfrm>
            <a:off x="5581649" y="4919861"/>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22" name="Group 21"/>
          <p:cNvGrpSpPr/>
          <p:nvPr/>
        </p:nvGrpSpPr>
        <p:grpSpPr>
          <a:xfrm>
            <a:off x="0" y="0"/>
            <a:ext cx="9144000" cy="6876000"/>
            <a:chOff x="0" y="0"/>
            <a:chExt cx="9144000" cy="6876000"/>
          </a:xfrm>
        </p:grpSpPr>
        <p:sp>
          <p:nvSpPr>
            <p:cNvPr id="23" name="Rectangle 22"/>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4" name="Rectangle 23"/>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5" name="Rectangle 24"/>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6" name="Rectangle 25"/>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27"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250163407"/>
      </p:ext>
    </p:extLst>
  </p:cSld>
  <p:clrMapOvr>
    <a:masterClrMapping/>
  </p:clrMapOvr>
</p:sldLayout>
</file>

<file path=ppt/slideLayouts/slideLayout419.xml><?xml version="1.0" encoding="utf-8"?>
<p:sldLayout xmlns:a="http://schemas.openxmlformats.org/drawingml/2006/main" xmlns:r="http://schemas.openxmlformats.org/officeDocument/2006/relationships" xmlns:p="http://schemas.openxmlformats.org/presentationml/2006/main" preserve="1">
  <p:cSld name="1_Right Blank">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20" name="Text Placeholder 41"/>
          <p:cNvSpPr>
            <a:spLocks noGrp="1"/>
          </p:cNvSpPr>
          <p:nvPr>
            <p:ph type="body" sz="quarter" idx="22" hasCustomPrompt="1"/>
          </p:nvPr>
        </p:nvSpPr>
        <p:spPr>
          <a:xfrm>
            <a:off x="249303" y="5369522"/>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25" name="Text Placeholder 41"/>
          <p:cNvSpPr>
            <a:spLocks noGrp="1"/>
          </p:cNvSpPr>
          <p:nvPr>
            <p:ph type="body" sz="quarter" idx="16" hasCustomPrompt="1"/>
          </p:nvPr>
        </p:nvSpPr>
        <p:spPr>
          <a:xfrm>
            <a:off x="249303" y="1892896"/>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defTabSz="895350">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4" name="Group 13"/>
          <p:cNvGrpSpPr/>
          <p:nvPr/>
        </p:nvGrpSpPr>
        <p:grpSpPr>
          <a:xfrm>
            <a:off x="0" y="0"/>
            <a:ext cx="9144000" cy="6876000"/>
            <a:chOff x="0" y="0"/>
            <a:chExt cx="9144000" cy="6876000"/>
          </a:xfrm>
        </p:grpSpPr>
        <p:sp>
          <p:nvSpPr>
            <p:cNvPr id="15" name="Rectangle 14"/>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6" name="Rectangle 15"/>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7" name="Rectangle 16"/>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18" name="Rectangle 17"/>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2284794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1_Right Blank">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20" name="Text Placeholder 41"/>
          <p:cNvSpPr>
            <a:spLocks noGrp="1"/>
          </p:cNvSpPr>
          <p:nvPr>
            <p:ph type="body" sz="quarter" idx="22" hasCustomPrompt="1"/>
          </p:nvPr>
        </p:nvSpPr>
        <p:spPr>
          <a:xfrm>
            <a:off x="249303" y="5369522"/>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25" name="Text Placeholder 41"/>
          <p:cNvSpPr>
            <a:spLocks noGrp="1"/>
          </p:cNvSpPr>
          <p:nvPr>
            <p:ph type="body" sz="quarter" idx="16" hasCustomPrompt="1"/>
          </p:nvPr>
        </p:nvSpPr>
        <p:spPr>
          <a:xfrm>
            <a:off x="249303" y="1892896"/>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defTabSz="895350">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4" name="Group 13"/>
          <p:cNvGrpSpPr/>
          <p:nvPr/>
        </p:nvGrpSpPr>
        <p:grpSpPr>
          <a:xfrm>
            <a:off x="0" y="0"/>
            <a:ext cx="9144000" cy="6876000"/>
            <a:chOff x="0" y="0"/>
            <a:chExt cx="9144000" cy="6876000"/>
          </a:xfrm>
        </p:grpSpPr>
        <p:sp>
          <p:nvSpPr>
            <p:cNvPr id="15" name="Rectangle 14"/>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6" name="Rectangle 15"/>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7" name="Rectangle 16"/>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18" name="Rectangle 17"/>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55045916"/>
      </p:ext>
    </p:extLst>
  </p:cSld>
  <p:clrMapOvr>
    <a:masterClrMapping/>
  </p:clrMapOvr>
  <p:hf hdr="0" ftr="0" dt="0"/>
</p:sldLayout>
</file>

<file path=ppt/slideLayouts/slideLayout420.xml><?xml version="1.0" encoding="utf-8"?>
<p:sldLayout xmlns:a="http://schemas.openxmlformats.org/drawingml/2006/main" xmlns:r="http://schemas.openxmlformats.org/officeDocument/2006/relationships" xmlns:p="http://schemas.openxmlformats.org/presentationml/2006/main" preserve="1">
  <p:cSld name="1_Copy/Image (60/40) &amp; Quote">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2" name="Text Placeholder 41"/>
          <p:cNvSpPr>
            <a:spLocks noGrp="1"/>
          </p:cNvSpPr>
          <p:nvPr>
            <p:ph type="body" sz="quarter" idx="16" hasCustomPrompt="1"/>
          </p:nvPr>
        </p:nvSpPr>
        <p:spPr>
          <a:xfrm>
            <a:off x="249303" y="1892896"/>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6" name="Content Placeholder 25"/>
          <p:cNvSpPr>
            <a:spLocks noGrp="1"/>
          </p:cNvSpPr>
          <p:nvPr>
            <p:ph sz="quarter" idx="20" hasCustomPrompt="1"/>
          </p:nvPr>
        </p:nvSpPr>
        <p:spPr>
          <a:xfrm>
            <a:off x="5581649" y="1889980"/>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7" name="Text Placeholder 41"/>
          <p:cNvSpPr>
            <a:spLocks noGrp="1"/>
          </p:cNvSpPr>
          <p:nvPr>
            <p:ph type="body" sz="quarter" idx="21" hasCustomPrompt="1"/>
          </p:nvPr>
        </p:nvSpPr>
        <p:spPr>
          <a:xfrm>
            <a:off x="5581649" y="4919861"/>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9" name="Text Placeholder 41"/>
          <p:cNvSpPr>
            <a:spLocks noGrp="1"/>
          </p:cNvSpPr>
          <p:nvPr>
            <p:ph type="body" sz="quarter" idx="22" hasCustomPrompt="1"/>
          </p:nvPr>
        </p:nvSpPr>
        <p:spPr>
          <a:xfrm>
            <a:off x="249303" y="5369522"/>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6" name="Group 15"/>
          <p:cNvGrpSpPr/>
          <p:nvPr/>
        </p:nvGrpSpPr>
        <p:grpSpPr>
          <a:xfrm>
            <a:off x="0" y="0"/>
            <a:ext cx="9144000" cy="6876000"/>
            <a:chOff x="0" y="0"/>
            <a:chExt cx="9144000" cy="6876000"/>
          </a:xfrm>
        </p:grpSpPr>
        <p:sp>
          <p:nvSpPr>
            <p:cNvPr id="17" name="Rectangle 16"/>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8" name="Rectangle 17"/>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9" name="Rectangle 18"/>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0" name="Rectangle 19"/>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21"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15921607"/>
      </p:ext>
    </p:extLst>
  </p:cSld>
  <p:clrMapOvr>
    <a:masterClrMapping/>
  </p:clrMapOvr>
</p:sldLayout>
</file>

<file path=ppt/slideLayouts/slideLayout421.xml><?xml version="1.0" encoding="utf-8"?>
<p:sldLayout xmlns:a="http://schemas.openxmlformats.org/drawingml/2006/main" xmlns:r="http://schemas.openxmlformats.org/officeDocument/2006/relationships" xmlns:p="http://schemas.openxmlformats.org/presentationml/2006/main" preserve="1">
  <p:cSld name="1_Copy/Image Equal">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1" name="Text Placeholder 41"/>
          <p:cNvSpPr>
            <a:spLocks noGrp="1"/>
          </p:cNvSpPr>
          <p:nvPr>
            <p:ph type="body" sz="quarter" idx="16" hasCustomPrompt="1"/>
          </p:nvPr>
        </p:nvSpPr>
        <p:spPr>
          <a:xfrm>
            <a:off x="260651" y="2022215"/>
            <a:ext cx="4059320"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5305425"/>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35"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6" name="Group 15"/>
          <p:cNvGrpSpPr/>
          <p:nvPr/>
        </p:nvGrpSpPr>
        <p:grpSpPr>
          <a:xfrm>
            <a:off x="0" y="0"/>
            <a:ext cx="9144000" cy="6876000"/>
            <a:chOff x="0" y="0"/>
            <a:chExt cx="9144000" cy="6876000"/>
          </a:xfrm>
        </p:grpSpPr>
        <p:sp>
          <p:nvSpPr>
            <p:cNvPr id="17" name="Rectangle 16"/>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8" name="Rectangle 17"/>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0" name="Rectangle 19"/>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3" name="Rectangle 22"/>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25"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874014329"/>
      </p:ext>
    </p:extLst>
  </p:cSld>
  <p:clrMapOvr>
    <a:masterClrMapping/>
  </p:clrMapOvr>
</p:sldLayout>
</file>

<file path=ppt/slideLayouts/slideLayout422.xml><?xml version="1.0" encoding="utf-8"?>
<p:sldLayout xmlns:a="http://schemas.openxmlformats.org/drawingml/2006/main" xmlns:r="http://schemas.openxmlformats.org/officeDocument/2006/relationships" xmlns:p="http://schemas.openxmlformats.org/presentationml/2006/main" preserve="1">
  <p:cSld name="1_Copy &amp; Image / Image Equal Vendor Landscape 2">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1889980"/>
            <a:ext cx="3996443" cy="2489821"/>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1" name="Text Placeholder 41"/>
          <p:cNvSpPr>
            <a:spLocks noGrp="1"/>
          </p:cNvSpPr>
          <p:nvPr>
            <p:ph type="body" sz="quarter" idx="16" hasCustomPrompt="1"/>
          </p:nvPr>
        </p:nvSpPr>
        <p:spPr>
          <a:xfrm>
            <a:off x="260651" y="1892896"/>
            <a:ext cx="4059320" cy="1514797"/>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4379801"/>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15" name="Content Placeholder 25"/>
          <p:cNvSpPr>
            <a:spLocks noGrp="1"/>
          </p:cNvSpPr>
          <p:nvPr>
            <p:ph sz="quarter" idx="23" hasCustomPrompt="1"/>
          </p:nvPr>
        </p:nvSpPr>
        <p:spPr>
          <a:xfrm>
            <a:off x="260650" y="3587713"/>
            <a:ext cx="4059321" cy="1094047"/>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p:txBody>
      </p:sp>
      <p:sp>
        <p:nvSpPr>
          <p:cNvPr id="17"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8" name="Group 17"/>
          <p:cNvGrpSpPr/>
          <p:nvPr/>
        </p:nvGrpSpPr>
        <p:grpSpPr>
          <a:xfrm>
            <a:off x="0" y="0"/>
            <a:ext cx="9144000" cy="6876000"/>
            <a:chOff x="0" y="0"/>
            <a:chExt cx="9144000" cy="6876000"/>
          </a:xfrm>
        </p:grpSpPr>
        <p:sp>
          <p:nvSpPr>
            <p:cNvPr id="19" name="Rectangle 18"/>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0" name="Rectangle 19"/>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3" name="Rectangle 22"/>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5" name="Rectangle 24"/>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2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659084530"/>
      </p:ext>
    </p:extLst>
  </p:cSld>
  <p:clrMapOvr>
    <a:masterClrMapping/>
  </p:clrMapOvr>
</p:sldLayout>
</file>

<file path=ppt/slideLayouts/slideLayout423.xml><?xml version="1.0" encoding="utf-8"?>
<p:sldLayout xmlns:a="http://schemas.openxmlformats.org/drawingml/2006/main" xmlns:r="http://schemas.openxmlformats.org/officeDocument/2006/relationships" xmlns:p="http://schemas.openxmlformats.org/presentationml/2006/main" preserve="1">
  <p:cSld name="1_Image/Image Equal">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8" name="Content Placeholder 25"/>
          <p:cNvSpPr>
            <a:spLocks noGrp="1"/>
          </p:cNvSpPr>
          <p:nvPr>
            <p:ph sz="quarter" idx="23" hasCustomPrompt="1"/>
          </p:nvPr>
        </p:nvSpPr>
        <p:spPr>
          <a:xfrm>
            <a:off x="260650" y="2019300"/>
            <a:ext cx="4059321"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0"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5" name="Text Placeholder 41"/>
          <p:cNvSpPr>
            <a:spLocks noGrp="1"/>
          </p:cNvSpPr>
          <p:nvPr>
            <p:ph type="body" sz="quarter" idx="18" hasCustomPrompt="1"/>
          </p:nvPr>
        </p:nvSpPr>
        <p:spPr>
          <a:xfrm>
            <a:off x="260650" y="5387083"/>
            <a:ext cx="4059321"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28" name="Text Placeholder 41"/>
          <p:cNvSpPr>
            <a:spLocks noGrp="1"/>
          </p:cNvSpPr>
          <p:nvPr>
            <p:ph type="body" sz="quarter" idx="25" hasCustomPrompt="1"/>
          </p:nvPr>
        </p:nvSpPr>
        <p:spPr>
          <a:xfrm>
            <a:off x="4824029" y="5387083"/>
            <a:ext cx="3996443"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7" name="Group 16"/>
          <p:cNvGrpSpPr/>
          <p:nvPr/>
        </p:nvGrpSpPr>
        <p:grpSpPr>
          <a:xfrm>
            <a:off x="0" y="0"/>
            <a:ext cx="9144000" cy="6876000"/>
            <a:chOff x="0" y="0"/>
            <a:chExt cx="9144000" cy="6876000"/>
          </a:xfrm>
        </p:grpSpPr>
        <p:sp>
          <p:nvSpPr>
            <p:cNvPr id="21" name="Rectangle 20"/>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2" name="Rectangle 21"/>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4" name="Rectangle 23"/>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7" name="Rectangle 26"/>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2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993701277"/>
      </p:ext>
    </p:extLst>
  </p:cSld>
  <p:clrMapOvr>
    <a:masterClrMapping/>
  </p:clrMapOvr>
</p:sldLayout>
</file>

<file path=ppt/slideLayouts/slideLayout424.xml><?xml version="1.0" encoding="utf-8"?>
<p:sldLayout xmlns:a="http://schemas.openxmlformats.org/drawingml/2006/main" xmlns:r="http://schemas.openxmlformats.org/officeDocument/2006/relationships" xmlns:p="http://schemas.openxmlformats.org/presentationml/2006/main" userDrawn="1">
  <p:cSld name="Header / Bod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232756"/>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3967892414"/>
      </p:ext>
    </p:extLst>
  </p:cSld>
  <p:clrMapOvr>
    <a:masterClrMapping/>
  </p:clrMapOvr>
  <p:timing>
    <p:tnLst>
      <p:par>
        <p:cTn id="1" dur="indefinite" restart="never" nodeType="tmRoot"/>
      </p:par>
    </p:tnLst>
  </p:timing>
</p:sldLayout>
</file>

<file path=ppt/slideLayouts/slideLayout425.xml><?xml version="1.0" encoding="utf-8"?>
<p:sldLayout xmlns:a="http://schemas.openxmlformats.org/drawingml/2006/main" xmlns:r="http://schemas.openxmlformats.org/officeDocument/2006/relationships" xmlns:p="http://schemas.openxmlformats.org/presentationml/2006/main" userDrawn="1">
  <p:cSld name="2_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userDrawn="1">
            <p:ph type="body" sz="quarter" idx="18" hasCustomPrompt="1"/>
          </p:nvPr>
        </p:nvSpPr>
        <p:spPr>
          <a:xfrm>
            <a:off x="687148" y="4295384"/>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3919791" y="4307741"/>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
        <p:nvSpPr>
          <p:cNvPr id="13" name="TextBox 12"/>
          <p:cNvSpPr txBox="1"/>
          <p:nvPr userDrawn="1"/>
        </p:nvSpPr>
        <p:spPr>
          <a:xfrm>
            <a:off x="3919791" y="3976699"/>
            <a:ext cx="269351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What’s in this Section:</a:t>
            </a:r>
          </a:p>
        </p:txBody>
      </p:sp>
      <p:sp>
        <p:nvSpPr>
          <p:cNvPr id="14" name="TextBox 13"/>
          <p:cNvSpPr txBox="1"/>
          <p:nvPr userDrawn="1"/>
        </p:nvSpPr>
        <p:spPr>
          <a:xfrm>
            <a:off x="447639" y="3976700"/>
            <a:ext cx="102557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Sections:</a:t>
            </a:r>
          </a:p>
        </p:txBody>
      </p:sp>
      <p:cxnSp>
        <p:nvCxnSpPr>
          <p:cNvPr id="7" name="Straight Connector 6"/>
          <p:cNvCxnSpPr/>
          <p:nvPr userDrawn="1"/>
        </p:nvCxnSpPr>
        <p:spPr>
          <a:xfrm>
            <a:off x="3749514" y="4311718"/>
            <a:ext cx="0" cy="190613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3749514" y="6217856"/>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3749514" y="4311718"/>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6221451"/>
      </p:ext>
    </p:extLst>
  </p:cSld>
  <p:clrMapOvr>
    <a:masterClrMapping/>
  </p:clrMapOvr>
  <p:timing>
    <p:tnLst>
      <p:par>
        <p:cTn id="1" dur="indefinite" restart="never" nodeType="tmRoot"/>
      </p:par>
    </p:tnLst>
  </p:timing>
</p:sldLayout>
</file>

<file path=ppt/slideLayouts/slideLayout426.xml><?xml version="1.0" encoding="utf-8"?>
<p:sldLayout xmlns:a="http://schemas.openxmlformats.org/drawingml/2006/main" xmlns:r="http://schemas.openxmlformats.org/officeDocument/2006/relationships" xmlns:p="http://schemas.openxmlformats.org/presentationml/2006/main">
  <p:cSld name="8_Head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cxnSp>
        <p:nvCxnSpPr>
          <p:cNvPr id="4" name="Straight Connector 3"/>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4728338"/>
      </p:ext>
    </p:extLst>
  </p:cSld>
  <p:clrMapOvr>
    <a:masterClrMapping/>
  </p:clrMapOvr>
  <p:timing>
    <p:tnLst>
      <p:par>
        <p:cTn id="1" dur="indefinite" restart="never" nodeType="tmRoot"/>
      </p:par>
    </p:tnLst>
  </p:timing>
</p:sldLayout>
</file>

<file path=ppt/slideLayouts/slideLayout427.xml><?xml version="1.0" encoding="utf-8"?>
<p:sldLayout xmlns:a="http://schemas.openxmlformats.org/drawingml/2006/main" xmlns:r="http://schemas.openxmlformats.org/officeDocument/2006/relationships" xmlns:p="http://schemas.openxmlformats.org/presentationml/2006/main" preserve="1" userDrawn="1">
  <p:cSld name="1_Cover">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pic>
        <p:nvPicPr>
          <p:cNvPr id="17" name="Picture 16" descr="footer2012-mco.jpg"/>
          <p:cNvPicPr>
            <a:picLocks noChangeAspect="1"/>
          </p:cNvPicPr>
          <p:nvPr userDrawn="1"/>
        </p:nvPicPr>
        <p:blipFill>
          <a:blip r:embed="rId2" cstate="print"/>
          <a:srcRect l="77956"/>
          <a:stretch>
            <a:fillRect/>
          </a:stretch>
        </p:blipFill>
        <p:spPr>
          <a:xfrm>
            <a:off x="7128284" y="6090047"/>
            <a:ext cx="2015716" cy="767953"/>
          </a:xfrm>
          <a:prstGeom prst="rect">
            <a:avLst/>
          </a:prstGeom>
        </p:spPr>
      </p:pic>
      <p:sp>
        <p:nvSpPr>
          <p:cNvPr id="18" name="Rectangle 17"/>
          <p:cNvSpPr/>
          <p:nvPr userDrawn="1"/>
        </p:nvSpPr>
        <p:spPr>
          <a:xfrm>
            <a:off x="-509" y="6090047"/>
            <a:ext cx="7128284" cy="7679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CA" sz="800" dirty="0" smtClean="0">
                <a:solidFill>
                  <a:srgbClr val="ADB7C3"/>
                </a:solidFill>
              </a:rPr>
              <a:t>McLean &amp; Company is a research and advisory firm that provides practical solutions</a:t>
            </a:r>
            <a:br>
              <a:rPr lang="en-CA" sz="800" dirty="0" smtClean="0">
                <a:solidFill>
                  <a:srgbClr val="ADB7C3"/>
                </a:solidFill>
              </a:rPr>
            </a:br>
            <a:r>
              <a:rPr lang="en-CA" sz="800" dirty="0" smtClean="0">
                <a:solidFill>
                  <a:srgbClr val="ADB7C3"/>
                </a:solidFill>
              </a:rPr>
              <a:t>to human resources challenges with executable research, tools, and advice that will have a</a:t>
            </a:r>
            <a:br>
              <a:rPr lang="en-CA" sz="800" dirty="0" smtClean="0">
                <a:solidFill>
                  <a:srgbClr val="ADB7C3"/>
                </a:solidFill>
              </a:rPr>
            </a:br>
            <a:r>
              <a:rPr lang="en-CA" sz="800" dirty="0" smtClean="0">
                <a:solidFill>
                  <a:srgbClr val="ADB7C3"/>
                </a:solidFill>
              </a:rPr>
              <a:t>clear and measurable impact on your business. © 1997-2014 McLean &amp; Company.</a:t>
            </a:r>
            <a:br>
              <a:rPr lang="en-CA" sz="800" dirty="0" smtClean="0">
                <a:solidFill>
                  <a:srgbClr val="ADB7C3"/>
                </a:solidFill>
              </a:rPr>
            </a:br>
            <a:r>
              <a:rPr lang="en-CA" sz="800" dirty="0" smtClean="0">
                <a:solidFill>
                  <a:srgbClr val="ADB7C3"/>
                </a:solidFill>
              </a:rPr>
              <a:t>McLean &amp; Company is a division of Info-Tech Research Group Inc.</a:t>
            </a:r>
            <a:endParaRPr lang="en-CA" sz="800" dirty="0">
              <a:solidFill>
                <a:srgbClr val="ADB7C3"/>
              </a:solidFill>
            </a:endParaRPr>
          </a:p>
        </p:txBody>
      </p:sp>
    </p:spTree>
    <p:extLst>
      <p:ext uri="{BB962C8B-B14F-4D97-AF65-F5344CB8AC3E}">
        <p14:creationId xmlns:p14="http://schemas.microsoft.com/office/powerpoint/2010/main" val="2434766033"/>
      </p:ext>
    </p:extLst>
  </p:cSld>
  <p:clrMapOvr>
    <a:masterClrMapping/>
  </p:clrMapOvr>
  <p:timing>
    <p:tnLst>
      <p:par>
        <p:cTn id="1" dur="indefinite" restart="never" nodeType="tmRoot"/>
      </p:par>
    </p:tnLst>
  </p:timing>
</p:sldLayout>
</file>

<file path=ppt/slideLayouts/slideLayout428.xml><?xml version="1.0" encoding="utf-8"?>
<p:sldLayout xmlns:a="http://schemas.openxmlformats.org/drawingml/2006/main" xmlns:r="http://schemas.openxmlformats.org/officeDocument/2006/relationships" xmlns:p="http://schemas.openxmlformats.org/presentationml/2006/main" userDrawn="1">
  <p:cSld name="3_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userDrawn="1">
            <p:ph type="body" sz="quarter" idx="18" hasCustomPrompt="1"/>
          </p:nvPr>
        </p:nvSpPr>
        <p:spPr>
          <a:xfrm>
            <a:off x="687148" y="4295384"/>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3919791" y="4307741"/>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
        <p:nvSpPr>
          <p:cNvPr id="13" name="TextBox 12"/>
          <p:cNvSpPr txBox="1"/>
          <p:nvPr userDrawn="1"/>
        </p:nvSpPr>
        <p:spPr>
          <a:xfrm>
            <a:off x="3919791" y="3976699"/>
            <a:ext cx="269351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What’s in this Section:</a:t>
            </a:r>
          </a:p>
        </p:txBody>
      </p:sp>
      <p:sp>
        <p:nvSpPr>
          <p:cNvPr id="14" name="TextBox 13"/>
          <p:cNvSpPr txBox="1"/>
          <p:nvPr userDrawn="1"/>
        </p:nvSpPr>
        <p:spPr>
          <a:xfrm>
            <a:off x="447639" y="3976700"/>
            <a:ext cx="102557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Sections:</a:t>
            </a:r>
          </a:p>
        </p:txBody>
      </p:sp>
      <p:cxnSp>
        <p:nvCxnSpPr>
          <p:cNvPr id="7" name="Straight Connector 6"/>
          <p:cNvCxnSpPr/>
          <p:nvPr userDrawn="1"/>
        </p:nvCxnSpPr>
        <p:spPr>
          <a:xfrm>
            <a:off x="3749514" y="4311718"/>
            <a:ext cx="0" cy="190613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3749514" y="6217856"/>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3749514" y="4311718"/>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2634954"/>
      </p:ext>
    </p:extLst>
  </p:cSld>
  <p:clrMapOvr>
    <a:masterClrMapping/>
  </p:clrMapOvr>
  <p:timing>
    <p:tnLst>
      <p:par>
        <p:cTn id="1" dur="indefinite" restart="never" nodeType="tmRoot"/>
      </p:par>
    </p:tnLst>
  </p:timing>
</p:sldLayout>
</file>

<file path=ppt/slideLayouts/slideLayout429.xml><?xml version="1.0" encoding="utf-8"?>
<p:sldLayout xmlns:a="http://schemas.openxmlformats.org/drawingml/2006/main" xmlns:r="http://schemas.openxmlformats.org/officeDocument/2006/relationships" xmlns:p="http://schemas.openxmlformats.org/presentationml/2006/main" preserve="1" userDrawn="1">
  <p:cSld name="2_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4058685338"/>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1_Copy/Image (60/40) &amp; Quote">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2" name="Text Placeholder 41"/>
          <p:cNvSpPr>
            <a:spLocks noGrp="1"/>
          </p:cNvSpPr>
          <p:nvPr>
            <p:ph type="body" sz="quarter" idx="16" hasCustomPrompt="1"/>
          </p:nvPr>
        </p:nvSpPr>
        <p:spPr>
          <a:xfrm>
            <a:off x="249303" y="1892896"/>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6" name="Content Placeholder 25"/>
          <p:cNvSpPr>
            <a:spLocks noGrp="1"/>
          </p:cNvSpPr>
          <p:nvPr>
            <p:ph sz="quarter" idx="20" hasCustomPrompt="1"/>
          </p:nvPr>
        </p:nvSpPr>
        <p:spPr>
          <a:xfrm>
            <a:off x="5581649" y="1889980"/>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7" name="Text Placeholder 41"/>
          <p:cNvSpPr>
            <a:spLocks noGrp="1"/>
          </p:cNvSpPr>
          <p:nvPr>
            <p:ph type="body" sz="quarter" idx="21" hasCustomPrompt="1"/>
          </p:nvPr>
        </p:nvSpPr>
        <p:spPr>
          <a:xfrm>
            <a:off x="5581649" y="4919861"/>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9" name="Text Placeholder 41"/>
          <p:cNvSpPr>
            <a:spLocks noGrp="1"/>
          </p:cNvSpPr>
          <p:nvPr>
            <p:ph type="body" sz="quarter" idx="22" hasCustomPrompt="1"/>
          </p:nvPr>
        </p:nvSpPr>
        <p:spPr>
          <a:xfrm>
            <a:off x="249303" y="5369522"/>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6" name="Group 15"/>
          <p:cNvGrpSpPr/>
          <p:nvPr/>
        </p:nvGrpSpPr>
        <p:grpSpPr>
          <a:xfrm>
            <a:off x="0" y="0"/>
            <a:ext cx="9144000" cy="6876000"/>
            <a:chOff x="0" y="0"/>
            <a:chExt cx="9144000" cy="6876000"/>
          </a:xfrm>
        </p:grpSpPr>
        <p:sp>
          <p:nvSpPr>
            <p:cNvPr id="17" name="Rectangle 16"/>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8" name="Rectangle 17"/>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9" name="Rectangle 18"/>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0" name="Rectangle 19"/>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21"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56669698"/>
      </p:ext>
    </p:extLst>
  </p:cSld>
  <p:clrMapOvr>
    <a:masterClrMapping/>
  </p:clrMapOvr>
  <p:hf hdr="0" ftr="0" dt="0"/>
</p:sldLayout>
</file>

<file path=ppt/slideLayouts/slideLayout430.xml><?xml version="1.0" encoding="utf-8"?>
<p:sldLayout xmlns:a="http://schemas.openxmlformats.org/drawingml/2006/main" xmlns:r="http://schemas.openxmlformats.org/officeDocument/2006/relationships" xmlns:p="http://schemas.openxmlformats.org/presentationml/2006/main" userDrawn="1">
  <p:cSld name="1_Activity Title Page">
    <p:spTree>
      <p:nvGrpSpPr>
        <p:cNvPr id="1" name=""/>
        <p:cNvGrpSpPr/>
        <p:nvPr/>
      </p:nvGrpSpPr>
      <p:grpSpPr>
        <a:xfrm>
          <a:off x="0" y="0"/>
          <a:ext cx="0" cy="0"/>
          <a:chOff x="0" y="0"/>
          <a:chExt cx="0" cy="0"/>
        </a:xfrm>
      </p:grpSpPr>
      <p:sp>
        <p:nvSpPr>
          <p:cNvPr id="23" name="Pentagon 22"/>
          <p:cNvSpPr/>
          <p:nvPr userDrawn="1"/>
        </p:nvSpPr>
        <p:spPr>
          <a:xfrm>
            <a:off x="0" y="411616"/>
            <a:ext cx="863588" cy="538410"/>
          </a:xfrm>
          <a:prstGeom prst="homePlate">
            <a:avLst>
              <a:gd name="adj" fmla="val 37631"/>
            </a:avLst>
          </a:prstGeom>
          <a:solidFill>
            <a:srgbClr val="C777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Title 1"/>
          <p:cNvSpPr>
            <a:spLocks noGrp="1"/>
          </p:cNvSpPr>
          <p:nvPr>
            <p:ph type="title" hasCustomPrompt="1"/>
          </p:nvPr>
        </p:nvSpPr>
        <p:spPr>
          <a:xfrm>
            <a:off x="863588" y="260648"/>
            <a:ext cx="8013712" cy="864096"/>
          </a:xfrm>
          <a:noFill/>
        </p:spPr>
        <p:txBody>
          <a:bodyPr/>
          <a:lstStyle>
            <a:lvl1pPr algn="l">
              <a:lnSpc>
                <a:spcPts val="2600"/>
              </a:lnSpc>
              <a:defRPr sz="2400" b="0" baseline="0">
                <a:solidFill>
                  <a:schemeClr val="tx1"/>
                </a:solidFill>
              </a:defRPr>
            </a:lvl1pPr>
          </a:lstStyle>
          <a:p>
            <a:r>
              <a:rPr lang="en-US" dirty="0" smtClean="0"/>
              <a:t>Page Header (Georgia, 24pt) </a:t>
            </a:r>
            <a:endParaRPr lang="en-CA" dirty="0"/>
          </a:p>
        </p:txBody>
      </p:sp>
      <p:sp>
        <p:nvSpPr>
          <p:cNvPr id="21" name="Text Placeholder 20"/>
          <p:cNvSpPr>
            <a:spLocks noGrp="1"/>
          </p:cNvSpPr>
          <p:nvPr>
            <p:ph type="body" sz="quarter" idx="10" hasCustomPrompt="1"/>
          </p:nvPr>
        </p:nvSpPr>
        <p:spPr>
          <a:xfrm>
            <a:off x="0" y="245442"/>
            <a:ext cx="641268" cy="891556"/>
          </a:xfrm>
        </p:spPr>
        <p:txBody>
          <a:bodyPr anchor="ctr"/>
          <a:lstStyle>
            <a:lvl1pPr algn="ctr">
              <a:buNone/>
              <a:defRPr sz="2000" b="1">
                <a:solidFill>
                  <a:schemeClr val="bg1"/>
                </a:solidFill>
              </a:defRPr>
            </a:lvl1pPr>
          </a:lstStyle>
          <a:p>
            <a:pPr lvl="0"/>
            <a:r>
              <a:rPr lang="en-US" dirty="0" smtClean="0"/>
              <a:t>#</a:t>
            </a:r>
            <a:endParaRPr lang="en-US" dirty="0"/>
          </a:p>
        </p:txBody>
      </p:sp>
    </p:spTree>
    <p:extLst>
      <p:ext uri="{BB962C8B-B14F-4D97-AF65-F5344CB8AC3E}">
        <p14:creationId xmlns:p14="http://schemas.microsoft.com/office/powerpoint/2010/main" val="3451271101"/>
      </p:ext>
    </p:extLst>
  </p:cSld>
  <p:clrMapOvr>
    <a:masterClrMapping/>
  </p:clrMapOvr>
  <p:timing>
    <p:tnLst>
      <p:par>
        <p:cTn id="1" dur="indefinite" restart="never" nodeType="tmRoot"/>
      </p:par>
    </p:tnLst>
  </p:timing>
</p:sldLayout>
</file>

<file path=ppt/slideLayouts/slideLayout431.xml><?xml version="1.0" encoding="utf-8"?>
<p:sldLayout xmlns:a="http://schemas.openxmlformats.org/drawingml/2006/main" xmlns:r="http://schemas.openxmlformats.org/officeDocument/2006/relationships" xmlns:p="http://schemas.openxmlformats.org/presentationml/2006/main" preserve="1" userDrawn="1">
  <p:cSld name="1_Executive Summar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Executive Summary (Georgia, 24pt)</a:t>
            </a:r>
            <a:endParaRPr lang="en-US" dirty="0"/>
          </a:p>
        </p:txBody>
      </p:sp>
      <p:grpSp>
        <p:nvGrpSpPr>
          <p:cNvPr id="6" name="Group 88"/>
          <p:cNvGrpSpPr/>
          <p:nvPr/>
        </p:nvGrpSpPr>
        <p:grpSpPr>
          <a:xfrm>
            <a:off x="5740416" y="1209320"/>
            <a:ext cx="3145536" cy="321616"/>
            <a:chOff x="3991296" y="1960467"/>
            <a:chExt cx="1646636" cy="262207"/>
          </a:xfrm>
        </p:grpSpPr>
        <p:sp>
          <p:nvSpPr>
            <p:cNvPr id="7" name="Rectangle 6"/>
            <p:cNvSpPr/>
            <p:nvPr/>
          </p:nvSpPr>
          <p:spPr>
            <a:xfrm>
              <a:off x="3991296" y="1961753"/>
              <a:ext cx="1646636" cy="260921"/>
            </a:xfrm>
            <a:prstGeom prst="rect">
              <a:avLst/>
            </a:prstGeom>
            <a:solidFill>
              <a:srgbClr val="FF3C0D"/>
            </a:solidFill>
            <a:ln w="12700">
              <a:solidFill>
                <a:srgbClr val="E883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CA" sz="1200" i="1" dirty="0" smtClean="0">
                  <a:solidFill>
                    <a:srgbClr val="FFFFFF"/>
                  </a:solidFill>
                  <a:latin typeface="Georgia"/>
                </a:rPr>
                <a:t>McLean &amp; Company </a:t>
              </a:r>
              <a:r>
                <a:rPr lang="en-CA" sz="1200" i="1" dirty="0">
                  <a:solidFill>
                    <a:srgbClr val="FFFFFF"/>
                  </a:solidFill>
                  <a:latin typeface="Georgia"/>
                </a:rPr>
                <a:t>Insight</a:t>
              </a:r>
            </a:p>
          </p:txBody>
        </p:sp>
        <p:pic>
          <p:nvPicPr>
            <p:cNvPr id="8" name="Picture 7" descr="insight-sm.wmf"/>
            <p:cNvPicPr>
              <a:picLocks noChangeAspect="1"/>
            </p:cNvPicPr>
            <p:nvPr/>
          </p:nvPicPr>
          <p:blipFill>
            <a:blip r:embed="rId2" cstate="screen"/>
            <a:stretch>
              <a:fillRect/>
            </a:stretch>
          </p:blipFill>
          <p:spPr>
            <a:xfrm>
              <a:off x="5393464" y="1960467"/>
              <a:ext cx="217654" cy="253060"/>
            </a:xfrm>
            <a:prstGeom prst="rect">
              <a:avLst/>
            </a:prstGeom>
            <a:noFill/>
            <a:ln>
              <a:noFill/>
            </a:ln>
          </p:spPr>
        </p:pic>
      </p:grpSp>
      <p:grpSp>
        <p:nvGrpSpPr>
          <p:cNvPr id="26" name="Group 25"/>
          <p:cNvGrpSpPr/>
          <p:nvPr userDrawn="1"/>
        </p:nvGrpSpPr>
        <p:grpSpPr>
          <a:xfrm>
            <a:off x="255868" y="4125411"/>
            <a:ext cx="8640578" cy="461665"/>
            <a:chOff x="247848" y="4125411"/>
            <a:chExt cx="8640578" cy="461665"/>
          </a:xfrm>
        </p:grpSpPr>
        <p:sp>
          <p:nvSpPr>
            <p:cNvPr id="9" name="Rectangle 8"/>
            <p:cNvSpPr/>
            <p:nvPr userDrawn="1"/>
          </p:nvSpPr>
          <p:spPr>
            <a:xfrm>
              <a:off x="247848" y="4199835"/>
              <a:ext cx="8640578" cy="312818"/>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b="1" dirty="0">
                  <a:solidFill>
                    <a:srgbClr val="FFFFFF"/>
                  </a:solidFill>
                </a:rPr>
                <a:t>Resolution</a:t>
              </a:r>
            </a:p>
          </p:txBody>
        </p:sp>
        <p:sp>
          <p:nvSpPr>
            <p:cNvPr id="15" name="TextBox 14"/>
            <p:cNvSpPr txBox="1"/>
            <p:nvPr userDrawn="1"/>
          </p:nvSpPr>
          <p:spPr>
            <a:xfrm>
              <a:off x="8461706" y="4125411"/>
              <a:ext cx="426720" cy="461665"/>
            </a:xfrm>
            <a:prstGeom prst="rect">
              <a:avLst/>
            </a:prstGeom>
            <a:noFill/>
          </p:spPr>
          <p:txBody>
            <a:bodyPr wrap="none" rtlCol="0" anchor="ctr">
              <a:spAutoFit/>
            </a:bodyPr>
            <a:lstStyle/>
            <a:p>
              <a:pPr algn="ctr"/>
              <a:r>
                <a:rPr lang="en-US" sz="2400" b="1" dirty="0" smtClean="0">
                  <a:solidFill>
                    <a:srgbClr val="FFFFFF"/>
                  </a:solidFill>
                  <a:sym typeface="Wingdings" panose="05000000000000000000" pitchFamily="2" charset="2"/>
                </a:rPr>
                <a:t></a:t>
              </a:r>
              <a:endParaRPr lang="en-US" sz="2400" b="1" dirty="0">
                <a:solidFill>
                  <a:srgbClr val="FFFFFF"/>
                </a:solidFill>
              </a:endParaRPr>
            </a:p>
          </p:txBody>
        </p:sp>
      </p:grpSp>
      <p:grpSp>
        <p:nvGrpSpPr>
          <p:cNvPr id="25" name="Group 24"/>
          <p:cNvGrpSpPr/>
          <p:nvPr userDrawn="1"/>
        </p:nvGrpSpPr>
        <p:grpSpPr>
          <a:xfrm>
            <a:off x="247848" y="1210905"/>
            <a:ext cx="5266944" cy="325508"/>
            <a:chOff x="277163" y="1210905"/>
            <a:chExt cx="5266944" cy="325508"/>
          </a:xfrm>
        </p:grpSpPr>
        <p:sp>
          <p:nvSpPr>
            <p:cNvPr id="13" name="Rectangle 12"/>
            <p:cNvSpPr/>
            <p:nvPr userDrawn="1"/>
          </p:nvSpPr>
          <p:spPr>
            <a:xfrm>
              <a:off x="277163" y="1210905"/>
              <a:ext cx="5266944" cy="320040"/>
            </a:xfrm>
            <a:prstGeom prst="rect">
              <a:avLst/>
            </a:prstGeom>
            <a:solidFill>
              <a:srgbClr val="924E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rgbClr val="FFFFFF"/>
                  </a:solidFill>
                </a:rPr>
                <a:t>Situation</a:t>
              </a:r>
              <a:endParaRPr lang="en-US" sz="1400" b="1" dirty="0">
                <a:solidFill>
                  <a:srgbClr val="FFFFFF"/>
                </a:solidFill>
              </a:endParaRPr>
            </a:p>
          </p:txBody>
        </p:sp>
        <p:sp>
          <p:nvSpPr>
            <p:cNvPr id="16" name="Isosceles Triangle 15"/>
            <p:cNvSpPr/>
            <p:nvPr userDrawn="1"/>
          </p:nvSpPr>
          <p:spPr>
            <a:xfrm>
              <a:off x="5223565" y="1254045"/>
              <a:ext cx="216694" cy="22383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smtClean="0">
                <a:solidFill>
                  <a:srgbClr val="333333"/>
                </a:solidFill>
              </a:endParaRPr>
            </a:p>
          </p:txBody>
        </p:sp>
        <p:sp>
          <p:nvSpPr>
            <p:cNvPr id="17" name="TextBox 16"/>
            <p:cNvSpPr txBox="1"/>
            <p:nvPr userDrawn="1"/>
          </p:nvSpPr>
          <p:spPr>
            <a:xfrm>
              <a:off x="5297384" y="1259414"/>
              <a:ext cx="69056" cy="276999"/>
            </a:xfrm>
            <a:prstGeom prst="rect">
              <a:avLst/>
            </a:prstGeom>
            <a:noFill/>
          </p:spPr>
          <p:txBody>
            <a:bodyPr wrap="square" rtlCol="0" anchor="ctr">
              <a:spAutoFit/>
            </a:bodyPr>
            <a:lstStyle/>
            <a:p>
              <a:pPr algn="ctr"/>
              <a:r>
                <a:rPr lang="en-US" sz="1200" dirty="0" smtClean="0">
                  <a:solidFill>
                    <a:srgbClr val="924E6B"/>
                  </a:solidFill>
                </a:rPr>
                <a:t>!</a:t>
              </a:r>
              <a:endParaRPr lang="en-US" sz="1200" dirty="0">
                <a:solidFill>
                  <a:srgbClr val="924E6B"/>
                </a:solidFill>
              </a:endParaRPr>
            </a:p>
          </p:txBody>
        </p:sp>
      </p:grpSp>
      <p:grpSp>
        <p:nvGrpSpPr>
          <p:cNvPr id="24" name="Group 23"/>
          <p:cNvGrpSpPr/>
          <p:nvPr userDrawn="1"/>
        </p:nvGrpSpPr>
        <p:grpSpPr>
          <a:xfrm>
            <a:off x="247848" y="2639247"/>
            <a:ext cx="5266944" cy="369332"/>
            <a:chOff x="251520" y="2526953"/>
            <a:chExt cx="5266944" cy="369332"/>
          </a:xfrm>
        </p:grpSpPr>
        <p:sp>
          <p:nvSpPr>
            <p:cNvPr id="11" name="Rectangle 10"/>
            <p:cNvSpPr/>
            <p:nvPr userDrawn="1"/>
          </p:nvSpPr>
          <p:spPr>
            <a:xfrm>
              <a:off x="251520" y="2547450"/>
              <a:ext cx="5266944"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b="1" dirty="0">
                  <a:solidFill>
                    <a:srgbClr val="FFFFFF"/>
                  </a:solidFill>
                </a:rPr>
                <a:t>Complication</a:t>
              </a:r>
            </a:p>
          </p:txBody>
        </p:sp>
        <p:sp>
          <p:nvSpPr>
            <p:cNvPr id="18" name="TextBox 17"/>
            <p:cNvSpPr txBox="1"/>
            <p:nvPr userDrawn="1"/>
          </p:nvSpPr>
          <p:spPr>
            <a:xfrm>
              <a:off x="5177595" y="2526953"/>
              <a:ext cx="262664" cy="369332"/>
            </a:xfrm>
            <a:prstGeom prst="rect">
              <a:avLst/>
            </a:prstGeom>
            <a:noFill/>
          </p:spPr>
          <p:txBody>
            <a:bodyPr wrap="square" rtlCol="0">
              <a:spAutoFit/>
            </a:bodyPr>
            <a:lstStyle/>
            <a:p>
              <a:r>
                <a:rPr lang="en-US" b="1" dirty="0" smtClean="0">
                  <a:solidFill>
                    <a:srgbClr val="FFFFFF"/>
                  </a:solidFill>
                </a:rPr>
                <a:t>?</a:t>
              </a:r>
              <a:endParaRPr lang="en-US" b="1" dirty="0">
                <a:solidFill>
                  <a:srgbClr val="FFFFFF"/>
                </a:solidFill>
              </a:endParaRPr>
            </a:p>
          </p:txBody>
        </p:sp>
      </p:grpSp>
      <p:sp>
        <p:nvSpPr>
          <p:cNvPr id="20" name="Text Placeholder 19"/>
          <p:cNvSpPr>
            <a:spLocks noGrp="1"/>
          </p:cNvSpPr>
          <p:nvPr userDrawn="1">
            <p:ph type="body" sz="quarter" idx="10"/>
          </p:nvPr>
        </p:nvSpPr>
        <p:spPr>
          <a:xfrm>
            <a:off x="255869" y="1535364"/>
            <a:ext cx="5248656" cy="107899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1" name="Text Placeholder 19"/>
          <p:cNvSpPr>
            <a:spLocks noGrp="1"/>
          </p:cNvSpPr>
          <p:nvPr userDrawn="1">
            <p:ph type="body" sz="quarter" idx="11"/>
          </p:nvPr>
        </p:nvSpPr>
        <p:spPr>
          <a:xfrm>
            <a:off x="255869" y="2974004"/>
            <a:ext cx="5248656" cy="107698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2" name="Text Placeholder 19"/>
          <p:cNvSpPr>
            <a:spLocks noGrp="1"/>
          </p:cNvSpPr>
          <p:nvPr userDrawn="1">
            <p:ph type="body" sz="quarter" idx="12"/>
          </p:nvPr>
        </p:nvSpPr>
        <p:spPr>
          <a:xfrm>
            <a:off x="264818" y="4512653"/>
            <a:ext cx="8613648" cy="18084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cxnSp>
        <p:nvCxnSpPr>
          <p:cNvPr id="27" name="Straight Connector 26"/>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9" name="Text Placeholder 28"/>
          <p:cNvSpPr>
            <a:spLocks noGrp="1"/>
          </p:cNvSpPr>
          <p:nvPr>
            <p:ph type="body" sz="quarter" idx="13"/>
          </p:nvPr>
        </p:nvSpPr>
        <p:spPr>
          <a:xfrm>
            <a:off x="5740416" y="1527747"/>
            <a:ext cx="3148013" cy="2523241"/>
          </a:xfrm>
          <a:ln w="19050">
            <a:solidFill>
              <a:schemeClr val="bg1">
                <a:lumMod val="75000"/>
              </a:schemeClr>
            </a:solidFill>
          </a:ln>
        </p:spPr>
        <p:txBody>
          <a:bodyPr/>
          <a:lstStyle>
            <a:lvl1pPr marL="0" indent="0">
              <a:buNone/>
              <a:defRPr/>
            </a:lvl1pPr>
          </a:lstStyle>
          <a:p>
            <a:pPr lvl="0"/>
            <a:endParaRPr lang="en-US" dirty="0"/>
          </a:p>
        </p:txBody>
      </p:sp>
    </p:spTree>
    <p:extLst>
      <p:ext uri="{BB962C8B-B14F-4D97-AF65-F5344CB8AC3E}">
        <p14:creationId xmlns:p14="http://schemas.microsoft.com/office/powerpoint/2010/main" val="2623920085"/>
      </p:ext>
    </p:extLst>
  </p:cSld>
  <p:clrMapOvr>
    <a:masterClrMapping/>
  </p:clrMapOvr>
  <p:timing>
    <p:tnLst>
      <p:par>
        <p:cTn id="1" dur="indefinite" restart="never" nodeType="tmRoot"/>
      </p:par>
    </p:tnLst>
  </p:timing>
</p:sldLayout>
</file>

<file path=ppt/slideLayouts/slideLayout432.xml><?xml version="1.0" encoding="utf-8"?>
<p:sldLayout xmlns:a="http://schemas.openxmlformats.org/drawingml/2006/main" xmlns:r="http://schemas.openxmlformats.org/officeDocument/2006/relationships" xmlns:p="http://schemas.openxmlformats.org/presentationml/2006/main" userDrawn="1">
  <p:cSld name="1_Header / Bod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232756"/>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482082483"/>
      </p:ext>
    </p:extLst>
  </p:cSld>
  <p:clrMapOvr>
    <a:masterClrMapping/>
  </p:clrMapOvr>
  <p:timing>
    <p:tnLst>
      <p:par>
        <p:cTn id="1" dur="indefinite" restart="never" nodeType="tmRoot"/>
      </p:par>
    </p:tnLst>
  </p:timing>
</p:sldLayout>
</file>

<file path=ppt/slideLayouts/slideLayout433.xml><?xml version="1.0" encoding="utf-8"?>
<p:sldLayout xmlns:a="http://schemas.openxmlformats.org/drawingml/2006/main" xmlns:r="http://schemas.openxmlformats.org/officeDocument/2006/relationships" xmlns:p="http://schemas.openxmlformats.org/presentationml/2006/main">
  <p:cSld name="1_Case Study">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Case Study (Georgia, 24pt) </a:t>
            </a:r>
            <a:endParaRPr lang="en-CA" dirty="0"/>
          </a:p>
        </p:txBody>
      </p:sp>
      <p:pic>
        <p:nvPicPr>
          <p:cNvPr id="19" name="Picture 18" descr="case_study.wmf"/>
          <p:cNvPicPr>
            <a:picLocks noChangeAspect="1"/>
          </p:cNvPicPr>
          <p:nvPr userDrawn="1"/>
        </p:nvPicPr>
        <p:blipFill>
          <a:blip r:embed="rId2" cstate="print"/>
          <a:stretch>
            <a:fillRect/>
          </a:stretch>
        </p:blipFill>
        <p:spPr>
          <a:xfrm>
            <a:off x="464339" y="1376773"/>
            <a:ext cx="1035598" cy="1136822"/>
          </a:xfrm>
          <a:prstGeom prst="rect">
            <a:avLst/>
          </a:prstGeom>
        </p:spPr>
      </p:pic>
    </p:spTree>
    <p:extLst>
      <p:ext uri="{BB962C8B-B14F-4D97-AF65-F5344CB8AC3E}">
        <p14:creationId xmlns:p14="http://schemas.microsoft.com/office/powerpoint/2010/main" val="20434181"/>
      </p:ext>
    </p:extLst>
  </p:cSld>
  <p:clrMapOvr>
    <a:masterClrMapping/>
  </p:clrMapOvr>
  <p:timing>
    <p:tnLst>
      <p:par>
        <p:cTn id="1" dur="indefinite" restart="never" nodeType="tmRoot"/>
      </p:par>
    </p:tnLst>
  </p:timing>
</p:sldLayout>
</file>

<file path=ppt/slideLayouts/slideLayout434.xml><?xml version="1.0" encoding="utf-8"?>
<p:sldLayout xmlns:a="http://schemas.openxmlformats.org/drawingml/2006/main" xmlns:r="http://schemas.openxmlformats.org/officeDocument/2006/relationships" xmlns:p="http://schemas.openxmlformats.org/presentationml/2006/main" preserve="1" userDrawn="1">
  <p:cSld name="2_Cover">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pic>
        <p:nvPicPr>
          <p:cNvPr id="17" name="Picture 16" descr="footer2012-mco.jpg"/>
          <p:cNvPicPr>
            <a:picLocks noChangeAspect="1"/>
          </p:cNvPicPr>
          <p:nvPr userDrawn="1"/>
        </p:nvPicPr>
        <p:blipFill>
          <a:blip r:embed="rId2" cstate="print"/>
          <a:srcRect l="77956"/>
          <a:stretch>
            <a:fillRect/>
          </a:stretch>
        </p:blipFill>
        <p:spPr>
          <a:xfrm>
            <a:off x="7128284" y="6090047"/>
            <a:ext cx="2015716" cy="767953"/>
          </a:xfrm>
          <a:prstGeom prst="rect">
            <a:avLst/>
          </a:prstGeom>
        </p:spPr>
      </p:pic>
      <p:sp>
        <p:nvSpPr>
          <p:cNvPr id="18" name="Rectangle 17"/>
          <p:cNvSpPr/>
          <p:nvPr userDrawn="1"/>
        </p:nvSpPr>
        <p:spPr>
          <a:xfrm>
            <a:off x="-509" y="6090047"/>
            <a:ext cx="7128284" cy="7679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CA" sz="800" dirty="0" smtClean="0">
                <a:solidFill>
                  <a:srgbClr val="ADB7C3"/>
                </a:solidFill>
              </a:rPr>
              <a:t>McLean &amp; Company is a research and advisory firm that provides practical solutions</a:t>
            </a:r>
            <a:br>
              <a:rPr lang="en-CA" sz="800" dirty="0" smtClean="0">
                <a:solidFill>
                  <a:srgbClr val="ADB7C3"/>
                </a:solidFill>
              </a:rPr>
            </a:br>
            <a:r>
              <a:rPr lang="en-CA" sz="800" dirty="0" smtClean="0">
                <a:solidFill>
                  <a:srgbClr val="ADB7C3"/>
                </a:solidFill>
              </a:rPr>
              <a:t>to human resources challenges with executable research, tools, and advice that will have a</a:t>
            </a:r>
            <a:br>
              <a:rPr lang="en-CA" sz="800" dirty="0" smtClean="0">
                <a:solidFill>
                  <a:srgbClr val="ADB7C3"/>
                </a:solidFill>
              </a:rPr>
            </a:br>
            <a:r>
              <a:rPr lang="en-CA" sz="800" dirty="0" smtClean="0">
                <a:solidFill>
                  <a:srgbClr val="ADB7C3"/>
                </a:solidFill>
              </a:rPr>
              <a:t>clear and measurable impact on your business. © 1997-2014 McLean &amp; Company.</a:t>
            </a:r>
            <a:br>
              <a:rPr lang="en-CA" sz="800" dirty="0" smtClean="0">
                <a:solidFill>
                  <a:srgbClr val="ADB7C3"/>
                </a:solidFill>
              </a:rPr>
            </a:br>
            <a:r>
              <a:rPr lang="en-CA" sz="800" dirty="0" smtClean="0">
                <a:solidFill>
                  <a:srgbClr val="ADB7C3"/>
                </a:solidFill>
              </a:rPr>
              <a:t>McLean &amp; Company is a division of Info-Tech Research Group Inc.</a:t>
            </a:r>
            <a:endParaRPr lang="en-CA" sz="800" dirty="0">
              <a:solidFill>
                <a:srgbClr val="ADB7C3"/>
              </a:solidFill>
            </a:endParaRPr>
          </a:p>
        </p:txBody>
      </p:sp>
    </p:spTree>
    <p:extLst>
      <p:ext uri="{BB962C8B-B14F-4D97-AF65-F5344CB8AC3E}">
        <p14:creationId xmlns:p14="http://schemas.microsoft.com/office/powerpoint/2010/main" val="1499480923"/>
      </p:ext>
    </p:extLst>
  </p:cSld>
  <p:clrMapOvr>
    <a:masterClrMapping/>
  </p:clrMapOvr>
  <p:timing>
    <p:tnLst>
      <p:par>
        <p:cTn id="1" dur="indefinite" restart="never" nodeType="tmRoot"/>
      </p:par>
    </p:tnLst>
  </p:timing>
</p:sldLayout>
</file>

<file path=ppt/slideLayouts/slideLayout435.xml><?xml version="1.0" encoding="utf-8"?>
<p:sldLayout xmlns:a="http://schemas.openxmlformats.org/drawingml/2006/main" xmlns:r="http://schemas.openxmlformats.org/officeDocument/2006/relationships" xmlns:p="http://schemas.openxmlformats.org/presentationml/2006/main" userDrawn="1">
  <p:cSld name="4_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userDrawn="1">
            <p:ph type="body" sz="quarter" idx="18" hasCustomPrompt="1"/>
          </p:nvPr>
        </p:nvSpPr>
        <p:spPr>
          <a:xfrm>
            <a:off x="687148" y="4295384"/>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3919791" y="4307741"/>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
        <p:nvSpPr>
          <p:cNvPr id="13" name="TextBox 12"/>
          <p:cNvSpPr txBox="1"/>
          <p:nvPr userDrawn="1"/>
        </p:nvSpPr>
        <p:spPr>
          <a:xfrm>
            <a:off x="3919791" y="3976699"/>
            <a:ext cx="269351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What’s in this Section:</a:t>
            </a:r>
          </a:p>
        </p:txBody>
      </p:sp>
      <p:sp>
        <p:nvSpPr>
          <p:cNvPr id="14" name="TextBox 13"/>
          <p:cNvSpPr txBox="1"/>
          <p:nvPr userDrawn="1"/>
        </p:nvSpPr>
        <p:spPr>
          <a:xfrm>
            <a:off x="447639" y="3976700"/>
            <a:ext cx="102557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Sections:</a:t>
            </a:r>
          </a:p>
        </p:txBody>
      </p:sp>
      <p:cxnSp>
        <p:nvCxnSpPr>
          <p:cNvPr id="7" name="Straight Connector 6"/>
          <p:cNvCxnSpPr/>
          <p:nvPr userDrawn="1"/>
        </p:nvCxnSpPr>
        <p:spPr>
          <a:xfrm>
            <a:off x="3749514" y="4311718"/>
            <a:ext cx="0" cy="190613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3749514" y="6217856"/>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3749514" y="4311718"/>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22334"/>
      </p:ext>
    </p:extLst>
  </p:cSld>
  <p:clrMapOvr>
    <a:masterClrMapping/>
  </p:clrMapOvr>
  <p:timing>
    <p:tnLst>
      <p:par>
        <p:cTn id="1" dur="indefinite" restart="never" nodeType="tmRoot"/>
      </p:par>
    </p:tnLst>
  </p:timing>
</p:sldLayout>
</file>

<file path=ppt/slideLayouts/slideLayout436.xml><?xml version="1.0" encoding="utf-8"?>
<p:sldLayout xmlns:a="http://schemas.openxmlformats.org/drawingml/2006/main" xmlns:r="http://schemas.openxmlformats.org/officeDocument/2006/relationships" xmlns:p="http://schemas.openxmlformats.org/presentationml/2006/main" preserve="1" userDrawn="1">
  <p:cSld name="3_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2738103162"/>
      </p:ext>
    </p:extLst>
  </p:cSld>
  <p:clrMapOvr>
    <a:masterClrMapping/>
  </p:clrMapOvr>
  <p:timing>
    <p:tnLst>
      <p:par>
        <p:cTn id="1" dur="indefinite" restart="never" nodeType="tmRoot"/>
      </p:par>
    </p:tnLst>
  </p:timing>
</p:sldLayout>
</file>

<file path=ppt/slideLayouts/slideLayout437.xml><?xml version="1.0" encoding="utf-8"?>
<p:sldLayout xmlns:a="http://schemas.openxmlformats.org/drawingml/2006/main" xmlns:r="http://schemas.openxmlformats.org/officeDocument/2006/relationships" xmlns:p="http://schemas.openxmlformats.org/presentationml/2006/main" userDrawn="1">
  <p:cSld name="2_Activity Title Page">
    <p:spTree>
      <p:nvGrpSpPr>
        <p:cNvPr id="1" name=""/>
        <p:cNvGrpSpPr/>
        <p:nvPr/>
      </p:nvGrpSpPr>
      <p:grpSpPr>
        <a:xfrm>
          <a:off x="0" y="0"/>
          <a:ext cx="0" cy="0"/>
          <a:chOff x="0" y="0"/>
          <a:chExt cx="0" cy="0"/>
        </a:xfrm>
      </p:grpSpPr>
      <p:sp>
        <p:nvSpPr>
          <p:cNvPr id="23" name="Pentagon 22"/>
          <p:cNvSpPr/>
          <p:nvPr userDrawn="1"/>
        </p:nvSpPr>
        <p:spPr>
          <a:xfrm>
            <a:off x="0" y="411616"/>
            <a:ext cx="863588" cy="538410"/>
          </a:xfrm>
          <a:prstGeom prst="homePlate">
            <a:avLst>
              <a:gd name="adj" fmla="val 37631"/>
            </a:avLst>
          </a:prstGeom>
          <a:solidFill>
            <a:srgbClr val="C777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Title 1"/>
          <p:cNvSpPr>
            <a:spLocks noGrp="1"/>
          </p:cNvSpPr>
          <p:nvPr>
            <p:ph type="title" hasCustomPrompt="1"/>
          </p:nvPr>
        </p:nvSpPr>
        <p:spPr>
          <a:xfrm>
            <a:off x="863588" y="260648"/>
            <a:ext cx="8013712" cy="864096"/>
          </a:xfrm>
          <a:noFill/>
        </p:spPr>
        <p:txBody>
          <a:bodyPr/>
          <a:lstStyle>
            <a:lvl1pPr algn="l">
              <a:lnSpc>
                <a:spcPts val="2600"/>
              </a:lnSpc>
              <a:defRPr sz="2400" b="0" baseline="0">
                <a:solidFill>
                  <a:schemeClr val="tx1"/>
                </a:solidFill>
              </a:defRPr>
            </a:lvl1pPr>
          </a:lstStyle>
          <a:p>
            <a:r>
              <a:rPr lang="en-US" dirty="0" smtClean="0"/>
              <a:t>Page Header (Georgia, 24pt) </a:t>
            </a:r>
            <a:endParaRPr lang="en-CA" dirty="0"/>
          </a:p>
        </p:txBody>
      </p:sp>
      <p:sp>
        <p:nvSpPr>
          <p:cNvPr id="21" name="Text Placeholder 20"/>
          <p:cNvSpPr>
            <a:spLocks noGrp="1"/>
          </p:cNvSpPr>
          <p:nvPr>
            <p:ph type="body" sz="quarter" idx="10" hasCustomPrompt="1"/>
          </p:nvPr>
        </p:nvSpPr>
        <p:spPr>
          <a:xfrm>
            <a:off x="0" y="245442"/>
            <a:ext cx="641268" cy="891556"/>
          </a:xfrm>
        </p:spPr>
        <p:txBody>
          <a:bodyPr anchor="ctr"/>
          <a:lstStyle>
            <a:lvl1pPr algn="ctr">
              <a:buNone/>
              <a:defRPr sz="2000" b="1">
                <a:solidFill>
                  <a:schemeClr val="bg1"/>
                </a:solidFill>
              </a:defRPr>
            </a:lvl1pPr>
          </a:lstStyle>
          <a:p>
            <a:pPr lvl="0"/>
            <a:r>
              <a:rPr lang="en-US" dirty="0" smtClean="0"/>
              <a:t>#</a:t>
            </a:r>
            <a:endParaRPr lang="en-US" dirty="0"/>
          </a:p>
        </p:txBody>
      </p:sp>
    </p:spTree>
    <p:extLst>
      <p:ext uri="{BB962C8B-B14F-4D97-AF65-F5344CB8AC3E}">
        <p14:creationId xmlns:p14="http://schemas.microsoft.com/office/powerpoint/2010/main" val="3501068656"/>
      </p:ext>
    </p:extLst>
  </p:cSld>
  <p:clrMapOvr>
    <a:masterClrMapping/>
  </p:clrMapOvr>
  <p:timing>
    <p:tnLst>
      <p:par>
        <p:cTn id="1" dur="indefinite" restart="never" nodeType="tmRoot"/>
      </p:par>
    </p:tnLst>
  </p:timing>
</p:sldLayout>
</file>

<file path=ppt/slideLayouts/slideLayout438.xml><?xml version="1.0" encoding="utf-8"?>
<p:sldLayout xmlns:a="http://schemas.openxmlformats.org/drawingml/2006/main" xmlns:r="http://schemas.openxmlformats.org/officeDocument/2006/relationships" xmlns:p="http://schemas.openxmlformats.org/presentationml/2006/main" preserve="1" userDrawn="1">
  <p:cSld name="3_Executive Summar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Executive Summary (Georgia, 24pt)</a:t>
            </a:r>
            <a:endParaRPr lang="en-US" dirty="0"/>
          </a:p>
        </p:txBody>
      </p:sp>
      <p:grpSp>
        <p:nvGrpSpPr>
          <p:cNvPr id="6" name="Group 88"/>
          <p:cNvGrpSpPr/>
          <p:nvPr/>
        </p:nvGrpSpPr>
        <p:grpSpPr>
          <a:xfrm>
            <a:off x="5740416" y="1209320"/>
            <a:ext cx="3145536" cy="321616"/>
            <a:chOff x="3991296" y="1960467"/>
            <a:chExt cx="1646636" cy="262207"/>
          </a:xfrm>
        </p:grpSpPr>
        <p:sp>
          <p:nvSpPr>
            <p:cNvPr id="7" name="Rectangle 6"/>
            <p:cNvSpPr/>
            <p:nvPr/>
          </p:nvSpPr>
          <p:spPr>
            <a:xfrm>
              <a:off x="3991296" y="1961753"/>
              <a:ext cx="1646636" cy="260921"/>
            </a:xfrm>
            <a:prstGeom prst="rect">
              <a:avLst/>
            </a:prstGeom>
            <a:solidFill>
              <a:srgbClr val="FF3C0D"/>
            </a:solidFill>
            <a:ln w="12700">
              <a:solidFill>
                <a:srgbClr val="E883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CA" sz="1200" i="1" dirty="0" smtClean="0">
                  <a:solidFill>
                    <a:srgbClr val="FFFFFF"/>
                  </a:solidFill>
                  <a:latin typeface="Georgia"/>
                </a:rPr>
                <a:t>McLean &amp; Company </a:t>
              </a:r>
              <a:r>
                <a:rPr lang="en-CA" sz="1200" i="1" dirty="0">
                  <a:solidFill>
                    <a:srgbClr val="FFFFFF"/>
                  </a:solidFill>
                  <a:latin typeface="Georgia"/>
                </a:rPr>
                <a:t>Insight</a:t>
              </a:r>
            </a:p>
          </p:txBody>
        </p:sp>
        <p:pic>
          <p:nvPicPr>
            <p:cNvPr id="8" name="Picture 7" descr="insight-sm.wmf"/>
            <p:cNvPicPr>
              <a:picLocks noChangeAspect="1"/>
            </p:cNvPicPr>
            <p:nvPr/>
          </p:nvPicPr>
          <p:blipFill>
            <a:blip r:embed="rId2" cstate="screen"/>
            <a:stretch>
              <a:fillRect/>
            </a:stretch>
          </p:blipFill>
          <p:spPr>
            <a:xfrm>
              <a:off x="5393464" y="1960467"/>
              <a:ext cx="217654" cy="253060"/>
            </a:xfrm>
            <a:prstGeom prst="rect">
              <a:avLst/>
            </a:prstGeom>
            <a:noFill/>
            <a:ln>
              <a:noFill/>
            </a:ln>
          </p:spPr>
        </p:pic>
      </p:grpSp>
      <p:grpSp>
        <p:nvGrpSpPr>
          <p:cNvPr id="26" name="Group 25"/>
          <p:cNvGrpSpPr/>
          <p:nvPr userDrawn="1"/>
        </p:nvGrpSpPr>
        <p:grpSpPr>
          <a:xfrm>
            <a:off x="255868" y="4125411"/>
            <a:ext cx="8640578" cy="461665"/>
            <a:chOff x="247848" y="4125411"/>
            <a:chExt cx="8640578" cy="461665"/>
          </a:xfrm>
        </p:grpSpPr>
        <p:sp>
          <p:nvSpPr>
            <p:cNvPr id="9" name="Rectangle 8"/>
            <p:cNvSpPr/>
            <p:nvPr userDrawn="1"/>
          </p:nvSpPr>
          <p:spPr>
            <a:xfrm>
              <a:off x="247848" y="4199835"/>
              <a:ext cx="8640578" cy="312818"/>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b="1" dirty="0">
                  <a:solidFill>
                    <a:srgbClr val="FFFFFF"/>
                  </a:solidFill>
                </a:rPr>
                <a:t>Resolution</a:t>
              </a:r>
            </a:p>
          </p:txBody>
        </p:sp>
        <p:sp>
          <p:nvSpPr>
            <p:cNvPr id="15" name="TextBox 14"/>
            <p:cNvSpPr txBox="1"/>
            <p:nvPr userDrawn="1"/>
          </p:nvSpPr>
          <p:spPr>
            <a:xfrm>
              <a:off x="8461706" y="4125411"/>
              <a:ext cx="426720" cy="461665"/>
            </a:xfrm>
            <a:prstGeom prst="rect">
              <a:avLst/>
            </a:prstGeom>
            <a:noFill/>
          </p:spPr>
          <p:txBody>
            <a:bodyPr wrap="none" rtlCol="0" anchor="ctr">
              <a:spAutoFit/>
            </a:bodyPr>
            <a:lstStyle/>
            <a:p>
              <a:pPr algn="ctr"/>
              <a:r>
                <a:rPr lang="en-US" sz="2400" b="1" dirty="0" smtClean="0">
                  <a:solidFill>
                    <a:srgbClr val="FFFFFF"/>
                  </a:solidFill>
                  <a:sym typeface="Wingdings" panose="05000000000000000000" pitchFamily="2" charset="2"/>
                </a:rPr>
                <a:t></a:t>
              </a:r>
              <a:endParaRPr lang="en-US" sz="2400" b="1" dirty="0">
                <a:solidFill>
                  <a:srgbClr val="FFFFFF"/>
                </a:solidFill>
              </a:endParaRPr>
            </a:p>
          </p:txBody>
        </p:sp>
      </p:grpSp>
      <p:grpSp>
        <p:nvGrpSpPr>
          <p:cNvPr id="25" name="Group 24"/>
          <p:cNvGrpSpPr/>
          <p:nvPr userDrawn="1"/>
        </p:nvGrpSpPr>
        <p:grpSpPr>
          <a:xfrm>
            <a:off x="247848" y="1210905"/>
            <a:ext cx="5266944" cy="325508"/>
            <a:chOff x="277163" y="1210905"/>
            <a:chExt cx="5266944" cy="325508"/>
          </a:xfrm>
        </p:grpSpPr>
        <p:sp>
          <p:nvSpPr>
            <p:cNvPr id="13" name="Rectangle 12"/>
            <p:cNvSpPr/>
            <p:nvPr userDrawn="1"/>
          </p:nvSpPr>
          <p:spPr>
            <a:xfrm>
              <a:off x="277163" y="1210905"/>
              <a:ext cx="5266944" cy="320040"/>
            </a:xfrm>
            <a:prstGeom prst="rect">
              <a:avLst/>
            </a:prstGeom>
            <a:solidFill>
              <a:srgbClr val="924E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rgbClr val="FFFFFF"/>
                  </a:solidFill>
                </a:rPr>
                <a:t>Situation</a:t>
              </a:r>
              <a:endParaRPr lang="en-US" sz="1400" b="1" dirty="0">
                <a:solidFill>
                  <a:srgbClr val="FFFFFF"/>
                </a:solidFill>
              </a:endParaRPr>
            </a:p>
          </p:txBody>
        </p:sp>
        <p:sp>
          <p:nvSpPr>
            <p:cNvPr id="16" name="Isosceles Triangle 15"/>
            <p:cNvSpPr/>
            <p:nvPr userDrawn="1"/>
          </p:nvSpPr>
          <p:spPr>
            <a:xfrm>
              <a:off x="5223565" y="1254045"/>
              <a:ext cx="216694" cy="22383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smtClean="0">
                <a:solidFill>
                  <a:srgbClr val="333333"/>
                </a:solidFill>
              </a:endParaRPr>
            </a:p>
          </p:txBody>
        </p:sp>
        <p:sp>
          <p:nvSpPr>
            <p:cNvPr id="17" name="TextBox 16"/>
            <p:cNvSpPr txBox="1"/>
            <p:nvPr userDrawn="1"/>
          </p:nvSpPr>
          <p:spPr>
            <a:xfrm>
              <a:off x="5297384" y="1259414"/>
              <a:ext cx="69056" cy="276999"/>
            </a:xfrm>
            <a:prstGeom prst="rect">
              <a:avLst/>
            </a:prstGeom>
            <a:noFill/>
          </p:spPr>
          <p:txBody>
            <a:bodyPr wrap="square" rtlCol="0" anchor="ctr">
              <a:spAutoFit/>
            </a:bodyPr>
            <a:lstStyle/>
            <a:p>
              <a:pPr algn="ctr"/>
              <a:r>
                <a:rPr lang="en-US" sz="1200" dirty="0" smtClean="0">
                  <a:solidFill>
                    <a:srgbClr val="924E6B"/>
                  </a:solidFill>
                </a:rPr>
                <a:t>!</a:t>
              </a:r>
              <a:endParaRPr lang="en-US" sz="1200" dirty="0">
                <a:solidFill>
                  <a:srgbClr val="924E6B"/>
                </a:solidFill>
              </a:endParaRPr>
            </a:p>
          </p:txBody>
        </p:sp>
      </p:grpSp>
      <p:grpSp>
        <p:nvGrpSpPr>
          <p:cNvPr id="24" name="Group 23"/>
          <p:cNvGrpSpPr/>
          <p:nvPr userDrawn="1"/>
        </p:nvGrpSpPr>
        <p:grpSpPr>
          <a:xfrm>
            <a:off x="247848" y="2639247"/>
            <a:ext cx="5266944" cy="369332"/>
            <a:chOff x="251520" y="2526953"/>
            <a:chExt cx="5266944" cy="369332"/>
          </a:xfrm>
        </p:grpSpPr>
        <p:sp>
          <p:nvSpPr>
            <p:cNvPr id="11" name="Rectangle 10"/>
            <p:cNvSpPr/>
            <p:nvPr userDrawn="1"/>
          </p:nvSpPr>
          <p:spPr>
            <a:xfrm>
              <a:off x="251520" y="2547450"/>
              <a:ext cx="5266944"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b="1" dirty="0">
                  <a:solidFill>
                    <a:srgbClr val="FFFFFF"/>
                  </a:solidFill>
                </a:rPr>
                <a:t>Complication</a:t>
              </a:r>
            </a:p>
          </p:txBody>
        </p:sp>
        <p:sp>
          <p:nvSpPr>
            <p:cNvPr id="18" name="TextBox 17"/>
            <p:cNvSpPr txBox="1"/>
            <p:nvPr userDrawn="1"/>
          </p:nvSpPr>
          <p:spPr>
            <a:xfrm>
              <a:off x="5177595" y="2526953"/>
              <a:ext cx="262664" cy="369332"/>
            </a:xfrm>
            <a:prstGeom prst="rect">
              <a:avLst/>
            </a:prstGeom>
            <a:noFill/>
          </p:spPr>
          <p:txBody>
            <a:bodyPr wrap="square" rtlCol="0">
              <a:spAutoFit/>
            </a:bodyPr>
            <a:lstStyle/>
            <a:p>
              <a:r>
                <a:rPr lang="en-US" b="1" dirty="0" smtClean="0">
                  <a:solidFill>
                    <a:srgbClr val="FFFFFF"/>
                  </a:solidFill>
                </a:rPr>
                <a:t>?</a:t>
              </a:r>
              <a:endParaRPr lang="en-US" b="1" dirty="0">
                <a:solidFill>
                  <a:srgbClr val="FFFFFF"/>
                </a:solidFill>
              </a:endParaRPr>
            </a:p>
          </p:txBody>
        </p:sp>
      </p:grpSp>
      <p:sp>
        <p:nvSpPr>
          <p:cNvPr id="20" name="Text Placeholder 19"/>
          <p:cNvSpPr>
            <a:spLocks noGrp="1"/>
          </p:cNvSpPr>
          <p:nvPr userDrawn="1">
            <p:ph type="body" sz="quarter" idx="10"/>
          </p:nvPr>
        </p:nvSpPr>
        <p:spPr>
          <a:xfrm>
            <a:off x="255869" y="1535364"/>
            <a:ext cx="5248656" cy="107899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1" name="Text Placeholder 19"/>
          <p:cNvSpPr>
            <a:spLocks noGrp="1"/>
          </p:cNvSpPr>
          <p:nvPr userDrawn="1">
            <p:ph type="body" sz="quarter" idx="11"/>
          </p:nvPr>
        </p:nvSpPr>
        <p:spPr>
          <a:xfrm>
            <a:off x="255869" y="2974004"/>
            <a:ext cx="5248656" cy="107698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2" name="Text Placeholder 19"/>
          <p:cNvSpPr>
            <a:spLocks noGrp="1"/>
          </p:cNvSpPr>
          <p:nvPr userDrawn="1">
            <p:ph type="body" sz="quarter" idx="12"/>
          </p:nvPr>
        </p:nvSpPr>
        <p:spPr>
          <a:xfrm>
            <a:off x="264818" y="4512653"/>
            <a:ext cx="8613648" cy="18084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cxnSp>
        <p:nvCxnSpPr>
          <p:cNvPr id="27" name="Straight Connector 26"/>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9" name="Text Placeholder 28"/>
          <p:cNvSpPr>
            <a:spLocks noGrp="1"/>
          </p:cNvSpPr>
          <p:nvPr>
            <p:ph type="body" sz="quarter" idx="13"/>
          </p:nvPr>
        </p:nvSpPr>
        <p:spPr>
          <a:xfrm>
            <a:off x="5740416" y="1527747"/>
            <a:ext cx="3148013" cy="2523241"/>
          </a:xfrm>
          <a:ln w="19050">
            <a:solidFill>
              <a:schemeClr val="bg1">
                <a:lumMod val="75000"/>
              </a:schemeClr>
            </a:solidFill>
          </a:ln>
        </p:spPr>
        <p:txBody>
          <a:bodyPr/>
          <a:lstStyle>
            <a:lvl1pPr marL="0" indent="0">
              <a:buNone/>
              <a:defRPr/>
            </a:lvl1pPr>
          </a:lstStyle>
          <a:p>
            <a:pPr lvl="0"/>
            <a:endParaRPr lang="en-US" dirty="0"/>
          </a:p>
        </p:txBody>
      </p:sp>
    </p:spTree>
    <p:extLst>
      <p:ext uri="{BB962C8B-B14F-4D97-AF65-F5344CB8AC3E}">
        <p14:creationId xmlns:p14="http://schemas.microsoft.com/office/powerpoint/2010/main" val="1602669426"/>
      </p:ext>
    </p:extLst>
  </p:cSld>
  <p:clrMapOvr>
    <a:masterClrMapping/>
  </p:clrMapOvr>
  <p:timing>
    <p:tnLst>
      <p:par>
        <p:cTn id="1" dur="indefinite" restart="never" nodeType="tmRoot"/>
      </p:par>
    </p:tnLst>
  </p:timing>
</p:sldLayout>
</file>

<file path=ppt/slideLayouts/slideLayout439.xml><?xml version="1.0" encoding="utf-8"?>
<p:sldLayout xmlns:a="http://schemas.openxmlformats.org/drawingml/2006/main" xmlns:r="http://schemas.openxmlformats.org/officeDocument/2006/relationships" xmlns:p="http://schemas.openxmlformats.org/presentationml/2006/main">
  <p:cSld name="Three Sections">
    <p:spTree>
      <p:nvGrpSpPr>
        <p:cNvPr id="1" name=""/>
        <p:cNvGrpSpPr/>
        <p:nvPr/>
      </p:nvGrpSpPr>
      <p:grpSpPr>
        <a:xfrm>
          <a:off x="0" y="0"/>
          <a:ext cx="0" cy="0"/>
          <a:chOff x="0" y="0"/>
          <a:chExt cx="0" cy="0"/>
        </a:xfrm>
      </p:grpSpPr>
      <p:sp>
        <p:nvSpPr>
          <p:cNvPr id="12" name="Text Placeholder 13"/>
          <p:cNvSpPr>
            <a:spLocks noGrp="1"/>
          </p:cNvSpPr>
          <p:nvPr>
            <p:ph type="body" sz="quarter" idx="12" hasCustomPrompt="1"/>
          </p:nvPr>
        </p:nvSpPr>
        <p:spPr>
          <a:xfrm>
            <a:off x="266219" y="4642215"/>
            <a:ext cx="8613648" cy="320040"/>
          </a:xfr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en-US" sz="1400" b="1" dirty="0" smtClean="0"/>
            </a:lvl1pPr>
          </a:lstStyle>
          <a:p>
            <a:pPr marL="0" lvl="0" defTabSz="914400" eaLnBrk="1" latinLnBrk="0" hangingPunct="1"/>
            <a:r>
              <a:rPr lang="en-US" dirty="0" smtClean="0"/>
              <a:t>Click to replace text (Arial, 14pt)</a:t>
            </a:r>
          </a:p>
        </p:txBody>
      </p:sp>
      <p:sp>
        <p:nvSpPr>
          <p:cNvPr id="11" name="Text Placeholder 13"/>
          <p:cNvSpPr>
            <a:spLocks noGrp="1"/>
          </p:cNvSpPr>
          <p:nvPr>
            <p:ph type="body" sz="quarter" idx="11" hasCustomPrompt="1"/>
          </p:nvPr>
        </p:nvSpPr>
        <p:spPr>
          <a:xfrm>
            <a:off x="266219" y="2931098"/>
            <a:ext cx="8613648" cy="320040"/>
          </a:xfr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en-US" sz="1400" b="1" dirty="0" smtClean="0">
                <a:solidFill>
                  <a:schemeClr val="lt1"/>
                </a:solidFill>
              </a:defRPr>
            </a:lvl1pPr>
          </a:lstStyle>
          <a:p>
            <a:pPr marL="0" lvl="0" defTabSz="914400" eaLnBrk="1" latinLnBrk="0" hangingPunct="1"/>
            <a:r>
              <a:rPr lang="en-US" dirty="0" smtClean="0"/>
              <a:t>Click to replace text (Arial, 14pt)</a:t>
            </a:r>
          </a:p>
        </p:txBody>
      </p:sp>
      <p:sp>
        <p:nvSpPr>
          <p:cNvPr id="14" name="Text Placeholder 13"/>
          <p:cNvSpPr>
            <a:spLocks noGrp="1"/>
          </p:cNvSpPr>
          <p:nvPr>
            <p:ph type="body" sz="quarter" idx="10" hasCustomPrompt="1"/>
          </p:nvPr>
        </p:nvSpPr>
        <p:spPr>
          <a:xfrm>
            <a:off x="266219" y="1226948"/>
            <a:ext cx="8611080" cy="320040"/>
          </a:xfrm>
          <a:solidFill>
            <a:schemeClr val="accent5">
              <a:lumMod val="50000"/>
            </a:schemeClr>
          </a:solidFill>
        </p:spPr>
        <p:txBody>
          <a:bodyPr/>
          <a:lstStyle>
            <a:lvl1pPr marL="0" indent="0">
              <a:buNone/>
              <a:defRPr lang="en-US" sz="1400" b="1" kern="1200" dirty="0" smtClean="0">
                <a:solidFill>
                  <a:schemeClr val="bg1"/>
                </a:solidFill>
                <a:latin typeface="+mn-lt"/>
                <a:ea typeface="+mn-ea"/>
                <a:cs typeface="+mn-cs"/>
              </a:defRPr>
            </a:lvl1pPr>
          </a:lstStyle>
          <a:p>
            <a:pPr lvl="0"/>
            <a:r>
              <a:rPr lang="en-US" dirty="0" smtClean="0"/>
              <a:t>Click to replace text (Arial, 14pt)</a:t>
            </a:r>
          </a:p>
        </p:txBody>
      </p:sp>
      <p:sp>
        <p:nvSpPr>
          <p:cNvPr id="2" name="Title 1"/>
          <p:cNvSpPr>
            <a:spLocks noGrp="1"/>
          </p:cNvSpPr>
          <p:nvPr>
            <p:ph type="title" hasCustomPrompt="1"/>
          </p:nvPr>
        </p:nvSpPr>
        <p:spPr/>
        <p:txBody>
          <a:bodyPr/>
          <a:lstStyle>
            <a:lvl1pPr>
              <a:defRPr baseline="0"/>
            </a:lvl1pPr>
          </a:lstStyle>
          <a:p>
            <a:r>
              <a:rPr lang="en-US" dirty="0" smtClean="0"/>
              <a:t>Three sections (Georgia, 24pt)</a:t>
            </a:r>
            <a:endParaRPr lang="en-US" dirty="0"/>
          </a:p>
        </p:txBody>
      </p:sp>
      <p:sp>
        <p:nvSpPr>
          <p:cNvPr id="13" name="Text Placeholder 12"/>
          <p:cNvSpPr>
            <a:spLocks noGrp="1"/>
          </p:cNvSpPr>
          <p:nvPr>
            <p:ph type="body" sz="quarter" idx="13"/>
          </p:nvPr>
        </p:nvSpPr>
        <p:spPr>
          <a:xfrm>
            <a:off x="266219" y="1546727"/>
            <a:ext cx="8595360" cy="1384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5" name="Text Placeholder 12"/>
          <p:cNvSpPr>
            <a:spLocks noGrp="1"/>
          </p:cNvSpPr>
          <p:nvPr>
            <p:ph type="body" sz="quarter" idx="14"/>
          </p:nvPr>
        </p:nvSpPr>
        <p:spPr>
          <a:xfrm>
            <a:off x="266219" y="3257915"/>
            <a:ext cx="8595360" cy="1384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6" name="Text Placeholder 12"/>
          <p:cNvSpPr>
            <a:spLocks noGrp="1"/>
          </p:cNvSpPr>
          <p:nvPr>
            <p:ph type="body" sz="quarter" idx="15"/>
          </p:nvPr>
        </p:nvSpPr>
        <p:spPr>
          <a:xfrm>
            <a:off x="266219" y="4969032"/>
            <a:ext cx="8595360" cy="13775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cxnSp>
        <p:nvCxnSpPr>
          <p:cNvPr id="9" name="Straight Connector 8"/>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3128245"/>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1_Copy/Image Equal">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1" name="Text Placeholder 41"/>
          <p:cNvSpPr>
            <a:spLocks noGrp="1"/>
          </p:cNvSpPr>
          <p:nvPr>
            <p:ph type="body" sz="quarter" idx="16" hasCustomPrompt="1"/>
          </p:nvPr>
        </p:nvSpPr>
        <p:spPr>
          <a:xfrm>
            <a:off x="260651" y="2022215"/>
            <a:ext cx="4059320"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5305425"/>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35"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6" name="Group 15"/>
          <p:cNvGrpSpPr/>
          <p:nvPr/>
        </p:nvGrpSpPr>
        <p:grpSpPr>
          <a:xfrm>
            <a:off x="0" y="0"/>
            <a:ext cx="9144000" cy="6876000"/>
            <a:chOff x="0" y="0"/>
            <a:chExt cx="9144000" cy="6876000"/>
          </a:xfrm>
        </p:grpSpPr>
        <p:sp>
          <p:nvSpPr>
            <p:cNvPr id="17" name="Rectangle 16"/>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8" name="Rectangle 17"/>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0" name="Rectangle 19"/>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3" name="Rectangle 22"/>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25"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969678140"/>
      </p:ext>
    </p:extLst>
  </p:cSld>
  <p:clrMapOvr>
    <a:masterClrMapping/>
  </p:clrMapOvr>
  <p:hf hdr="0" ftr="0" dt="0"/>
</p:sldLayout>
</file>

<file path=ppt/slideLayouts/slideLayout440.xml><?xml version="1.0" encoding="utf-8"?>
<p:sldLayout xmlns:a="http://schemas.openxmlformats.org/drawingml/2006/main" xmlns:r="http://schemas.openxmlformats.org/officeDocument/2006/relationships" xmlns:p="http://schemas.openxmlformats.org/presentationml/2006/main" preserve="1">
  <p:cSld name="Cover">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pic>
        <p:nvPicPr>
          <p:cNvPr id="15" name="Picture 14" descr="footer2012-mco.jpg"/>
          <p:cNvPicPr>
            <a:picLocks noChangeAspect="1"/>
          </p:cNvPicPr>
          <p:nvPr/>
        </p:nvPicPr>
        <p:blipFill>
          <a:blip r:embed="rId2" cstate="print"/>
          <a:srcRect l="77956"/>
          <a:stretch>
            <a:fillRect/>
          </a:stretch>
        </p:blipFill>
        <p:spPr>
          <a:xfrm>
            <a:off x="7128284" y="6090047"/>
            <a:ext cx="2015716" cy="767953"/>
          </a:xfrm>
          <a:prstGeom prst="rect">
            <a:avLst/>
          </a:prstGeom>
        </p:spPr>
      </p:pic>
      <p:sp>
        <p:nvSpPr>
          <p:cNvPr id="26" name="Rectangle 25"/>
          <p:cNvSpPr/>
          <p:nvPr/>
        </p:nvSpPr>
        <p:spPr>
          <a:xfrm>
            <a:off x="-509" y="6090047"/>
            <a:ext cx="7128284" cy="7679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CA" sz="800" dirty="0" smtClean="0">
                <a:solidFill>
                  <a:srgbClr val="ADB7C3"/>
                </a:solidFill>
              </a:rPr>
              <a:t>McLean &amp; Company is a research and advisory firm that provides practical solutions</a:t>
            </a:r>
            <a:br>
              <a:rPr lang="en-CA" sz="800" dirty="0" smtClean="0">
                <a:solidFill>
                  <a:srgbClr val="ADB7C3"/>
                </a:solidFill>
              </a:rPr>
            </a:br>
            <a:r>
              <a:rPr lang="en-CA" sz="800" dirty="0" smtClean="0">
                <a:solidFill>
                  <a:srgbClr val="ADB7C3"/>
                </a:solidFill>
              </a:rPr>
              <a:t>to human resources challenges with executable research, tools, and advice that will have a</a:t>
            </a:r>
            <a:br>
              <a:rPr lang="en-CA" sz="800" dirty="0" smtClean="0">
                <a:solidFill>
                  <a:srgbClr val="ADB7C3"/>
                </a:solidFill>
              </a:rPr>
            </a:br>
            <a:r>
              <a:rPr lang="en-CA" sz="800" dirty="0" smtClean="0">
                <a:solidFill>
                  <a:srgbClr val="ADB7C3"/>
                </a:solidFill>
              </a:rPr>
              <a:t>clear and measurable impact on your business. © 1997-2014 McLean &amp; Company.</a:t>
            </a:r>
            <a:br>
              <a:rPr lang="en-CA" sz="800" dirty="0" smtClean="0">
                <a:solidFill>
                  <a:srgbClr val="ADB7C3"/>
                </a:solidFill>
              </a:rPr>
            </a:br>
            <a:r>
              <a:rPr lang="en-CA" sz="800" dirty="0" smtClean="0">
                <a:solidFill>
                  <a:srgbClr val="ADB7C3"/>
                </a:solidFill>
              </a:rPr>
              <a:t>McLean &amp; Company is a division of Info-Tech Research Group Inc.</a:t>
            </a:r>
            <a:endParaRPr lang="en-CA" sz="800" dirty="0">
              <a:solidFill>
                <a:srgbClr val="ADB7C3"/>
              </a:solidFill>
            </a:endParaRPr>
          </a:p>
        </p:txBody>
      </p:sp>
    </p:spTree>
    <p:extLst>
      <p:ext uri="{BB962C8B-B14F-4D97-AF65-F5344CB8AC3E}">
        <p14:creationId xmlns:p14="http://schemas.microsoft.com/office/powerpoint/2010/main" val="4041340579"/>
      </p:ext>
    </p:extLst>
  </p:cSld>
  <p:clrMapOvr>
    <a:masterClrMapping/>
  </p:clrMapOvr>
  <p:timing>
    <p:tnLst>
      <p:par>
        <p:cTn id="1" dur="indefinite" restart="never" nodeType="tmRoot"/>
      </p:par>
    </p:tnLst>
  </p:timing>
</p:sldLayout>
</file>

<file path=ppt/slideLayouts/slideLayout441.xml><?xml version="1.0" encoding="utf-8"?>
<p:sldLayout xmlns:a="http://schemas.openxmlformats.org/drawingml/2006/main" xmlns:r="http://schemas.openxmlformats.org/officeDocument/2006/relationships" xmlns:p="http://schemas.openxmlformats.org/presentationml/2006/main" preserve="1">
  <p:cSld name="Section Cover Page">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p:ph type="body" sz="quarter" idx="18" hasCustomPrompt="1"/>
          </p:nvPr>
        </p:nvSpPr>
        <p:spPr>
          <a:xfrm>
            <a:off x="6336196" y="4298777"/>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791580" y="4311718"/>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Tree>
    <p:extLst>
      <p:ext uri="{BB962C8B-B14F-4D97-AF65-F5344CB8AC3E}">
        <p14:creationId xmlns:p14="http://schemas.microsoft.com/office/powerpoint/2010/main" val="1986511201"/>
      </p:ext>
    </p:extLst>
  </p:cSld>
  <p:clrMapOvr>
    <a:masterClrMapping/>
  </p:clrMapOvr>
  <p:timing>
    <p:tnLst>
      <p:par>
        <p:cTn id="1" dur="indefinite" restart="never" nodeType="tmRoot"/>
      </p:par>
    </p:tnLst>
  </p:timing>
  <p:hf hdr="0" ftr="0" dt="0"/>
</p:sldLayout>
</file>

<file path=ppt/slideLayouts/slideLayout442.xml><?xml version="1.0" encoding="utf-8"?>
<p:sldLayout xmlns:a="http://schemas.openxmlformats.org/drawingml/2006/main" xmlns:r="http://schemas.openxmlformats.org/officeDocument/2006/relationships" xmlns:p="http://schemas.openxmlformats.org/presentationml/2006/main" preserve="1">
  <p:cSld name="Introduction">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5" name="Text Placeholder 41"/>
          <p:cNvSpPr>
            <a:spLocks noGrp="1"/>
          </p:cNvSpPr>
          <p:nvPr>
            <p:ph type="body" sz="quarter" idx="16" hasCustomPrompt="1"/>
          </p:nvPr>
        </p:nvSpPr>
        <p:spPr>
          <a:xfrm>
            <a:off x="249303" y="2507593"/>
            <a:ext cx="4034665" cy="2376264"/>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26" name="Text Placeholder 41"/>
          <p:cNvSpPr>
            <a:spLocks noGrp="1"/>
          </p:cNvSpPr>
          <p:nvPr>
            <p:ph type="body" sz="quarter" idx="23" hasCustomPrompt="1"/>
          </p:nvPr>
        </p:nvSpPr>
        <p:spPr>
          <a:xfrm>
            <a:off x="4860032" y="2507593"/>
            <a:ext cx="4032448" cy="2376264"/>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Tree>
    <p:extLst>
      <p:ext uri="{BB962C8B-B14F-4D97-AF65-F5344CB8AC3E}">
        <p14:creationId xmlns:p14="http://schemas.microsoft.com/office/powerpoint/2010/main" val="575062739"/>
      </p:ext>
    </p:extLst>
  </p:cSld>
  <p:clrMapOvr>
    <a:masterClrMapping/>
  </p:clrMapOvr>
  <p:timing>
    <p:tnLst>
      <p:par>
        <p:cTn id="1" dur="indefinite" restart="never" nodeType="tmRoot"/>
      </p:par>
    </p:tnLst>
  </p:timing>
  <p:hf hdr="0" ftr="0" dt="0"/>
</p:sldLayout>
</file>

<file path=ppt/slideLayouts/slideLayout443.xml><?xml version="1.0" encoding="utf-8"?>
<p:sldLayout xmlns:a="http://schemas.openxmlformats.org/drawingml/2006/main" xmlns:r="http://schemas.openxmlformats.org/officeDocument/2006/relationships" xmlns:p="http://schemas.openxmlformats.org/presentationml/2006/main" preserve="1">
  <p:cSld name="Header / Subhead / Bodycop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892896"/>
            <a:ext cx="8627997" cy="43137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2866331039"/>
      </p:ext>
    </p:extLst>
  </p:cSld>
  <p:clrMapOvr>
    <a:masterClrMapping/>
  </p:clrMapOvr>
  <p:timing>
    <p:tnLst>
      <p:par>
        <p:cTn id="1" dur="indefinite" restart="never" nodeType="tmRoot"/>
      </p:par>
    </p:tnLst>
  </p:timing>
</p:sldLayout>
</file>

<file path=ppt/slideLayouts/slideLayout444.xml><?xml version="1.0" encoding="utf-8"?>
<p:sldLayout xmlns:a="http://schemas.openxmlformats.org/drawingml/2006/main" xmlns:r="http://schemas.openxmlformats.org/officeDocument/2006/relationships" xmlns:p="http://schemas.openxmlformats.org/presentationml/2006/main" preserve="1">
  <p:cSld name="Case Stud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159732" y="1362075"/>
            <a:ext cx="6717568"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Case Study (Georgia, 24pt) </a:t>
            </a:r>
            <a:endParaRPr lang="en-CA" dirty="0"/>
          </a:p>
        </p:txBody>
      </p:sp>
      <p:pic>
        <p:nvPicPr>
          <p:cNvPr id="13" name="Picture 12" descr="case_study.wmf"/>
          <p:cNvPicPr>
            <a:picLocks noChangeAspect="1"/>
          </p:cNvPicPr>
          <p:nvPr/>
        </p:nvPicPr>
        <p:blipFill>
          <a:blip r:embed="rId2" cstate="print"/>
          <a:stretch>
            <a:fillRect/>
          </a:stretch>
        </p:blipFill>
        <p:spPr>
          <a:xfrm>
            <a:off x="464339" y="1376772"/>
            <a:ext cx="1410568" cy="1548443"/>
          </a:xfrm>
          <a:prstGeom prst="rect">
            <a:avLst/>
          </a:prstGeom>
        </p:spPr>
      </p:pic>
    </p:spTree>
    <p:extLst>
      <p:ext uri="{BB962C8B-B14F-4D97-AF65-F5344CB8AC3E}">
        <p14:creationId xmlns:p14="http://schemas.microsoft.com/office/powerpoint/2010/main" val="1933260608"/>
      </p:ext>
    </p:extLst>
  </p:cSld>
  <p:clrMapOvr>
    <a:masterClrMapping/>
  </p:clrMapOvr>
  <p:timing>
    <p:tnLst>
      <p:par>
        <p:cTn id="1" dur="indefinite" restart="never" nodeType="tmRoot"/>
      </p:par>
    </p:tnLst>
  </p:timing>
</p:sldLayout>
</file>

<file path=ppt/slideLayouts/slideLayout445.xml><?xml version="1.0" encoding="utf-8"?>
<p:sldLayout xmlns:a="http://schemas.openxmlformats.org/drawingml/2006/main" xmlns:r="http://schemas.openxmlformats.org/officeDocument/2006/relationships" xmlns:p="http://schemas.openxmlformats.org/presentationml/2006/main" preserve="1">
  <p:cSld name="Header / Bodycop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232756"/>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3413004367"/>
      </p:ext>
    </p:extLst>
  </p:cSld>
  <p:clrMapOvr>
    <a:masterClrMapping/>
  </p:clrMapOvr>
  <p:timing>
    <p:tnLst>
      <p:par>
        <p:cTn id="1" dur="indefinite" restart="never" nodeType="tmRoot"/>
      </p:par>
    </p:tnLst>
  </p:timing>
</p:sldLayout>
</file>

<file path=ppt/slideLayouts/slideLayout446.xml><?xml version="1.0" encoding="utf-8"?>
<p:sldLayout xmlns:a="http://schemas.openxmlformats.org/drawingml/2006/main" xmlns:r="http://schemas.openxmlformats.org/officeDocument/2006/relationships" xmlns:p="http://schemas.openxmlformats.org/presentationml/2006/main" preserve="1">
  <p:cSld name="Left/Right Blank &amp; Line">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a:t>
            </a:r>
            <a:endParaRPr lang="en-CA" dirty="0"/>
          </a:p>
        </p:txBody>
      </p: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Tree>
    <p:extLst>
      <p:ext uri="{BB962C8B-B14F-4D97-AF65-F5344CB8AC3E}">
        <p14:creationId xmlns:p14="http://schemas.microsoft.com/office/powerpoint/2010/main" val="3047750035"/>
      </p:ext>
    </p:extLst>
  </p:cSld>
  <p:clrMapOvr>
    <a:masterClrMapping/>
  </p:clrMapOvr>
  <p:timing>
    <p:tnLst>
      <p:par>
        <p:cTn id="1" dur="indefinite" restart="never" nodeType="tmRoot"/>
      </p:par>
    </p:tnLst>
  </p:timing>
</p:sldLayout>
</file>

<file path=ppt/slideLayouts/slideLayout447.xml><?xml version="1.0" encoding="utf-8"?>
<p:sldLayout xmlns:a="http://schemas.openxmlformats.org/drawingml/2006/main" xmlns:r="http://schemas.openxmlformats.org/officeDocument/2006/relationships" xmlns:p="http://schemas.openxmlformats.org/presentationml/2006/main" preserve="1">
  <p:cSld name="Header">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1174238807"/>
      </p:ext>
    </p:extLst>
  </p:cSld>
  <p:clrMapOvr>
    <a:masterClrMapping/>
  </p:clrMapOvr>
  <p:timing>
    <p:tnLst>
      <p:par>
        <p:cTn id="1" dur="indefinite" restart="never" nodeType="tmRoot"/>
      </p:par>
    </p:tnLst>
  </p:timing>
</p:sldLayout>
</file>

<file path=ppt/slideLayouts/slideLayout448.xml><?xml version="1.0" encoding="utf-8"?>
<p:sldLayout xmlns:a="http://schemas.openxmlformats.org/drawingml/2006/main" xmlns:r="http://schemas.openxmlformats.org/officeDocument/2006/relationships" xmlns:p="http://schemas.openxmlformats.org/presentationml/2006/main" preserve="1">
  <p:cSld name="Left Blank">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a:t>
            </a:r>
            <a:endParaRPr lang="en-CA" dirty="0"/>
          </a:p>
        </p:txBody>
      </p: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Content Placeholder 25"/>
          <p:cNvSpPr>
            <a:spLocks noGrp="1"/>
          </p:cNvSpPr>
          <p:nvPr>
            <p:ph sz="quarter" idx="20" hasCustomPrompt="1"/>
          </p:nvPr>
        </p:nvSpPr>
        <p:spPr>
          <a:xfrm>
            <a:off x="5581649" y="1880828"/>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4" name="Text Placeholder 41"/>
          <p:cNvSpPr>
            <a:spLocks noGrp="1"/>
          </p:cNvSpPr>
          <p:nvPr>
            <p:ph type="body" sz="quarter" idx="21" hasCustomPrompt="1"/>
          </p:nvPr>
        </p:nvSpPr>
        <p:spPr>
          <a:xfrm>
            <a:off x="5581649" y="4910709"/>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Tree>
    <p:extLst>
      <p:ext uri="{BB962C8B-B14F-4D97-AF65-F5344CB8AC3E}">
        <p14:creationId xmlns:p14="http://schemas.microsoft.com/office/powerpoint/2010/main" val="1961627250"/>
      </p:ext>
    </p:extLst>
  </p:cSld>
  <p:clrMapOvr>
    <a:masterClrMapping/>
  </p:clrMapOvr>
</p:sldLayout>
</file>

<file path=ppt/slideLayouts/slideLayout449.xml><?xml version="1.0" encoding="utf-8"?>
<p:sldLayout xmlns:a="http://schemas.openxmlformats.org/drawingml/2006/main" xmlns:r="http://schemas.openxmlformats.org/officeDocument/2006/relationships" xmlns:p="http://schemas.openxmlformats.org/presentationml/2006/main" preserve="1">
  <p:cSld name="Right Blank">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i="0"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20" name="Text Placeholder 41"/>
          <p:cNvSpPr>
            <a:spLocks noGrp="1"/>
          </p:cNvSpPr>
          <p:nvPr>
            <p:ph type="body" sz="quarter" idx="22" hasCustomPrompt="1"/>
          </p:nvPr>
        </p:nvSpPr>
        <p:spPr>
          <a:xfrm>
            <a:off x="249303" y="5357454"/>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25" name="Text Placeholder 41"/>
          <p:cNvSpPr>
            <a:spLocks noGrp="1"/>
          </p:cNvSpPr>
          <p:nvPr>
            <p:ph type="body" sz="quarter" idx="16" hasCustomPrompt="1"/>
          </p:nvPr>
        </p:nvSpPr>
        <p:spPr>
          <a:xfrm>
            <a:off x="249303" y="1880828"/>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defTabSz="895350">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394868845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1_Copy &amp; Image / Image Equal Vendor Landscape 2">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1889980"/>
            <a:ext cx="3996443" cy="2489821"/>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1" name="Text Placeholder 41"/>
          <p:cNvSpPr>
            <a:spLocks noGrp="1"/>
          </p:cNvSpPr>
          <p:nvPr>
            <p:ph type="body" sz="quarter" idx="16" hasCustomPrompt="1"/>
          </p:nvPr>
        </p:nvSpPr>
        <p:spPr>
          <a:xfrm>
            <a:off x="260651" y="1892896"/>
            <a:ext cx="4059320" cy="1514797"/>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4379801"/>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15" name="Content Placeholder 25"/>
          <p:cNvSpPr>
            <a:spLocks noGrp="1"/>
          </p:cNvSpPr>
          <p:nvPr>
            <p:ph sz="quarter" idx="23" hasCustomPrompt="1"/>
          </p:nvPr>
        </p:nvSpPr>
        <p:spPr>
          <a:xfrm>
            <a:off x="260650" y="3587713"/>
            <a:ext cx="4059321" cy="1094047"/>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p:txBody>
      </p:sp>
      <p:sp>
        <p:nvSpPr>
          <p:cNvPr id="17"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8" name="Group 17"/>
          <p:cNvGrpSpPr/>
          <p:nvPr/>
        </p:nvGrpSpPr>
        <p:grpSpPr>
          <a:xfrm>
            <a:off x="0" y="0"/>
            <a:ext cx="9144000" cy="6876000"/>
            <a:chOff x="0" y="0"/>
            <a:chExt cx="9144000" cy="6876000"/>
          </a:xfrm>
        </p:grpSpPr>
        <p:sp>
          <p:nvSpPr>
            <p:cNvPr id="19" name="Rectangle 18"/>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0" name="Rectangle 19"/>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3" name="Rectangle 22"/>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5" name="Rectangle 24"/>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2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4218498755"/>
      </p:ext>
    </p:extLst>
  </p:cSld>
  <p:clrMapOvr>
    <a:masterClrMapping/>
  </p:clrMapOvr>
  <p:hf hdr="0" ftr="0" dt="0"/>
</p:sldLayout>
</file>

<file path=ppt/slideLayouts/slideLayout450.xml><?xml version="1.0" encoding="utf-8"?>
<p:sldLayout xmlns:a="http://schemas.openxmlformats.org/drawingml/2006/main" xmlns:r="http://schemas.openxmlformats.org/officeDocument/2006/relationships" xmlns:p="http://schemas.openxmlformats.org/presentationml/2006/main" preserve="1">
  <p:cSld name="Copy/Image (60/40) &amp; Quote">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2" name="Text Placeholder 41"/>
          <p:cNvSpPr>
            <a:spLocks noGrp="1"/>
          </p:cNvSpPr>
          <p:nvPr>
            <p:ph type="body" sz="quarter" idx="16" hasCustomPrompt="1"/>
          </p:nvPr>
        </p:nvSpPr>
        <p:spPr>
          <a:xfrm>
            <a:off x="249303" y="1883744"/>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6" name="Content Placeholder 25"/>
          <p:cNvSpPr>
            <a:spLocks noGrp="1"/>
          </p:cNvSpPr>
          <p:nvPr>
            <p:ph sz="quarter" idx="20" hasCustomPrompt="1"/>
          </p:nvPr>
        </p:nvSpPr>
        <p:spPr>
          <a:xfrm>
            <a:off x="5581649" y="1880828"/>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7" name="Text Placeholder 41"/>
          <p:cNvSpPr>
            <a:spLocks noGrp="1"/>
          </p:cNvSpPr>
          <p:nvPr>
            <p:ph type="body" sz="quarter" idx="21" hasCustomPrompt="1"/>
          </p:nvPr>
        </p:nvSpPr>
        <p:spPr>
          <a:xfrm>
            <a:off x="5581649" y="4910709"/>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9" name="Text Placeholder 41"/>
          <p:cNvSpPr>
            <a:spLocks noGrp="1"/>
          </p:cNvSpPr>
          <p:nvPr>
            <p:ph type="body" sz="quarter" idx="22" hasCustomPrompt="1"/>
          </p:nvPr>
        </p:nvSpPr>
        <p:spPr>
          <a:xfrm>
            <a:off x="249303" y="5360370"/>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Tree>
    <p:extLst>
      <p:ext uri="{BB962C8B-B14F-4D97-AF65-F5344CB8AC3E}">
        <p14:creationId xmlns:p14="http://schemas.microsoft.com/office/powerpoint/2010/main" val="354995625"/>
      </p:ext>
    </p:extLst>
  </p:cSld>
  <p:clrMapOvr>
    <a:masterClrMapping/>
  </p:clrMapOvr>
</p:sldLayout>
</file>

<file path=ppt/slideLayouts/slideLayout451.xml><?xml version="1.0" encoding="utf-8"?>
<p:sldLayout xmlns:a="http://schemas.openxmlformats.org/drawingml/2006/main" xmlns:r="http://schemas.openxmlformats.org/officeDocument/2006/relationships" xmlns:p="http://schemas.openxmlformats.org/presentationml/2006/main" preserve="1">
  <p:cSld name="Copy/Image Equal">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1" name="Text Placeholder 41"/>
          <p:cNvSpPr>
            <a:spLocks noGrp="1"/>
          </p:cNvSpPr>
          <p:nvPr>
            <p:ph type="body" sz="quarter" idx="16" hasCustomPrompt="1"/>
          </p:nvPr>
        </p:nvSpPr>
        <p:spPr>
          <a:xfrm>
            <a:off x="260651" y="2022215"/>
            <a:ext cx="4059320"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5305425"/>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7"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35"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Tree>
    <p:extLst>
      <p:ext uri="{BB962C8B-B14F-4D97-AF65-F5344CB8AC3E}">
        <p14:creationId xmlns:p14="http://schemas.microsoft.com/office/powerpoint/2010/main" val="2926757715"/>
      </p:ext>
    </p:extLst>
  </p:cSld>
  <p:clrMapOvr>
    <a:masterClrMapping/>
  </p:clrMapOvr>
</p:sldLayout>
</file>

<file path=ppt/slideLayouts/slideLayout452.xml><?xml version="1.0" encoding="utf-8"?>
<p:sldLayout xmlns:a="http://schemas.openxmlformats.org/drawingml/2006/main" xmlns:r="http://schemas.openxmlformats.org/officeDocument/2006/relationships" xmlns:p="http://schemas.openxmlformats.org/presentationml/2006/main" preserve="1">
  <p:cSld name="Copy &amp; Image / Image Equal Vendor Landscape 2">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1880828"/>
            <a:ext cx="3996443" cy="2489821"/>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1" name="Text Placeholder 41"/>
          <p:cNvSpPr>
            <a:spLocks noGrp="1"/>
          </p:cNvSpPr>
          <p:nvPr>
            <p:ph type="body" sz="quarter" idx="16" hasCustomPrompt="1"/>
          </p:nvPr>
        </p:nvSpPr>
        <p:spPr>
          <a:xfrm>
            <a:off x="260651" y="1883744"/>
            <a:ext cx="4059320" cy="1514797"/>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4370649"/>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7"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5" name="Content Placeholder 25"/>
          <p:cNvSpPr>
            <a:spLocks noGrp="1"/>
          </p:cNvSpPr>
          <p:nvPr>
            <p:ph sz="quarter" idx="23" hasCustomPrompt="1"/>
          </p:nvPr>
        </p:nvSpPr>
        <p:spPr>
          <a:xfrm>
            <a:off x="260650" y="3578561"/>
            <a:ext cx="4059321" cy="1094047"/>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p:txBody>
      </p:sp>
      <p:sp>
        <p:nvSpPr>
          <p:cNvPr id="17"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grpSp>
        <p:nvGrpSpPr>
          <p:cNvPr id="16" name="Group 15"/>
          <p:cNvGrpSpPr/>
          <p:nvPr/>
        </p:nvGrpSpPr>
        <p:grpSpPr>
          <a:xfrm>
            <a:off x="0" y="0"/>
            <a:ext cx="9144000" cy="6876000"/>
            <a:chOff x="0" y="0"/>
            <a:chExt cx="9144000" cy="6876000"/>
          </a:xfrm>
        </p:grpSpPr>
        <p:sp>
          <p:nvSpPr>
            <p:cNvPr id="18" name="Rectangle 17"/>
            <p:cNvSpPr/>
            <p:nvPr/>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9" name="Rectangle 18"/>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0" name="Rectangle 19"/>
            <p:cNvSpPr/>
            <p:nvPr/>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3" name="Rectangle 22"/>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Tree>
    <p:extLst>
      <p:ext uri="{BB962C8B-B14F-4D97-AF65-F5344CB8AC3E}">
        <p14:creationId xmlns:p14="http://schemas.microsoft.com/office/powerpoint/2010/main" val="4156078354"/>
      </p:ext>
    </p:extLst>
  </p:cSld>
  <p:clrMapOvr>
    <a:masterClrMapping/>
  </p:clrMapOvr>
  <p:timing>
    <p:tnLst>
      <p:par>
        <p:cTn id="1" dur="indefinite" restart="never" nodeType="tmRoot"/>
      </p:par>
    </p:tnLst>
  </p:timing>
</p:sldLayout>
</file>

<file path=ppt/slideLayouts/slideLayout453.xml><?xml version="1.0" encoding="utf-8"?>
<p:sldLayout xmlns:a="http://schemas.openxmlformats.org/drawingml/2006/main" xmlns:r="http://schemas.openxmlformats.org/officeDocument/2006/relationships" xmlns:p="http://schemas.openxmlformats.org/presentationml/2006/main" preserve="1">
  <p:cSld name="Image/Image Equal">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8" name="Content Placeholder 25"/>
          <p:cNvSpPr>
            <a:spLocks noGrp="1"/>
          </p:cNvSpPr>
          <p:nvPr>
            <p:ph sz="quarter" idx="23" hasCustomPrompt="1"/>
          </p:nvPr>
        </p:nvSpPr>
        <p:spPr>
          <a:xfrm>
            <a:off x="260650" y="2019300"/>
            <a:ext cx="4059321"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0"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5" name="Text Placeholder 41"/>
          <p:cNvSpPr>
            <a:spLocks noGrp="1"/>
          </p:cNvSpPr>
          <p:nvPr>
            <p:ph type="body" sz="quarter" idx="18" hasCustomPrompt="1"/>
          </p:nvPr>
        </p:nvSpPr>
        <p:spPr>
          <a:xfrm>
            <a:off x="260650" y="5387083"/>
            <a:ext cx="4059321"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28" name="Text Placeholder 41"/>
          <p:cNvSpPr>
            <a:spLocks noGrp="1"/>
          </p:cNvSpPr>
          <p:nvPr>
            <p:ph type="body" sz="quarter" idx="25" hasCustomPrompt="1"/>
          </p:nvPr>
        </p:nvSpPr>
        <p:spPr>
          <a:xfrm>
            <a:off x="4824029" y="5387083"/>
            <a:ext cx="3996443"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grpSp>
        <p:nvGrpSpPr>
          <p:cNvPr id="16" name="Group 15"/>
          <p:cNvGrpSpPr/>
          <p:nvPr/>
        </p:nvGrpSpPr>
        <p:grpSpPr>
          <a:xfrm>
            <a:off x="0" y="0"/>
            <a:ext cx="9144000" cy="6876000"/>
            <a:chOff x="0" y="0"/>
            <a:chExt cx="9144000" cy="6876000"/>
          </a:xfrm>
        </p:grpSpPr>
        <p:sp>
          <p:nvSpPr>
            <p:cNvPr id="17" name="Rectangle 16"/>
            <p:cNvSpPr/>
            <p:nvPr/>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1" name="Rectangle 20"/>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2" name="Rectangle 21"/>
            <p:cNvSpPr/>
            <p:nvPr/>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4" name="Rectangle 23"/>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Tree>
    <p:extLst>
      <p:ext uri="{BB962C8B-B14F-4D97-AF65-F5344CB8AC3E}">
        <p14:creationId xmlns:p14="http://schemas.microsoft.com/office/powerpoint/2010/main" val="3543846607"/>
      </p:ext>
    </p:extLst>
  </p:cSld>
  <p:clrMapOvr>
    <a:masterClrMapping/>
  </p:clrMapOvr>
</p:sldLayout>
</file>

<file path=ppt/slideLayouts/slideLayout45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0200234"/>
      </p:ext>
    </p:extLst>
  </p:cSld>
  <p:clrMapOvr>
    <a:masterClrMapping/>
  </p:clrMapOvr>
  <p:hf hdr="0" ftr="0" dt="0"/>
</p:sldLayout>
</file>

<file path=ppt/slideLayouts/slideLayout455.xml><?xml version="1.0" encoding="utf-8"?>
<p:sldLayout xmlns:a="http://schemas.openxmlformats.org/drawingml/2006/main" xmlns:r="http://schemas.openxmlformats.org/officeDocument/2006/relationships" xmlns:p="http://schemas.openxmlformats.org/presentationml/2006/main" preserve="1">
  <p:cSld name="18_Title Only">
    <p:spTree>
      <p:nvGrpSpPr>
        <p:cNvPr id="1" name=""/>
        <p:cNvGrpSpPr/>
        <p:nvPr/>
      </p:nvGrpSpPr>
      <p:grpSpPr>
        <a:xfrm>
          <a:off x="0" y="0"/>
          <a:ext cx="0" cy="0"/>
          <a:chOff x="0" y="0"/>
          <a:chExt cx="0" cy="0"/>
        </a:xfrm>
      </p:grpSpPr>
      <p:sp>
        <p:nvSpPr>
          <p:cNvPr id="17" name="Rectangle 16"/>
          <p:cNvSpPr/>
          <p:nvPr/>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9600" dirty="0">
              <a:solidFill>
                <a:srgbClr val="FFFFFF"/>
              </a:solidFill>
            </a:endParaRPr>
          </a:p>
        </p:txBody>
      </p:sp>
      <p:sp>
        <p:nvSpPr>
          <p:cNvPr id="6" name="Text Placeholder 5"/>
          <p:cNvSpPr>
            <a:spLocks noGrp="1"/>
          </p:cNvSpPr>
          <p:nvPr>
            <p:ph type="body" sz="quarter" idx="10" hasCustomPrompt="1"/>
          </p:nvPr>
        </p:nvSpPr>
        <p:spPr>
          <a:xfrm>
            <a:off x="1223962" y="1196974"/>
            <a:ext cx="6480385" cy="4464273"/>
          </a:xfrm>
        </p:spPr>
        <p:txBody>
          <a:bodyPr/>
          <a:lstStyle>
            <a:lvl1pPr algn="ctr">
              <a:buFontTx/>
              <a:buNone/>
              <a:defRPr sz="8800" baseline="0">
                <a:solidFill>
                  <a:schemeClr val="bg1"/>
                </a:solidFill>
              </a:defRPr>
            </a:lvl1pPr>
            <a:lvl2pPr>
              <a:buFontTx/>
              <a:buNone/>
              <a:defRPr/>
            </a:lvl2pPr>
            <a:lvl3pPr>
              <a:buFontTx/>
              <a:buNone/>
              <a:defRPr/>
            </a:lvl3pPr>
            <a:lvl4pPr>
              <a:buFontTx/>
              <a:buNone/>
              <a:defRPr/>
            </a:lvl4pPr>
            <a:lvl5pPr>
              <a:buFontTx/>
              <a:buNone/>
              <a:defRPr/>
            </a:lvl5pPr>
          </a:lstStyle>
          <a:p>
            <a:pPr lvl="0"/>
            <a:r>
              <a:rPr lang="en-US" dirty="0" smtClean="0"/>
              <a:t>Thought</a:t>
            </a:r>
          </a:p>
          <a:p>
            <a:pPr lvl="0"/>
            <a:r>
              <a:rPr lang="en-US" dirty="0" smtClean="0"/>
              <a:t>Model</a:t>
            </a:r>
            <a:br>
              <a:rPr lang="en-US" dirty="0" smtClean="0"/>
            </a:br>
            <a:r>
              <a:rPr lang="en-US" dirty="0" smtClean="0"/>
              <a:t>Layouts</a:t>
            </a:r>
            <a:endParaRPr lang="en-CA" dirty="0"/>
          </a:p>
        </p:txBody>
      </p:sp>
    </p:spTree>
    <p:extLst>
      <p:ext uri="{BB962C8B-B14F-4D97-AF65-F5344CB8AC3E}">
        <p14:creationId xmlns:p14="http://schemas.microsoft.com/office/powerpoint/2010/main" val="152391923"/>
      </p:ext>
    </p:extLst>
  </p:cSld>
  <p:clrMapOvr>
    <a:masterClrMapping/>
  </p:clrMapOvr>
  <p:timing>
    <p:tnLst>
      <p:par>
        <p:cTn id="1" dur="indefinite" restart="never" nodeType="tmRoot"/>
      </p:par>
    </p:tnLst>
  </p:timing>
</p:sldLayout>
</file>

<file path=ppt/slideLayouts/slideLayout456.xml><?xml version="1.0" encoding="utf-8"?>
<p:sldLayout xmlns:a="http://schemas.openxmlformats.org/drawingml/2006/main" xmlns:r="http://schemas.openxmlformats.org/officeDocument/2006/relationships" xmlns:p="http://schemas.openxmlformats.org/presentationml/2006/main" preserve="1">
  <p:cSld name="1_Header / Subhead / Bodycop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55" name="Text Placeholder 41"/>
          <p:cNvSpPr>
            <a:spLocks noGrp="1"/>
          </p:cNvSpPr>
          <p:nvPr>
            <p:ph type="body" sz="quarter" idx="16" hasCustomPrompt="1"/>
          </p:nvPr>
        </p:nvSpPr>
        <p:spPr>
          <a:xfrm>
            <a:off x="249302" y="1880828"/>
            <a:ext cx="8627997" cy="4455172"/>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grpSp>
        <p:nvGrpSpPr>
          <p:cNvPr id="17" name="Group 16"/>
          <p:cNvGrpSpPr/>
          <p:nvPr/>
        </p:nvGrpSpPr>
        <p:grpSpPr>
          <a:xfrm>
            <a:off x="0" y="0"/>
            <a:ext cx="9144000" cy="6876000"/>
            <a:chOff x="0" y="0"/>
            <a:chExt cx="9144000" cy="6876000"/>
          </a:xfrm>
        </p:grpSpPr>
        <p:sp>
          <p:nvSpPr>
            <p:cNvPr id="20" name="Rectangle 19"/>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1" name="Rectangle 20"/>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2" name="Rectangle 21"/>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3" name="Rectangle 22"/>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Tree>
    <p:extLst>
      <p:ext uri="{BB962C8B-B14F-4D97-AF65-F5344CB8AC3E}">
        <p14:creationId xmlns:p14="http://schemas.microsoft.com/office/powerpoint/2010/main" val="80241802"/>
      </p:ext>
    </p:extLst>
  </p:cSld>
  <p:clrMapOvr>
    <a:masterClrMapping/>
  </p:clrMapOvr>
</p:sldLayout>
</file>

<file path=ppt/slideLayouts/slideLayout457.xml><?xml version="1.0" encoding="utf-8"?>
<p:sldLayout xmlns:a="http://schemas.openxmlformats.org/drawingml/2006/main" xmlns:r="http://schemas.openxmlformats.org/officeDocument/2006/relationships" xmlns:p="http://schemas.openxmlformats.org/presentationml/2006/main" preserve="1">
  <p:cSld name="1_Header / Bodycop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55" name="Text Placeholder 41"/>
          <p:cNvSpPr>
            <a:spLocks noGrp="1"/>
          </p:cNvSpPr>
          <p:nvPr>
            <p:ph type="body" sz="quarter" idx="16" hasCustomPrompt="1"/>
          </p:nvPr>
        </p:nvSpPr>
        <p:spPr>
          <a:xfrm>
            <a:off x="249302" y="1376772"/>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0"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3" name="Group 12"/>
          <p:cNvGrpSpPr/>
          <p:nvPr/>
        </p:nvGrpSpPr>
        <p:grpSpPr>
          <a:xfrm>
            <a:off x="0" y="0"/>
            <a:ext cx="9144000" cy="6876000"/>
            <a:chOff x="0" y="0"/>
            <a:chExt cx="9144000" cy="6876000"/>
          </a:xfrm>
        </p:grpSpPr>
        <p:sp>
          <p:nvSpPr>
            <p:cNvPr id="14" name="Rectangle 13"/>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5" name="Rectangle 14"/>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6" name="Rectangle 15"/>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17" name="Rectangle 16"/>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1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309075838"/>
      </p:ext>
    </p:extLst>
  </p:cSld>
  <p:clrMapOvr>
    <a:masterClrMapping/>
  </p:clrMapOvr>
</p:sldLayout>
</file>

<file path=ppt/slideLayouts/slideLayout458.xml><?xml version="1.0" encoding="utf-8"?>
<p:sldLayout xmlns:a="http://schemas.openxmlformats.org/drawingml/2006/main" xmlns:r="http://schemas.openxmlformats.org/officeDocument/2006/relationships" xmlns:p="http://schemas.openxmlformats.org/presentationml/2006/main" preserve="1">
  <p:cSld name="1_Header">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0" name="Group 9"/>
          <p:cNvGrpSpPr/>
          <p:nvPr/>
        </p:nvGrpSpPr>
        <p:grpSpPr>
          <a:xfrm>
            <a:off x="0" y="0"/>
            <a:ext cx="9144000" cy="6876000"/>
            <a:chOff x="0" y="0"/>
            <a:chExt cx="9144000" cy="6876000"/>
          </a:xfrm>
        </p:grpSpPr>
        <p:sp>
          <p:nvSpPr>
            <p:cNvPr id="13" name="Rectangle 12"/>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4" name="Rectangle 13"/>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5" name="Rectangle 14"/>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16" name="Rectangle 15"/>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17"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682422857"/>
      </p:ext>
    </p:extLst>
  </p:cSld>
  <p:clrMapOvr>
    <a:masterClrMapping/>
  </p:clrMapOvr>
</p:sldLayout>
</file>

<file path=ppt/slideLayouts/slideLayout459.xml><?xml version="1.0" encoding="utf-8"?>
<p:sldLayout xmlns:a="http://schemas.openxmlformats.org/drawingml/2006/main" xmlns:r="http://schemas.openxmlformats.org/officeDocument/2006/relationships" xmlns:p="http://schemas.openxmlformats.org/presentationml/2006/main" preserve="1">
  <p:cSld name="1_Vendor Landscape 40/60">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3" name="Group 12"/>
          <p:cNvGrpSpPr/>
          <p:nvPr/>
        </p:nvGrpSpPr>
        <p:grpSpPr>
          <a:xfrm>
            <a:off x="0" y="0"/>
            <a:ext cx="9144000" cy="6876000"/>
            <a:chOff x="0" y="0"/>
            <a:chExt cx="9144000" cy="6876000"/>
          </a:xfrm>
        </p:grpSpPr>
        <p:sp>
          <p:nvSpPr>
            <p:cNvPr id="14" name="Rectangle 13"/>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5" name="Rectangle 14"/>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6" name="Rectangle 15"/>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17" name="Rectangle 16"/>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1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98462190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1_Image/Image Equal">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8" name="Content Placeholder 25"/>
          <p:cNvSpPr>
            <a:spLocks noGrp="1"/>
          </p:cNvSpPr>
          <p:nvPr>
            <p:ph sz="quarter" idx="23" hasCustomPrompt="1"/>
          </p:nvPr>
        </p:nvSpPr>
        <p:spPr>
          <a:xfrm>
            <a:off x="260650" y="2019300"/>
            <a:ext cx="4059321"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0"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5" name="Text Placeholder 41"/>
          <p:cNvSpPr>
            <a:spLocks noGrp="1"/>
          </p:cNvSpPr>
          <p:nvPr>
            <p:ph type="body" sz="quarter" idx="18" hasCustomPrompt="1"/>
          </p:nvPr>
        </p:nvSpPr>
        <p:spPr>
          <a:xfrm>
            <a:off x="260650" y="5387083"/>
            <a:ext cx="4059321"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28" name="Text Placeholder 41"/>
          <p:cNvSpPr>
            <a:spLocks noGrp="1"/>
          </p:cNvSpPr>
          <p:nvPr>
            <p:ph type="body" sz="quarter" idx="25" hasCustomPrompt="1"/>
          </p:nvPr>
        </p:nvSpPr>
        <p:spPr>
          <a:xfrm>
            <a:off x="4824029" y="5387083"/>
            <a:ext cx="3996443"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7" name="Group 16"/>
          <p:cNvGrpSpPr/>
          <p:nvPr/>
        </p:nvGrpSpPr>
        <p:grpSpPr>
          <a:xfrm>
            <a:off x="0" y="0"/>
            <a:ext cx="9144000" cy="6876000"/>
            <a:chOff x="0" y="0"/>
            <a:chExt cx="9144000" cy="6876000"/>
          </a:xfrm>
        </p:grpSpPr>
        <p:sp>
          <p:nvSpPr>
            <p:cNvPr id="21" name="Rectangle 20"/>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2" name="Rectangle 21"/>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4" name="Rectangle 23"/>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7" name="Rectangle 26"/>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2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715645320"/>
      </p:ext>
    </p:extLst>
  </p:cSld>
  <p:clrMapOvr>
    <a:masterClrMapping/>
  </p:clrMapOvr>
  <p:hf hdr="0" ftr="0" dt="0"/>
</p:sldLayout>
</file>

<file path=ppt/slideLayouts/slideLayout460.xml><?xml version="1.0" encoding="utf-8"?>
<p:sldLayout xmlns:a="http://schemas.openxmlformats.org/drawingml/2006/main" xmlns:r="http://schemas.openxmlformats.org/officeDocument/2006/relationships" xmlns:p="http://schemas.openxmlformats.org/presentationml/2006/main" preserve="1">
  <p:cSld name="1_Left/Right Blank &amp; Line">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4" name="Group 13"/>
          <p:cNvGrpSpPr/>
          <p:nvPr/>
        </p:nvGrpSpPr>
        <p:grpSpPr>
          <a:xfrm>
            <a:off x="0" y="0"/>
            <a:ext cx="9144000" cy="6876000"/>
            <a:chOff x="0" y="0"/>
            <a:chExt cx="9144000" cy="6876000"/>
          </a:xfrm>
        </p:grpSpPr>
        <p:sp>
          <p:nvSpPr>
            <p:cNvPr id="15" name="Rectangle 14"/>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6" name="Rectangle 15"/>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7" name="Rectangle 16"/>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18" name="Rectangle 17"/>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51429884"/>
      </p:ext>
    </p:extLst>
  </p:cSld>
  <p:clrMapOvr>
    <a:masterClrMapping/>
  </p:clrMapOvr>
</p:sldLayout>
</file>

<file path=ppt/slideLayouts/slideLayout461.xml><?xml version="1.0" encoding="utf-8"?>
<p:sldLayout xmlns:a="http://schemas.openxmlformats.org/drawingml/2006/main" xmlns:r="http://schemas.openxmlformats.org/officeDocument/2006/relationships" xmlns:p="http://schemas.openxmlformats.org/presentationml/2006/main" preserve="1">
  <p:cSld name="1_Left Blank">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Content Placeholder 25"/>
          <p:cNvSpPr>
            <a:spLocks noGrp="1"/>
          </p:cNvSpPr>
          <p:nvPr>
            <p:ph sz="quarter" idx="20" hasCustomPrompt="1"/>
          </p:nvPr>
        </p:nvSpPr>
        <p:spPr>
          <a:xfrm>
            <a:off x="5581649" y="1889980"/>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4" name="Text Placeholder 41"/>
          <p:cNvSpPr>
            <a:spLocks noGrp="1"/>
          </p:cNvSpPr>
          <p:nvPr>
            <p:ph type="body" sz="quarter" idx="21" hasCustomPrompt="1"/>
          </p:nvPr>
        </p:nvSpPr>
        <p:spPr>
          <a:xfrm>
            <a:off x="5581649" y="4919861"/>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22" name="Group 21"/>
          <p:cNvGrpSpPr/>
          <p:nvPr/>
        </p:nvGrpSpPr>
        <p:grpSpPr>
          <a:xfrm>
            <a:off x="0" y="0"/>
            <a:ext cx="9144000" cy="6876000"/>
            <a:chOff x="0" y="0"/>
            <a:chExt cx="9144000" cy="6876000"/>
          </a:xfrm>
        </p:grpSpPr>
        <p:sp>
          <p:nvSpPr>
            <p:cNvPr id="23" name="Rectangle 22"/>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4" name="Rectangle 23"/>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5" name="Rectangle 24"/>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6" name="Rectangle 25"/>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27"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680329240"/>
      </p:ext>
    </p:extLst>
  </p:cSld>
  <p:clrMapOvr>
    <a:masterClrMapping/>
  </p:clrMapOvr>
</p:sldLayout>
</file>

<file path=ppt/slideLayouts/slideLayout462.xml><?xml version="1.0" encoding="utf-8"?>
<p:sldLayout xmlns:a="http://schemas.openxmlformats.org/drawingml/2006/main" xmlns:r="http://schemas.openxmlformats.org/officeDocument/2006/relationships" xmlns:p="http://schemas.openxmlformats.org/presentationml/2006/main" preserve="1">
  <p:cSld name="1_Right Blank">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20" name="Text Placeholder 41"/>
          <p:cNvSpPr>
            <a:spLocks noGrp="1"/>
          </p:cNvSpPr>
          <p:nvPr>
            <p:ph type="body" sz="quarter" idx="22" hasCustomPrompt="1"/>
          </p:nvPr>
        </p:nvSpPr>
        <p:spPr>
          <a:xfrm>
            <a:off x="249303" y="5369522"/>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25" name="Text Placeholder 41"/>
          <p:cNvSpPr>
            <a:spLocks noGrp="1"/>
          </p:cNvSpPr>
          <p:nvPr>
            <p:ph type="body" sz="quarter" idx="16" hasCustomPrompt="1"/>
          </p:nvPr>
        </p:nvSpPr>
        <p:spPr>
          <a:xfrm>
            <a:off x="249303" y="1892896"/>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defTabSz="895350">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4" name="Group 13"/>
          <p:cNvGrpSpPr/>
          <p:nvPr/>
        </p:nvGrpSpPr>
        <p:grpSpPr>
          <a:xfrm>
            <a:off x="0" y="0"/>
            <a:ext cx="9144000" cy="6876000"/>
            <a:chOff x="0" y="0"/>
            <a:chExt cx="9144000" cy="6876000"/>
          </a:xfrm>
        </p:grpSpPr>
        <p:sp>
          <p:nvSpPr>
            <p:cNvPr id="15" name="Rectangle 14"/>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6" name="Rectangle 15"/>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7" name="Rectangle 16"/>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18" name="Rectangle 17"/>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784841712"/>
      </p:ext>
    </p:extLst>
  </p:cSld>
  <p:clrMapOvr>
    <a:masterClrMapping/>
  </p:clrMapOvr>
</p:sldLayout>
</file>

<file path=ppt/slideLayouts/slideLayout463.xml><?xml version="1.0" encoding="utf-8"?>
<p:sldLayout xmlns:a="http://schemas.openxmlformats.org/drawingml/2006/main" xmlns:r="http://schemas.openxmlformats.org/officeDocument/2006/relationships" xmlns:p="http://schemas.openxmlformats.org/presentationml/2006/main" preserve="1">
  <p:cSld name="1_Copy/Image (60/40) &amp; Quote">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2" name="Text Placeholder 41"/>
          <p:cNvSpPr>
            <a:spLocks noGrp="1"/>
          </p:cNvSpPr>
          <p:nvPr>
            <p:ph type="body" sz="quarter" idx="16" hasCustomPrompt="1"/>
          </p:nvPr>
        </p:nvSpPr>
        <p:spPr>
          <a:xfrm>
            <a:off x="249303" y="1892896"/>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6" name="Content Placeholder 25"/>
          <p:cNvSpPr>
            <a:spLocks noGrp="1"/>
          </p:cNvSpPr>
          <p:nvPr>
            <p:ph sz="quarter" idx="20" hasCustomPrompt="1"/>
          </p:nvPr>
        </p:nvSpPr>
        <p:spPr>
          <a:xfrm>
            <a:off x="5581649" y="1889980"/>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7" name="Text Placeholder 41"/>
          <p:cNvSpPr>
            <a:spLocks noGrp="1"/>
          </p:cNvSpPr>
          <p:nvPr>
            <p:ph type="body" sz="quarter" idx="21" hasCustomPrompt="1"/>
          </p:nvPr>
        </p:nvSpPr>
        <p:spPr>
          <a:xfrm>
            <a:off x="5581649" y="4919861"/>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9" name="Text Placeholder 41"/>
          <p:cNvSpPr>
            <a:spLocks noGrp="1"/>
          </p:cNvSpPr>
          <p:nvPr>
            <p:ph type="body" sz="quarter" idx="22" hasCustomPrompt="1"/>
          </p:nvPr>
        </p:nvSpPr>
        <p:spPr>
          <a:xfrm>
            <a:off x="249303" y="5369522"/>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6" name="Group 15"/>
          <p:cNvGrpSpPr/>
          <p:nvPr/>
        </p:nvGrpSpPr>
        <p:grpSpPr>
          <a:xfrm>
            <a:off x="0" y="0"/>
            <a:ext cx="9144000" cy="6876000"/>
            <a:chOff x="0" y="0"/>
            <a:chExt cx="9144000" cy="6876000"/>
          </a:xfrm>
        </p:grpSpPr>
        <p:sp>
          <p:nvSpPr>
            <p:cNvPr id="17" name="Rectangle 16"/>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8" name="Rectangle 17"/>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9" name="Rectangle 18"/>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0" name="Rectangle 19"/>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21"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689432745"/>
      </p:ext>
    </p:extLst>
  </p:cSld>
  <p:clrMapOvr>
    <a:masterClrMapping/>
  </p:clrMapOvr>
</p:sldLayout>
</file>

<file path=ppt/slideLayouts/slideLayout464.xml><?xml version="1.0" encoding="utf-8"?>
<p:sldLayout xmlns:a="http://schemas.openxmlformats.org/drawingml/2006/main" xmlns:r="http://schemas.openxmlformats.org/officeDocument/2006/relationships" xmlns:p="http://schemas.openxmlformats.org/presentationml/2006/main" preserve="1">
  <p:cSld name="1_Copy/Image Equal">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1" name="Text Placeholder 41"/>
          <p:cNvSpPr>
            <a:spLocks noGrp="1"/>
          </p:cNvSpPr>
          <p:nvPr>
            <p:ph type="body" sz="quarter" idx="16" hasCustomPrompt="1"/>
          </p:nvPr>
        </p:nvSpPr>
        <p:spPr>
          <a:xfrm>
            <a:off x="260651" y="2022215"/>
            <a:ext cx="4059320"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5305425"/>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35"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6" name="Group 15"/>
          <p:cNvGrpSpPr/>
          <p:nvPr/>
        </p:nvGrpSpPr>
        <p:grpSpPr>
          <a:xfrm>
            <a:off x="0" y="0"/>
            <a:ext cx="9144000" cy="6876000"/>
            <a:chOff x="0" y="0"/>
            <a:chExt cx="9144000" cy="6876000"/>
          </a:xfrm>
        </p:grpSpPr>
        <p:sp>
          <p:nvSpPr>
            <p:cNvPr id="17" name="Rectangle 16"/>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8" name="Rectangle 17"/>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0" name="Rectangle 19"/>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3" name="Rectangle 22"/>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25"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785711106"/>
      </p:ext>
    </p:extLst>
  </p:cSld>
  <p:clrMapOvr>
    <a:masterClrMapping/>
  </p:clrMapOvr>
</p:sldLayout>
</file>

<file path=ppt/slideLayouts/slideLayout465.xml><?xml version="1.0" encoding="utf-8"?>
<p:sldLayout xmlns:a="http://schemas.openxmlformats.org/drawingml/2006/main" xmlns:r="http://schemas.openxmlformats.org/officeDocument/2006/relationships" xmlns:p="http://schemas.openxmlformats.org/presentationml/2006/main" preserve="1">
  <p:cSld name="1_Copy &amp; Image / Image Equal Vendor Landscape 2">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1889980"/>
            <a:ext cx="3996443" cy="2489821"/>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1" name="Text Placeholder 41"/>
          <p:cNvSpPr>
            <a:spLocks noGrp="1"/>
          </p:cNvSpPr>
          <p:nvPr>
            <p:ph type="body" sz="quarter" idx="16" hasCustomPrompt="1"/>
          </p:nvPr>
        </p:nvSpPr>
        <p:spPr>
          <a:xfrm>
            <a:off x="260651" y="1892896"/>
            <a:ext cx="4059320" cy="1514797"/>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4379801"/>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15" name="Content Placeholder 25"/>
          <p:cNvSpPr>
            <a:spLocks noGrp="1"/>
          </p:cNvSpPr>
          <p:nvPr>
            <p:ph sz="quarter" idx="23" hasCustomPrompt="1"/>
          </p:nvPr>
        </p:nvSpPr>
        <p:spPr>
          <a:xfrm>
            <a:off x="260650" y="3587713"/>
            <a:ext cx="4059321" cy="1094047"/>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p:txBody>
      </p:sp>
      <p:sp>
        <p:nvSpPr>
          <p:cNvPr id="17"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8" name="Group 17"/>
          <p:cNvGrpSpPr/>
          <p:nvPr/>
        </p:nvGrpSpPr>
        <p:grpSpPr>
          <a:xfrm>
            <a:off x="0" y="0"/>
            <a:ext cx="9144000" cy="6876000"/>
            <a:chOff x="0" y="0"/>
            <a:chExt cx="9144000" cy="6876000"/>
          </a:xfrm>
        </p:grpSpPr>
        <p:sp>
          <p:nvSpPr>
            <p:cNvPr id="19" name="Rectangle 18"/>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0" name="Rectangle 19"/>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3" name="Rectangle 22"/>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5" name="Rectangle 24"/>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2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48144970"/>
      </p:ext>
    </p:extLst>
  </p:cSld>
  <p:clrMapOvr>
    <a:masterClrMapping/>
  </p:clrMapOvr>
</p:sldLayout>
</file>

<file path=ppt/slideLayouts/slideLayout466.xml><?xml version="1.0" encoding="utf-8"?>
<p:sldLayout xmlns:a="http://schemas.openxmlformats.org/drawingml/2006/main" xmlns:r="http://schemas.openxmlformats.org/officeDocument/2006/relationships" xmlns:p="http://schemas.openxmlformats.org/presentationml/2006/main" preserve="1">
  <p:cSld name="1_Image/Image Equal">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8" name="Content Placeholder 25"/>
          <p:cNvSpPr>
            <a:spLocks noGrp="1"/>
          </p:cNvSpPr>
          <p:nvPr>
            <p:ph sz="quarter" idx="23" hasCustomPrompt="1"/>
          </p:nvPr>
        </p:nvSpPr>
        <p:spPr>
          <a:xfrm>
            <a:off x="260650" y="2019300"/>
            <a:ext cx="4059321"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0"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5" name="Text Placeholder 41"/>
          <p:cNvSpPr>
            <a:spLocks noGrp="1"/>
          </p:cNvSpPr>
          <p:nvPr>
            <p:ph type="body" sz="quarter" idx="18" hasCustomPrompt="1"/>
          </p:nvPr>
        </p:nvSpPr>
        <p:spPr>
          <a:xfrm>
            <a:off x="260650" y="5387083"/>
            <a:ext cx="4059321"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28" name="Text Placeholder 41"/>
          <p:cNvSpPr>
            <a:spLocks noGrp="1"/>
          </p:cNvSpPr>
          <p:nvPr>
            <p:ph type="body" sz="quarter" idx="25" hasCustomPrompt="1"/>
          </p:nvPr>
        </p:nvSpPr>
        <p:spPr>
          <a:xfrm>
            <a:off x="4824029" y="5387083"/>
            <a:ext cx="3996443"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7" name="Group 16"/>
          <p:cNvGrpSpPr/>
          <p:nvPr/>
        </p:nvGrpSpPr>
        <p:grpSpPr>
          <a:xfrm>
            <a:off x="0" y="0"/>
            <a:ext cx="9144000" cy="6876000"/>
            <a:chOff x="0" y="0"/>
            <a:chExt cx="9144000" cy="6876000"/>
          </a:xfrm>
        </p:grpSpPr>
        <p:sp>
          <p:nvSpPr>
            <p:cNvPr id="21" name="Rectangle 20"/>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2" name="Rectangle 21"/>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4" name="Rectangle 23"/>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7" name="Rectangle 26"/>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2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806671155"/>
      </p:ext>
    </p:extLst>
  </p:cSld>
  <p:clrMapOvr>
    <a:masterClrMapping/>
  </p:clrMapOvr>
</p:sldLayout>
</file>

<file path=ppt/slideLayouts/slideLayout467.xml><?xml version="1.0" encoding="utf-8"?>
<p:sldLayout xmlns:a="http://schemas.openxmlformats.org/drawingml/2006/main" xmlns:r="http://schemas.openxmlformats.org/officeDocument/2006/relationships" xmlns:p="http://schemas.openxmlformats.org/presentationml/2006/main" userDrawn="1">
  <p:cSld name="4_Introduction">
    <p:bg>
      <p:bgRef idx="1001">
        <a:schemeClr val="bg1"/>
      </p:bgRef>
    </p:bg>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5" name="Text Placeholder 41"/>
          <p:cNvSpPr>
            <a:spLocks noGrp="1"/>
          </p:cNvSpPr>
          <p:nvPr>
            <p:ph type="body" sz="quarter" idx="16" hasCustomPrompt="1"/>
          </p:nvPr>
        </p:nvSpPr>
        <p:spPr>
          <a:xfrm>
            <a:off x="313897" y="2683928"/>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17" name="Text Placeholder 41"/>
          <p:cNvSpPr>
            <a:spLocks noGrp="1"/>
          </p:cNvSpPr>
          <p:nvPr>
            <p:ph type="body" sz="quarter" idx="26" hasCustomPrompt="1"/>
          </p:nvPr>
        </p:nvSpPr>
        <p:spPr>
          <a:xfrm>
            <a:off x="4752020" y="2683928"/>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cxnSp>
        <p:nvCxnSpPr>
          <p:cNvPr id="15" name="Straight Connector 14"/>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6" name="Rectangle 15"/>
          <p:cNvSpPr/>
          <p:nvPr userDrawn="1"/>
        </p:nvSpPr>
        <p:spPr>
          <a:xfrm>
            <a:off x="318713" y="2363888"/>
            <a:ext cx="4037263" cy="320040"/>
          </a:xfrm>
          <a:prstGeom prst="rect">
            <a:avLst/>
          </a:prstGeom>
          <a:solidFill>
            <a:srgbClr val="007698"/>
          </a:solidFill>
          <a:ln>
            <a:solidFill>
              <a:srgbClr val="007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rgbClr val="FFFFFF"/>
                </a:solidFill>
              </a:rPr>
              <a:t>This Research </a:t>
            </a:r>
            <a:r>
              <a:rPr lang="en-US" sz="1400" b="1" dirty="0" smtClean="0">
                <a:solidFill>
                  <a:srgbClr val="FFFFFF"/>
                </a:solidFill>
              </a:rPr>
              <a:t>Is </a:t>
            </a:r>
            <a:r>
              <a:rPr lang="en-US" sz="1400" b="1" dirty="0">
                <a:solidFill>
                  <a:srgbClr val="FFFFFF"/>
                </a:solidFill>
              </a:rPr>
              <a:t>Designed For:</a:t>
            </a:r>
          </a:p>
        </p:txBody>
      </p:sp>
      <p:sp>
        <p:nvSpPr>
          <p:cNvPr id="20" name="Rectangle 19"/>
          <p:cNvSpPr/>
          <p:nvPr userDrawn="1"/>
        </p:nvSpPr>
        <p:spPr>
          <a:xfrm>
            <a:off x="4756620" y="2363888"/>
            <a:ext cx="4037263" cy="320040"/>
          </a:xfrm>
          <a:prstGeom prst="rect">
            <a:avLst/>
          </a:prstGeom>
          <a:solidFill>
            <a:srgbClr val="007698"/>
          </a:solidFill>
          <a:ln>
            <a:solidFill>
              <a:srgbClr val="007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rgbClr val="FFFFFF"/>
                </a:solidFill>
              </a:rPr>
              <a:t>This Research Will Help You:</a:t>
            </a:r>
          </a:p>
        </p:txBody>
      </p:sp>
    </p:spTree>
    <p:extLst>
      <p:ext uri="{BB962C8B-B14F-4D97-AF65-F5344CB8AC3E}">
        <p14:creationId xmlns:p14="http://schemas.microsoft.com/office/powerpoint/2010/main" val="235426303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68.xml><?xml version="1.0" encoding="utf-8"?>
<p:sldLayout xmlns:a="http://schemas.openxmlformats.org/drawingml/2006/main" xmlns:r="http://schemas.openxmlformats.org/officeDocument/2006/relationships" xmlns:p="http://schemas.openxmlformats.org/presentationml/2006/main" userDrawn="1">
  <p:cSld name="2_Executive Summary">
    <p:spTree>
      <p:nvGrpSpPr>
        <p:cNvPr id="1" name=""/>
        <p:cNvGrpSpPr/>
        <p:nvPr/>
      </p:nvGrpSpPr>
      <p:grpSpPr>
        <a:xfrm>
          <a:off x="0" y="0"/>
          <a:ext cx="0" cy="0"/>
          <a:chOff x="0" y="0"/>
          <a:chExt cx="0" cy="0"/>
        </a:xfrm>
      </p:grpSpPr>
      <p:sp>
        <p:nvSpPr>
          <p:cNvPr id="13" name="Rectangle 12"/>
          <p:cNvSpPr/>
          <p:nvPr/>
        </p:nvSpPr>
        <p:spPr>
          <a:xfrm>
            <a:off x="251858" y="1313293"/>
            <a:ext cx="8595360" cy="355165"/>
          </a:xfrm>
          <a:prstGeom prst="rect">
            <a:avLst/>
          </a:prstGeom>
          <a:solidFill>
            <a:srgbClr val="A24130"/>
          </a:solidFill>
          <a:ln>
            <a:solidFill>
              <a:srgbClr val="A241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rgbClr val="FFFFFF"/>
                </a:solidFill>
              </a:rPr>
              <a:t>Situation</a:t>
            </a:r>
            <a:endParaRPr lang="en-US" sz="1400" b="1" dirty="0">
              <a:solidFill>
                <a:srgbClr val="FFFFFF"/>
              </a:solidFill>
            </a:endParaRPr>
          </a:p>
        </p:txBody>
      </p:sp>
      <p:sp>
        <p:nvSpPr>
          <p:cNvPr id="2" name="Title 1"/>
          <p:cNvSpPr>
            <a:spLocks noGrp="1"/>
          </p:cNvSpPr>
          <p:nvPr>
            <p:ph type="title" hasCustomPrompt="1"/>
          </p:nvPr>
        </p:nvSpPr>
        <p:spPr/>
        <p:txBody>
          <a:bodyPr/>
          <a:lstStyle>
            <a:lvl1pPr>
              <a:defRPr/>
            </a:lvl1pPr>
          </a:lstStyle>
          <a:p>
            <a:r>
              <a:rPr lang="en-US" dirty="0" smtClean="0"/>
              <a:t>Executive Summary (Georgia, 24pt)</a:t>
            </a:r>
            <a:endParaRPr lang="en-US" dirty="0"/>
          </a:p>
        </p:txBody>
      </p:sp>
      <p:sp>
        <p:nvSpPr>
          <p:cNvPr id="9" name="Rectangle 8"/>
          <p:cNvSpPr/>
          <p:nvPr userDrawn="1"/>
        </p:nvSpPr>
        <p:spPr>
          <a:xfrm>
            <a:off x="251858" y="4815803"/>
            <a:ext cx="8595360" cy="356616"/>
          </a:xfrm>
          <a:prstGeom prst="rect">
            <a:avLst/>
          </a:prstGeom>
          <a:solidFill>
            <a:srgbClr val="5A7D5C"/>
          </a:solidFill>
          <a:ln>
            <a:solidFill>
              <a:srgbClr val="5A7D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b="1" dirty="0">
                <a:solidFill>
                  <a:srgbClr val="FFFFFF"/>
                </a:solidFill>
              </a:rPr>
              <a:t>Resolution</a:t>
            </a:r>
          </a:p>
        </p:txBody>
      </p:sp>
      <p:sp>
        <p:nvSpPr>
          <p:cNvPr id="11" name="Rectangle 10"/>
          <p:cNvSpPr/>
          <p:nvPr userDrawn="1"/>
        </p:nvSpPr>
        <p:spPr>
          <a:xfrm>
            <a:off x="251858" y="2870848"/>
            <a:ext cx="8595360" cy="309673"/>
          </a:xfrm>
          <a:prstGeom prst="rect">
            <a:avLst/>
          </a:prstGeom>
          <a:solidFill>
            <a:srgbClr val="007698"/>
          </a:solidFill>
          <a:ln>
            <a:solidFill>
              <a:srgbClr val="00769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b="1" dirty="0" smtClean="0">
                <a:solidFill>
                  <a:srgbClr val="FFFFFF"/>
                </a:solidFill>
              </a:rPr>
              <a:t>Challenge</a:t>
            </a:r>
            <a:endParaRPr lang="en-US" sz="1400" b="1" dirty="0">
              <a:solidFill>
                <a:srgbClr val="FFFFFF"/>
              </a:solidFill>
            </a:endParaRPr>
          </a:p>
        </p:txBody>
      </p:sp>
      <p:sp>
        <p:nvSpPr>
          <p:cNvPr id="20" name="Text Placeholder 19"/>
          <p:cNvSpPr>
            <a:spLocks noGrp="1"/>
          </p:cNvSpPr>
          <p:nvPr>
            <p:ph type="body" sz="quarter" idx="10" hasCustomPrompt="1"/>
          </p:nvPr>
        </p:nvSpPr>
        <p:spPr>
          <a:xfrm>
            <a:off x="251858" y="1725556"/>
            <a:ext cx="8595360" cy="823120"/>
          </a:xfrm>
        </p:spPr>
        <p:txBody>
          <a:bodyPr/>
          <a:lstStyle>
            <a:lvl1pPr>
              <a:defRPr/>
            </a:lvl1pPr>
          </a:lstStyle>
          <a:p>
            <a:pPr lvl="0"/>
            <a:r>
              <a:rPr lang="en-US" dirty="0" smtClean="0"/>
              <a:t>A</a:t>
            </a:r>
            <a:endParaRPr lang="en-US" dirty="0"/>
          </a:p>
        </p:txBody>
      </p:sp>
      <p:sp>
        <p:nvSpPr>
          <p:cNvPr id="21" name="Text Placeholder 19"/>
          <p:cNvSpPr>
            <a:spLocks noGrp="1"/>
          </p:cNvSpPr>
          <p:nvPr>
            <p:ph type="body" sz="quarter" idx="11" hasCustomPrompt="1"/>
          </p:nvPr>
        </p:nvSpPr>
        <p:spPr>
          <a:xfrm>
            <a:off x="251858" y="3226941"/>
            <a:ext cx="8595360" cy="1371600"/>
          </a:xfrm>
        </p:spPr>
        <p:txBody>
          <a:bodyPr/>
          <a:lstStyle>
            <a:lvl1pPr>
              <a:defRPr/>
            </a:lvl1pPr>
          </a:lstStyle>
          <a:p>
            <a:pPr lvl="0"/>
            <a:r>
              <a:rPr lang="en-US" dirty="0" smtClean="0"/>
              <a:t>A</a:t>
            </a:r>
            <a:endParaRPr lang="en-US" dirty="0"/>
          </a:p>
        </p:txBody>
      </p:sp>
      <p:sp>
        <p:nvSpPr>
          <p:cNvPr id="22" name="Text Placeholder 19"/>
          <p:cNvSpPr>
            <a:spLocks noGrp="1"/>
          </p:cNvSpPr>
          <p:nvPr>
            <p:ph type="body" sz="quarter" idx="12" hasCustomPrompt="1"/>
          </p:nvPr>
        </p:nvSpPr>
        <p:spPr>
          <a:xfrm>
            <a:off x="251858" y="5420165"/>
            <a:ext cx="8595360" cy="968659"/>
          </a:xfrm>
        </p:spPr>
        <p:txBody>
          <a:bodyPr/>
          <a:lstStyle>
            <a:lvl1pPr>
              <a:defRPr/>
            </a:lvl1pPr>
          </a:lstStyle>
          <a:p>
            <a:pPr lvl="0"/>
            <a:r>
              <a:rPr lang="en-US" dirty="0" smtClean="0"/>
              <a:t>A</a:t>
            </a:r>
            <a:endParaRPr lang="en-US" dirty="0"/>
          </a:p>
        </p:txBody>
      </p:sp>
      <p:cxnSp>
        <p:nvCxnSpPr>
          <p:cNvPr id="27" name="Straight Connector 26"/>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9503948"/>
      </p:ext>
    </p:extLst>
  </p:cSld>
  <p:clrMapOvr>
    <a:masterClrMapping/>
  </p:clrMapOvr>
  <p:timing>
    <p:tnLst>
      <p:par>
        <p:cTn id="1" dur="indefinite" restart="never" nodeType="tmRoot"/>
      </p:par>
    </p:tnLst>
  </p:timing>
</p:sldLayout>
</file>

<file path=ppt/slideLayouts/slideLayout469.xml><?xml version="1.0" encoding="utf-8"?>
<p:sldLayout xmlns:a="http://schemas.openxmlformats.org/drawingml/2006/main" xmlns:r="http://schemas.openxmlformats.org/officeDocument/2006/relationships" xmlns:p="http://schemas.openxmlformats.org/presentationml/2006/main" userDrawn="1">
  <p:cSld name="Header / Bod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232756"/>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2750396638"/>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Header / Bod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232756"/>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831034401"/>
      </p:ext>
    </p:extLst>
  </p:cSld>
  <p:clrMapOvr>
    <a:masterClrMapping/>
  </p:clrMapOvr>
  <p:timing>
    <p:tnLst>
      <p:par>
        <p:cTn id="1" dur="indefinite" restart="never" nodeType="tmRoot"/>
      </p:par>
    </p:tnLst>
  </p:timing>
</p:sldLayout>
</file>

<file path=ppt/slideLayouts/slideLayout470.xml><?xml version="1.0" encoding="utf-8"?>
<p:sldLayout xmlns:a="http://schemas.openxmlformats.org/drawingml/2006/main" xmlns:r="http://schemas.openxmlformats.org/officeDocument/2006/relationships" xmlns:p="http://schemas.openxmlformats.org/presentationml/2006/main" userDrawn="1">
  <p:cSld name="2_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userDrawn="1">
            <p:ph type="body" sz="quarter" idx="18" hasCustomPrompt="1"/>
          </p:nvPr>
        </p:nvSpPr>
        <p:spPr>
          <a:xfrm>
            <a:off x="687148" y="4295384"/>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3919791" y="4307741"/>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
        <p:nvSpPr>
          <p:cNvPr id="13" name="TextBox 12"/>
          <p:cNvSpPr txBox="1"/>
          <p:nvPr userDrawn="1"/>
        </p:nvSpPr>
        <p:spPr>
          <a:xfrm>
            <a:off x="3919791" y="3976699"/>
            <a:ext cx="269351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What’s in this Section:</a:t>
            </a:r>
          </a:p>
        </p:txBody>
      </p:sp>
      <p:sp>
        <p:nvSpPr>
          <p:cNvPr id="14" name="TextBox 13"/>
          <p:cNvSpPr txBox="1"/>
          <p:nvPr userDrawn="1"/>
        </p:nvSpPr>
        <p:spPr>
          <a:xfrm>
            <a:off x="447639" y="3976700"/>
            <a:ext cx="102557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Sections:</a:t>
            </a:r>
          </a:p>
        </p:txBody>
      </p:sp>
      <p:cxnSp>
        <p:nvCxnSpPr>
          <p:cNvPr id="7" name="Straight Connector 6"/>
          <p:cNvCxnSpPr/>
          <p:nvPr userDrawn="1"/>
        </p:nvCxnSpPr>
        <p:spPr>
          <a:xfrm>
            <a:off x="3749514" y="4311718"/>
            <a:ext cx="0" cy="190613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3749514" y="6217856"/>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3749514" y="4311718"/>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2800324"/>
      </p:ext>
    </p:extLst>
  </p:cSld>
  <p:clrMapOvr>
    <a:masterClrMapping/>
  </p:clrMapOvr>
  <p:timing>
    <p:tnLst>
      <p:par>
        <p:cTn id="1" dur="indefinite" restart="never" nodeType="tmRoot"/>
      </p:par>
    </p:tnLst>
  </p:timing>
</p:sldLayout>
</file>

<file path=ppt/slideLayouts/slideLayout471.xml><?xml version="1.0" encoding="utf-8"?>
<p:sldLayout xmlns:a="http://schemas.openxmlformats.org/drawingml/2006/main" xmlns:r="http://schemas.openxmlformats.org/officeDocument/2006/relationships" xmlns:p="http://schemas.openxmlformats.org/presentationml/2006/main">
  <p:cSld name="8_Head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cxnSp>
        <p:nvCxnSpPr>
          <p:cNvPr id="4" name="Straight Connector 3"/>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558203"/>
      </p:ext>
    </p:extLst>
  </p:cSld>
  <p:clrMapOvr>
    <a:masterClrMapping/>
  </p:clrMapOvr>
  <p:timing>
    <p:tnLst>
      <p:par>
        <p:cTn id="1" dur="indefinite" restart="never" nodeType="tmRoot"/>
      </p:par>
    </p:tnLst>
  </p:timing>
</p:sldLayout>
</file>

<file path=ppt/slideLayouts/slideLayout472.xml><?xml version="1.0" encoding="utf-8"?>
<p:sldLayout xmlns:a="http://schemas.openxmlformats.org/drawingml/2006/main" xmlns:r="http://schemas.openxmlformats.org/officeDocument/2006/relationships" xmlns:p="http://schemas.openxmlformats.org/presentationml/2006/main">
  <p:cSld name="Three Sections">
    <p:spTree>
      <p:nvGrpSpPr>
        <p:cNvPr id="1" name=""/>
        <p:cNvGrpSpPr/>
        <p:nvPr/>
      </p:nvGrpSpPr>
      <p:grpSpPr>
        <a:xfrm>
          <a:off x="0" y="0"/>
          <a:ext cx="0" cy="0"/>
          <a:chOff x="0" y="0"/>
          <a:chExt cx="0" cy="0"/>
        </a:xfrm>
      </p:grpSpPr>
      <p:sp>
        <p:nvSpPr>
          <p:cNvPr id="12" name="Text Placeholder 13"/>
          <p:cNvSpPr>
            <a:spLocks noGrp="1"/>
          </p:cNvSpPr>
          <p:nvPr>
            <p:ph type="body" sz="quarter" idx="12" hasCustomPrompt="1"/>
          </p:nvPr>
        </p:nvSpPr>
        <p:spPr>
          <a:xfrm>
            <a:off x="266219" y="4642215"/>
            <a:ext cx="8613648" cy="320040"/>
          </a:xfr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en-US" sz="1400" b="1" dirty="0" smtClean="0"/>
            </a:lvl1pPr>
          </a:lstStyle>
          <a:p>
            <a:pPr marL="0" lvl="0" defTabSz="914400" eaLnBrk="1" latinLnBrk="0" hangingPunct="1"/>
            <a:r>
              <a:rPr lang="en-US" dirty="0" smtClean="0"/>
              <a:t>Click to replace text (Arial, 14pt)</a:t>
            </a:r>
          </a:p>
        </p:txBody>
      </p:sp>
      <p:sp>
        <p:nvSpPr>
          <p:cNvPr id="11" name="Text Placeholder 13"/>
          <p:cNvSpPr>
            <a:spLocks noGrp="1"/>
          </p:cNvSpPr>
          <p:nvPr>
            <p:ph type="body" sz="quarter" idx="11" hasCustomPrompt="1"/>
          </p:nvPr>
        </p:nvSpPr>
        <p:spPr>
          <a:xfrm>
            <a:off x="266219" y="2931098"/>
            <a:ext cx="8613648" cy="320040"/>
          </a:xfr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en-US" sz="1400" b="1" dirty="0" smtClean="0">
                <a:solidFill>
                  <a:schemeClr val="lt1"/>
                </a:solidFill>
              </a:defRPr>
            </a:lvl1pPr>
          </a:lstStyle>
          <a:p>
            <a:pPr marL="0" lvl="0" defTabSz="914400" eaLnBrk="1" latinLnBrk="0" hangingPunct="1"/>
            <a:r>
              <a:rPr lang="en-US" dirty="0" smtClean="0"/>
              <a:t>Click to replace text (Arial, 14pt)</a:t>
            </a:r>
          </a:p>
        </p:txBody>
      </p:sp>
      <p:sp>
        <p:nvSpPr>
          <p:cNvPr id="14" name="Text Placeholder 13"/>
          <p:cNvSpPr>
            <a:spLocks noGrp="1"/>
          </p:cNvSpPr>
          <p:nvPr>
            <p:ph type="body" sz="quarter" idx="10" hasCustomPrompt="1"/>
          </p:nvPr>
        </p:nvSpPr>
        <p:spPr>
          <a:xfrm>
            <a:off x="266219" y="1226948"/>
            <a:ext cx="8611080" cy="320040"/>
          </a:xfrm>
          <a:solidFill>
            <a:schemeClr val="accent5">
              <a:lumMod val="50000"/>
            </a:schemeClr>
          </a:solidFill>
        </p:spPr>
        <p:txBody>
          <a:bodyPr/>
          <a:lstStyle>
            <a:lvl1pPr marL="0" indent="0">
              <a:buNone/>
              <a:defRPr lang="en-US" sz="1400" b="1" kern="1200" dirty="0" smtClean="0">
                <a:solidFill>
                  <a:schemeClr val="bg1"/>
                </a:solidFill>
                <a:latin typeface="+mn-lt"/>
                <a:ea typeface="+mn-ea"/>
                <a:cs typeface="+mn-cs"/>
              </a:defRPr>
            </a:lvl1pPr>
          </a:lstStyle>
          <a:p>
            <a:pPr lvl="0"/>
            <a:r>
              <a:rPr lang="en-US" dirty="0" smtClean="0"/>
              <a:t>Click to replace text (Arial, 14pt)</a:t>
            </a:r>
          </a:p>
        </p:txBody>
      </p:sp>
      <p:sp>
        <p:nvSpPr>
          <p:cNvPr id="2" name="Title 1"/>
          <p:cNvSpPr>
            <a:spLocks noGrp="1"/>
          </p:cNvSpPr>
          <p:nvPr>
            <p:ph type="title" hasCustomPrompt="1"/>
          </p:nvPr>
        </p:nvSpPr>
        <p:spPr/>
        <p:txBody>
          <a:bodyPr/>
          <a:lstStyle>
            <a:lvl1pPr>
              <a:defRPr baseline="0"/>
            </a:lvl1pPr>
          </a:lstStyle>
          <a:p>
            <a:r>
              <a:rPr lang="en-US" dirty="0" smtClean="0"/>
              <a:t>Three sections (Georgia, 24pt)</a:t>
            </a:r>
            <a:endParaRPr lang="en-US" dirty="0"/>
          </a:p>
        </p:txBody>
      </p:sp>
      <p:sp>
        <p:nvSpPr>
          <p:cNvPr id="13" name="Text Placeholder 12"/>
          <p:cNvSpPr>
            <a:spLocks noGrp="1"/>
          </p:cNvSpPr>
          <p:nvPr>
            <p:ph type="body" sz="quarter" idx="13"/>
          </p:nvPr>
        </p:nvSpPr>
        <p:spPr>
          <a:xfrm>
            <a:off x="266219" y="1546727"/>
            <a:ext cx="8595360" cy="1384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5" name="Text Placeholder 12"/>
          <p:cNvSpPr>
            <a:spLocks noGrp="1"/>
          </p:cNvSpPr>
          <p:nvPr>
            <p:ph type="body" sz="quarter" idx="14"/>
          </p:nvPr>
        </p:nvSpPr>
        <p:spPr>
          <a:xfrm>
            <a:off x="266219" y="3257915"/>
            <a:ext cx="8595360" cy="1384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6" name="Text Placeholder 12"/>
          <p:cNvSpPr>
            <a:spLocks noGrp="1"/>
          </p:cNvSpPr>
          <p:nvPr>
            <p:ph type="body" sz="quarter" idx="15"/>
          </p:nvPr>
        </p:nvSpPr>
        <p:spPr>
          <a:xfrm>
            <a:off x="266219" y="4969032"/>
            <a:ext cx="8595360" cy="13775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cxnSp>
        <p:nvCxnSpPr>
          <p:cNvPr id="9" name="Straight Connector 8"/>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5585859"/>
      </p:ext>
    </p:extLst>
  </p:cSld>
  <p:clrMapOvr>
    <a:masterClrMapping/>
  </p:clrMapOvr>
  <p:timing>
    <p:tnLst>
      <p:par>
        <p:cTn id="1" dur="indefinite" restart="never" nodeType="tmRoot"/>
      </p:par>
    </p:tnLst>
  </p:timing>
</p:sldLayout>
</file>

<file path=ppt/slideLayouts/slideLayout473.xml><?xml version="1.0" encoding="utf-8"?>
<p:sldLayout xmlns:a="http://schemas.openxmlformats.org/drawingml/2006/main" xmlns:r="http://schemas.openxmlformats.org/officeDocument/2006/relationships" xmlns:p="http://schemas.openxmlformats.org/presentationml/2006/main" preserve="1" userDrawn="1">
  <p:cSld name="1_Cover">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pic>
        <p:nvPicPr>
          <p:cNvPr id="17" name="Picture 16" descr="footer2012-mco.jpg"/>
          <p:cNvPicPr>
            <a:picLocks noChangeAspect="1"/>
          </p:cNvPicPr>
          <p:nvPr userDrawn="1"/>
        </p:nvPicPr>
        <p:blipFill>
          <a:blip r:embed="rId2" cstate="print"/>
          <a:srcRect l="77956"/>
          <a:stretch>
            <a:fillRect/>
          </a:stretch>
        </p:blipFill>
        <p:spPr>
          <a:xfrm>
            <a:off x="7128284" y="6090047"/>
            <a:ext cx="2015716" cy="767953"/>
          </a:xfrm>
          <a:prstGeom prst="rect">
            <a:avLst/>
          </a:prstGeom>
        </p:spPr>
      </p:pic>
      <p:sp>
        <p:nvSpPr>
          <p:cNvPr id="18" name="Rectangle 17"/>
          <p:cNvSpPr/>
          <p:nvPr userDrawn="1"/>
        </p:nvSpPr>
        <p:spPr>
          <a:xfrm>
            <a:off x="-509" y="6090047"/>
            <a:ext cx="7128284" cy="7679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CA" sz="800" dirty="0" smtClean="0">
                <a:solidFill>
                  <a:srgbClr val="ADB7C3"/>
                </a:solidFill>
              </a:rPr>
              <a:t>McLean &amp; Company is a research and advisory firm that provides practical solutions</a:t>
            </a:r>
            <a:br>
              <a:rPr lang="en-CA" sz="800" dirty="0" smtClean="0">
                <a:solidFill>
                  <a:srgbClr val="ADB7C3"/>
                </a:solidFill>
              </a:rPr>
            </a:br>
            <a:r>
              <a:rPr lang="en-CA" sz="800" dirty="0" smtClean="0">
                <a:solidFill>
                  <a:srgbClr val="ADB7C3"/>
                </a:solidFill>
              </a:rPr>
              <a:t>to human resources challenges with executable research, tools, and advice that will have a</a:t>
            </a:r>
            <a:br>
              <a:rPr lang="en-CA" sz="800" dirty="0" smtClean="0">
                <a:solidFill>
                  <a:srgbClr val="ADB7C3"/>
                </a:solidFill>
              </a:rPr>
            </a:br>
            <a:r>
              <a:rPr lang="en-CA" sz="800" dirty="0" smtClean="0">
                <a:solidFill>
                  <a:srgbClr val="ADB7C3"/>
                </a:solidFill>
              </a:rPr>
              <a:t>clear and measurable impact on your business. © 1997-2014 McLean &amp; Company.</a:t>
            </a:r>
            <a:br>
              <a:rPr lang="en-CA" sz="800" dirty="0" smtClean="0">
                <a:solidFill>
                  <a:srgbClr val="ADB7C3"/>
                </a:solidFill>
              </a:rPr>
            </a:br>
            <a:r>
              <a:rPr lang="en-CA" sz="800" dirty="0" smtClean="0">
                <a:solidFill>
                  <a:srgbClr val="ADB7C3"/>
                </a:solidFill>
              </a:rPr>
              <a:t>McLean &amp; Company is a division of Info-Tech Research Group Inc.</a:t>
            </a:r>
            <a:endParaRPr lang="en-CA" sz="800" dirty="0">
              <a:solidFill>
                <a:srgbClr val="ADB7C3"/>
              </a:solidFill>
            </a:endParaRPr>
          </a:p>
        </p:txBody>
      </p:sp>
    </p:spTree>
    <p:extLst>
      <p:ext uri="{BB962C8B-B14F-4D97-AF65-F5344CB8AC3E}">
        <p14:creationId xmlns:p14="http://schemas.microsoft.com/office/powerpoint/2010/main" val="2958260321"/>
      </p:ext>
    </p:extLst>
  </p:cSld>
  <p:clrMapOvr>
    <a:masterClrMapping/>
  </p:clrMapOvr>
  <p:timing>
    <p:tnLst>
      <p:par>
        <p:cTn id="1" dur="indefinite" restart="never" nodeType="tmRoot"/>
      </p:par>
    </p:tnLst>
  </p:timing>
</p:sldLayout>
</file>

<file path=ppt/slideLayouts/slideLayout474.xml><?xml version="1.0" encoding="utf-8"?>
<p:sldLayout xmlns:a="http://schemas.openxmlformats.org/drawingml/2006/main" xmlns:r="http://schemas.openxmlformats.org/officeDocument/2006/relationships" xmlns:p="http://schemas.openxmlformats.org/presentationml/2006/main" userDrawn="1">
  <p:cSld name="3_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userDrawn="1">
            <p:ph type="body" sz="quarter" idx="18" hasCustomPrompt="1"/>
          </p:nvPr>
        </p:nvSpPr>
        <p:spPr>
          <a:xfrm>
            <a:off x="687148" y="4295384"/>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3919791" y="4307741"/>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
        <p:nvSpPr>
          <p:cNvPr id="13" name="TextBox 12"/>
          <p:cNvSpPr txBox="1"/>
          <p:nvPr userDrawn="1"/>
        </p:nvSpPr>
        <p:spPr>
          <a:xfrm>
            <a:off x="3919791" y="3976699"/>
            <a:ext cx="269351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What’s in this Section:</a:t>
            </a:r>
          </a:p>
        </p:txBody>
      </p:sp>
      <p:sp>
        <p:nvSpPr>
          <p:cNvPr id="14" name="TextBox 13"/>
          <p:cNvSpPr txBox="1"/>
          <p:nvPr userDrawn="1"/>
        </p:nvSpPr>
        <p:spPr>
          <a:xfrm>
            <a:off x="447639" y="3976700"/>
            <a:ext cx="102557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Sections:</a:t>
            </a:r>
          </a:p>
        </p:txBody>
      </p:sp>
      <p:cxnSp>
        <p:nvCxnSpPr>
          <p:cNvPr id="7" name="Straight Connector 6"/>
          <p:cNvCxnSpPr/>
          <p:nvPr userDrawn="1"/>
        </p:nvCxnSpPr>
        <p:spPr>
          <a:xfrm>
            <a:off x="3749514" y="4311718"/>
            <a:ext cx="0" cy="190613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3749514" y="6217856"/>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3749514" y="4311718"/>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2171971"/>
      </p:ext>
    </p:extLst>
  </p:cSld>
  <p:clrMapOvr>
    <a:masterClrMapping/>
  </p:clrMapOvr>
  <p:timing>
    <p:tnLst>
      <p:par>
        <p:cTn id="1" dur="indefinite" restart="never" nodeType="tmRoot"/>
      </p:par>
    </p:tnLst>
  </p:timing>
</p:sldLayout>
</file>

<file path=ppt/slideLayouts/slideLayout475.xml><?xml version="1.0" encoding="utf-8"?>
<p:sldLayout xmlns:a="http://schemas.openxmlformats.org/drawingml/2006/main" xmlns:r="http://schemas.openxmlformats.org/officeDocument/2006/relationships" xmlns:p="http://schemas.openxmlformats.org/presentationml/2006/main" preserve="1" userDrawn="1">
  <p:cSld name="2_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2570704706"/>
      </p:ext>
    </p:extLst>
  </p:cSld>
  <p:clrMapOvr>
    <a:masterClrMapping/>
  </p:clrMapOvr>
  <p:timing>
    <p:tnLst>
      <p:par>
        <p:cTn id="1" dur="indefinite" restart="never" nodeType="tmRoot"/>
      </p:par>
    </p:tnLst>
  </p:timing>
</p:sldLayout>
</file>

<file path=ppt/slideLayouts/slideLayout476.xml><?xml version="1.0" encoding="utf-8"?>
<p:sldLayout xmlns:a="http://schemas.openxmlformats.org/drawingml/2006/main" xmlns:r="http://schemas.openxmlformats.org/officeDocument/2006/relationships" xmlns:p="http://schemas.openxmlformats.org/presentationml/2006/main" userDrawn="1">
  <p:cSld name="1_Activity Title Page">
    <p:spTree>
      <p:nvGrpSpPr>
        <p:cNvPr id="1" name=""/>
        <p:cNvGrpSpPr/>
        <p:nvPr/>
      </p:nvGrpSpPr>
      <p:grpSpPr>
        <a:xfrm>
          <a:off x="0" y="0"/>
          <a:ext cx="0" cy="0"/>
          <a:chOff x="0" y="0"/>
          <a:chExt cx="0" cy="0"/>
        </a:xfrm>
      </p:grpSpPr>
      <p:sp>
        <p:nvSpPr>
          <p:cNvPr id="23" name="Pentagon 22"/>
          <p:cNvSpPr/>
          <p:nvPr userDrawn="1"/>
        </p:nvSpPr>
        <p:spPr>
          <a:xfrm>
            <a:off x="0" y="411616"/>
            <a:ext cx="863588" cy="538410"/>
          </a:xfrm>
          <a:prstGeom prst="homePlate">
            <a:avLst>
              <a:gd name="adj" fmla="val 37631"/>
            </a:avLst>
          </a:prstGeom>
          <a:solidFill>
            <a:srgbClr val="C777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Title 1"/>
          <p:cNvSpPr>
            <a:spLocks noGrp="1"/>
          </p:cNvSpPr>
          <p:nvPr>
            <p:ph type="title" hasCustomPrompt="1"/>
          </p:nvPr>
        </p:nvSpPr>
        <p:spPr>
          <a:xfrm>
            <a:off x="863588" y="260648"/>
            <a:ext cx="8013712" cy="864096"/>
          </a:xfrm>
          <a:noFill/>
        </p:spPr>
        <p:txBody>
          <a:bodyPr/>
          <a:lstStyle>
            <a:lvl1pPr algn="l">
              <a:lnSpc>
                <a:spcPts val="2600"/>
              </a:lnSpc>
              <a:defRPr sz="2400" b="0" baseline="0">
                <a:solidFill>
                  <a:schemeClr val="tx1"/>
                </a:solidFill>
              </a:defRPr>
            </a:lvl1pPr>
          </a:lstStyle>
          <a:p>
            <a:r>
              <a:rPr lang="en-US" dirty="0" smtClean="0"/>
              <a:t>Page Header (Georgia, 24pt) </a:t>
            </a:r>
            <a:endParaRPr lang="en-CA" dirty="0"/>
          </a:p>
        </p:txBody>
      </p:sp>
      <p:sp>
        <p:nvSpPr>
          <p:cNvPr id="21" name="Text Placeholder 20"/>
          <p:cNvSpPr>
            <a:spLocks noGrp="1"/>
          </p:cNvSpPr>
          <p:nvPr>
            <p:ph type="body" sz="quarter" idx="10" hasCustomPrompt="1"/>
          </p:nvPr>
        </p:nvSpPr>
        <p:spPr>
          <a:xfrm>
            <a:off x="0" y="245442"/>
            <a:ext cx="641268" cy="891556"/>
          </a:xfrm>
        </p:spPr>
        <p:txBody>
          <a:bodyPr anchor="ctr"/>
          <a:lstStyle>
            <a:lvl1pPr algn="ctr">
              <a:buNone/>
              <a:defRPr sz="2000" b="1">
                <a:solidFill>
                  <a:schemeClr val="bg1"/>
                </a:solidFill>
              </a:defRPr>
            </a:lvl1pPr>
          </a:lstStyle>
          <a:p>
            <a:pPr lvl="0"/>
            <a:r>
              <a:rPr lang="en-US" dirty="0" smtClean="0"/>
              <a:t>#</a:t>
            </a:r>
            <a:endParaRPr lang="en-US" dirty="0"/>
          </a:p>
        </p:txBody>
      </p:sp>
    </p:spTree>
    <p:extLst>
      <p:ext uri="{BB962C8B-B14F-4D97-AF65-F5344CB8AC3E}">
        <p14:creationId xmlns:p14="http://schemas.microsoft.com/office/powerpoint/2010/main" val="3684607121"/>
      </p:ext>
    </p:extLst>
  </p:cSld>
  <p:clrMapOvr>
    <a:masterClrMapping/>
  </p:clrMapOvr>
  <p:timing>
    <p:tnLst>
      <p:par>
        <p:cTn id="1" dur="indefinite" restart="never" nodeType="tmRoot"/>
      </p:par>
    </p:tnLst>
  </p:timing>
</p:sldLayout>
</file>

<file path=ppt/slideLayouts/slideLayout477.xml><?xml version="1.0" encoding="utf-8"?>
<p:sldLayout xmlns:a="http://schemas.openxmlformats.org/drawingml/2006/main" xmlns:r="http://schemas.openxmlformats.org/officeDocument/2006/relationships" xmlns:p="http://schemas.openxmlformats.org/presentationml/2006/main" preserve="1" userDrawn="1">
  <p:cSld name="1_Executive Summar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Executive Summary (Georgia, 24pt)</a:t>
            </a:r>
            <a:endParaRPr lang="en-US" dirty="0"/>
          </a:p>
        </p:txBody>
      </p:sp>
      <p:grpSp>
        <p:nvGrpSpPr>
          <p:cNvPr id="6" name="Group 88"/>
          <p:cNvGrpSpPr/>
          <p:nvPr/>
        </p:nvGrpSpPr>
        <p:grpSpPr>
          <a:xfrm>
            <a:off x="5740416" y="1209320"/>
            <a:ext cx="3145536" cy="321616"/>
            <a:chOff x="3991296" y="1960467"/>
            <a:chExt cx="1646636" cy="262207"/>
          </a:xfrm>
        </p:grpSpPr>
        <p:sp>
          <p:nvSpPr>
            <p:cNvPr id="7" name="Rectangle 6"/>
            <p:cNvSpPr/>
            <p:nvPr/>
          </p:nvSpPr>
          <p:spPr>
            <a:xfrm>
              <a:off x="3991296" y="1961753"/>
              <a:ext cx="1646636" cy="260921"/>
            </a:xfrm>
            <a:prstGeom prst="rect">
              <a:avLst/>
            </a:prstGeom>
            <a:solidFill>
              <a:srgbClr val="FF3C0D"/>
            </a:solidFill>
            <a:ln w="12700">
              <a:solidFill>
                <a:srgbClr val="E883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CA" sz="1200" i="1" dirty="0" smtClean="0">
                  <a:solidFill>
                    <a:srgbClr val="FFFFFF"/>
                  </a:solidFill>
                  <a:latin typeface="Georgia"/>
                </a:rPr>
                <a:t>McLean &amp; Company </a:t>
              </a:r>
              <a:r>
                <a:rPr lang="en-CA" sz="1200" i="1" dirty="0">
                  <a:solidFill>
                    <a:srgbClr val="FFFFFF"/>
                  </a:solidFill>
                  <a:latin typeface="Georgia"/>
                </a:rPr>
                <a:t>Insight</a:t>
              </a:r>
            </a:p>
          </p:txBody>
        </p:sp>
        <p:pic>
          <p:nvPicPr>
            <p:cNvPr id="8" name="Picture 7" descr="insight-sm.wmf"/>
            <p:cNvPicPr>
              <a:picLocks noChangeAspect="1"/>
            </p:cNvPicPr>
            <p:nvPr/>
          </p:nvPicPr>
          <p:blipFill>
            <a:blip r:embed="rId2" cstate="screen"/>
            <a:stretch>
              <a:fillRect/>
            </a:stretch>
          </p:blipFill>
          <p:spPr>
            <a:xfrm>
              <a:off x="5393464" y="1960467"/>
              <a:ext cx="217654" cy="253060"/>
            </a:xfrm>
            <a:prstGeom prst="rect">
              <a:avLst/>
            </a:prstGeom>
            <a:noFill/>
            <a:ln>
              <a:noFill/>
            </a:ln>
          </p:spPr>
        </p:pic>
      </p:grpSp>
      <p:grpSp>
        <p:nvGrpSpPr>
          <p:cNvPr id="26" name="Group 25"/>
          <p:cNvGrpSpPr/>
          <p:nvPr userDrawn="1"/>
        </p:nvGrpSpPr>
        <p:grpSpPr>
          <a:xfrm>
            <a:off x="255868" y="4125411"/>
            <a:ext cx="8640578" cy="461665"/>
            <a:chOff x="247848" y="4125411"/>
            <a:chExt cx="8640578" cy="461665"/>
          </a:xfrm>
        </p:grpSpPr>
        <p:sp>
          <p:nvSpPr>
            <p:cNvPr id="9" name="Rectangle 8"/>
            <p:cNvSpPr/>
            <p:nvPr userDrawn="1"/>
          </p:nvSpPr>
          <p:spPr>
            <a:xfrm>
              <a:off x="247848" y="4199835"/>
              <a:ext cx="8640578" cy="312818"/>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b="1" dirty="0">
                  <a:solidFill>
                    <a:srgbClr val="FFFFFF"/>
                  </a:solidFill>
                </a:rPr>
                <a:t>Resolution</a:t>
              </a:r>
            </a:p>
          </p:txBody>
        </p:sp>
        <p:sp>
          <p:nvSpPr>
            <p:cNvPr id="15" name="TextBox 14"/>
            <p:cNvSpPr txBox="1"/>
            <p:nvPr userDrawn="1"/>
          </p:nvSpPr>
          <p:spPr>
            <a:xfrm>
              <a:off x="8461706" y="4125411"/>
              <a:ext cx="426720" cy="461665"/>
            </a:xfrm>
            <a:prstGeom prst="rect">
              <a:avLst/>
            </a:prstGeom>
            <a:noFill/>
          </p:spPr>
          <p:txBody>
            <a:bodyPr wrap="none" rtlCol="0" anchor="ctr">
              <a:spAutoFit/>
            </a:bodyPr>
            <a:lstStyle/>
            <a:p>
              <a:pPr algn="ctr"/>
              <a:r>
                <a:rPr lang="en-US" sz="2400" b="1" dirty="0" smtClean="0">
                  <a:solidFill>
                    <a:srgbClr val="FFFFFF"/>
                  </a:solidFill>
                  <a:sym typeface="Wingdings" panose="05000000000000000000" pitchFamily="2" charset="2"/>
                </a:rPr>
                <a:t></a:t>
              </a:r>
              <a:endParaRPr lang="en-US" sz="2400" b="1" dirty="0">
                <a:solidFill>
                  <a:srgbClr val="FFFFFF"/>
                </a:solidFill>
              </a:endParaRPr>
            </a:p>
          </p:txBody>
        </p:sp>
      </p:grpSp>
      <p:grpSp>
        <p:nvGrpSpPr>
          <p:cNvPr id="25" name="Group 24"/>
          <p:cNvGrpSpPr/>
          <p:nvPr userDrawn="1"/>
        </p:nvGrpSpPr>
        <p:grpSpPr>
          <a:xfrm>
            <a:off x="247848" y="1210905"/>
            <a:ext cx="5266944" cy="325508"/>
            <a:chOff x="277163" y="1210905"/>
            <a:chExt cx="5266944" cy="325508"/>
          </a:xfrm>
        </p:grpSpPr>
        <p:sp>
          <p:nvSpPr>
            <p:cNvPr id="13" name="Rectangle 12"/>
            <p:cNvSpPr/>
            <p:nvPr userDrawn="1"/>
          </p:nvSpPr>
          <p:spPr>
            <a:xfrm>
              <a:off x="277163" y="1210905"/>
              <a:ext cx="5266944" cy="320040"/>
            </a:xfrm>
            <a:prstGeom prst="rect">
              <a:avLst/>
            </a:prstGeom>
            <a:solidFill>
              <a:srgbClr val="924E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rgbClr val="FFFFFF"/>
                  </a:solidFill>
                </a:rPr>
                <a:t>Situation</a:t>
              </a:r>
              <a:endParaRPr lang="en-US" sz="1400" b="1" dirty="0">
                <a:solidFill>
                  <a:srgbClr val="FFFFFF"/>
                </a:solidFill>
              </a:endParaRPr>
            </a:p>
          </p:txBody>
        </p:sp>
        <p:sp>
          <p:nvSpPr>
            <p:cNvPr id="16" name="Isosceles Triangle 15"/>
            <p:cNvSpPr/>
            <p:nvPr userDrawn="1"/>
          </p:nvSpPr>
          <p:spPr>
            <a:xfrm>
              <a:off x="5223565" y="1254045"/>
              <a:ext cx="216694" cy="22383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smtClean="0">
                <a:solidFill>
                  <a:srgbClr val="333333"/>
                </a:solidFill>
              </a:endParaRPr>
            </a:p>
          </p:txBody>
        </p:sp>
        <p:sp>
          <p:nvSpPr>
            <p:cNvPr id="17" name="TextBox 16"/>
            <p:cNvSpPr txBox="1"/>
            <p:nvPr userDrawn="1"/>
          </p:nvSpPr>
          <p:spPr>
            <a:xfrm>
              <a:off x="5297384" y="1259414"/>
              <a:ext cx="69056" cy="276999"/>
            </a:xfrm>
            <a:prstGeom prst="rect">
              <a:avLst/>
            </a:prstGeom>
            <a:noFill/>
          </p:spPr>
          <p:txBody>
            <a:bodyPr wrap="square" rtlCol="0" anchor="ctr">
              <a:spAutoFit/>
            </a:bodyPr>
            <a:lstStyle/>
            <a:p>
              <a:pPr algn="ctr"/>
              <a:r>
                <a:rPr lang="en-US" sz="1200" dirty="0" smtClean="0">
                  <a:solidFill>
                    <a:srgbClr val="924E6B"/>
                  </a:solidFill>
                </a:rPr>
                <a:t>!</a:t>
              </a:r>
              <a:endParaRPr lang="en-US" sz="1200" dirty="0">
                <a:solidFill>
                  <a:srgbClr val="924E6B"/>
                </a:solidFill>
              </a:endParaRPr>
            </a:p>
          </p:txBody>
        </p:sp>
      </p:grpSp>
      <p:grpSp>
        <p:nvGrpSpPr>
          <p:cNvPr id="24" name="Group 23"/>
          <p:cNvGrpSpPr/>
          <p:nvPr userDrawn="1"/>
        </p:nvGrpSpPr>
        <p:grpSpPr>
          <a:xfrm>
            <a:off x="247848" y="2639247"/>
            <a:ext cx="5266944" cy="369332"/>
            <a:chOff x="251520" y="2526953"/>
            <a:chExt cx="5266944" cy="369332"/>
          </a:xfrm>
        </p:grpSpPr>
        <p:sp>
          <p:nvSpPr>
            <p:cNvPr id="11" name="Rectangle 10"/>
            <p:cNvSpPr/>
            <p:nvPr userDrawn="1"/>
          </p:nvSpPr>
          <p:spPr>
            <a:xfrm>
              <a:off x="251520" y="2547450"/>
              <a:ext cx="5266944"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b="1" dirty="0">
                  <a:solidFill>
                    <a:srgbClr val="FFFFFF"/>
                  </a:solidFill>
                </a:rPr>
                <a:t>Complication</a:t>
              </a:r>
            </a:p>
          </p:txBody>
        </p:sp>
        <p:sp>
          <p:nvSpPr>
            <p:cNvPr id="18" name="TextBox 17"/>
            <p:cNvSpPr txBox="1"/>
            <p:nvPr userDrawn="1"/>
          </p:nvSpPr>
          <p:spPr>
            <a:xfrm>
              <a:off x="5177595" y="2526953"/>
              <a:ext cx="262664" cy="369332"/>
            </a:xfrm>
            <a:prstGeom prst="rect">
              <a:avLst/>
            </a:prstGeom>
            <a:noFill/>
          </p:spPr>
          <p:txBody>
            <a:bodyPr wrap="square" rtlCol="0">
              <a:spAutoFit/>
            </a:bodyPr>
            <a:lstStyle/>
            <a:p>
              <a:r>
                <a:rPr lang="en-US" b="1" dirty="0" smtClean="0">
                  <a:solidFill>
                    <a:srgbClr val="FFFFFF"/>
                  </a:solidFill>
                </a:rPr>
                <a:t>?</a:t>
              </a:r>
              <a:endParaRPr lang="en-US" b="1" dirty="0">
                <a:solidFill>
                  <a:srgbClr val="FFFFFF"/>
                </a:solidFill>
              </a:endParaRPr>
            </a:p>
          </p:txBody>
        </p:sp>
      </p:grpSp>
      <p:sp>
        <p:nvSpPr>
          <p:cNvPr id="20" name="Text Placeholder 19"/>
          <p:cNvSpPr>
            <a:spLocks noGrp="1"/>
          </p:cNvSpPr>
          <p:nvPr userDrawn="1">
            <p:ph type="body" sz="quarter" idx="10"/>
          </p:nvPr>
        </p:nvSpPr>
        <p:spPr>
          <a:xfrm>
            <a:off x="255869" y="1535364"/>
            <a:ext cx="5248656" cy="107899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1" name="Text Placeholder 19"/>
          <p:cNvSpPr>
            <a:spLocks noGrp="1"/>
          </p:cNvSpPr>
          <p:nvPr userDrawn="1">
            <p:ph type="body" sz="quarter" idx="11"/>
          </p:nvPr>
        </p:nvSpPr>
        <p:spPr>
          <a:xfrm>
            <a:off x="255869" y="2974004"/>
            <a:ext cx="5248656" cy="107698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2" name="Text Placeholder 19"/>
          <p:cNvSpPr>
            <a:spLocks noGrp="1"/>
          </p:cNvSpPr>
          <p:nvPr userDrawn="1">
            <p:ph type="body" sz="quarter" idx="12"/>
          </p:nvPr>
        </p:nvSpPr>
        <p:spPr>
          <a:xfrm>
            <a:off x="264818" y="4512653"/>
            <a:ext cx="8613648" cy="18084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cxnSp>
        <p:nvCxnSpPr>
          <p:cNvPr id="27" name="Straight Connector 26"/>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9" name="Text Placeholder 28"/>
          <p:cNvSpPr>
            <a:spLocks noGrp="1"/>
          </p:cNvSpPr>
          <p:nvPr>
            <p:ph type="body" sz="quarter" idx="13"/>
          </p:nvPr>
        </p:nvSpPr>
        <p:spPr>
          <a:xfrm>
            <a:off x="5740416" y="1527747"/>
            <a:ext cx="3148013" cy="2523241"/>
          </a:xfrm>
          <a:ln w="19050">
            <a:solidFill>
              <a:schemeClr val="bg1">
                <a:lumMod val="75000"/>
              </a:schemeClr>
            </a:solidFill>
          </a:ln>
        </p:spPr>
        <p:txBody>
          <a:bodyPr/>
          <a:lstStyle>
            <a:lvl1pPr marL="0" indent="0">
              <a:buNone/>
              <a:defRPr/>
            </a:lvl1pPr>
          </a:lstStyle>
          <a:p>
            <a:pPr lvl="0"/>
            <a:endParaRPr lang="en-US" dirty="0"/>
          </a:p>
        </p:txBody>
      </p:sp>
    </p:spTree>
    <p:extLst>
      <p:ext uri="{BB962C8B-B14F-4D97-AF65-F5344CB8AC3E}">
        <p14:creationId xmlns:p14="http://schemas.microsoft.com/office/powerpoint/2010/main" val="484642212"/>
      </p:ext>
    </p:extLst>
  </p:cSld>
  <p:clrMapOvr>
    <a:masterClrMapping/>
  </p:clrMapOvr>
  <p:timing>
    <p:tnLst>
      <p:par>
        <p:cTn id="1" dur="indefinite" restart="never" nodeType="tmRoot"/>
      </p:par>
    </p:tnLst>
  </p:timing>
</p:sldLayout>
</file>

<file path=ppt/slideLayouts/slideLayout478.xml><?xml version="1.0" encoding="utf-8"?>
<p:sldLayout xmlns:a="http://schemas.openxmlformats.org/drawingml/2006/main" xmlns:r="http://schemas.openxmlformats.org/officeDocument/2006/relationships" xmlns:p="http://schemas.openxmlformats.org/presentationml/2006/main" userDrawn="1">
  <p:cSld name="1_Header / Bod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232756"/>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1493909813"/>
      </p:ext>
    </p:extLst>
  </p:cSld>
  <p:clrMapOvr>
    <a:masterClrMapping/>
  </p:clrMapOvr>
  <p:timing>
    <p:tnLst>
      <p:par>
        <p:cTn id="1" dur="indefinite" restart="never" nodeType="tmRoot"/>
      </p:par>
    </p:tnLst>
  </p:timing>
</p:sldLayout>
</file>

<file path=ppt/slideLayouts/slideLayout479.xml><?xml version="1.0" encoding="utf-8"?>
<p:sldLayout xmlns:a="http://schemas.openxmlformats.org/drawingml/2006/main" xmlns:r="http://schemas.openxmlformats.org/officeDocument/2006/relationships" xmlns:p="http://schemas.openxmlformats.org/presentationml/2006/main">
  <p:cSld name="2_Right Blank">
    <p:spTree>
      <p:nvGrpSpPr>
        <p:cNvPr id="1" name=""/>
        <p:cNvGrpSpPr/>
        <p:nvPr/>
      </p:nvGrpSpPr>
      <p:grpSpPr>
        <a:xfrm>
          <a:off x="0" y="0"/>
          <a:ext cx="0" cy="0"/>
          <a:chOff x="0" y="0"/>
          <a:chExt cx="0" cy="0"/>
        </a:xfrm>
      </p:grpSpPr>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20" name="Text Placeholder 41"/>
          <p:cNvSpPr>
            <a:spLocks noGrp="1"/>
          </p:cNvSpPr>
          <p:nvPr>
            <p:ph type="body" sz="quarter" idx="22" hasCustomPrompt="1"/>
          </p:nvPr>
        </p:nvSpPr>
        <p:spPr>
          <a:xfrm>
            <a:off x="249303" y="5369522"/>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25" name="Text Placeholder 41"/>
          <p:cNvSpPr>
            <a:spLocks noGrp="1"/>
          </p:cNvSpPr>
          <p:nvPr>
            <p:ph type="body" sz="quarter" idx="16" hasCustomPrompt="1"/>
          </p:nvPr>
        </p:nvSpPr>
        <p:spPr>
          <a:xfrm>
            <a:off x="249303" y="1892896"/>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defTabSz="895350">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2572257607"/>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cSld name="2_Right Blank">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0" name="Text Placeholder 41"/>
          <p:cNvSpPr>
            <a:spLocks noGrp="1"/>
          </p:cNvSpPr>
          <p:nvPr>
            <p:ph type="body" sz="quarter" idx="22" hasCustomPrompt="1"/>
          </p:nvPr>
        </p:nvSpPr>
        <p:spPr>
          <a:xfrm>
            <a:off x="249303" y="5269227"/>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25" name="Text Placeholder 41"/>
          <p:cNvSpPr>
            <a:spLocks noGrp="1"/>
          </p:cNvSpPr>
          <p:nvPr>
            <p:ph type="body" sz="quarter" idx="16" hasCustomPrompt="1"/>
          </p:nvPr>
        </p:nvSpPr>
        <p:spPr>
          <a:xfrm>
            <a:off x="249303" y="1263211"/>
            <a:ext cx="4713222" cy="3830157"/>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defTabSz="895350">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2146220680"/>
      </p:ext>
    </p:extLst>
  </p:cSld>
  <p:clrMapOvr>
    <a:masterClrMapping/>
  </p:clrMapOvr>
  <p:timing>
    <p:tnLst>
      <p:par>
        <p:cTn id="1" dur="indefinite" restart="never" nodeType="tmRoot"/>
      </p:par>
    </p:tnLst>
  </p:timing>
</p:sldLayout>
</file>

<file path=ppt/slideLayouts/slideLayout480.xml><?xml version="1.0" encoding="utf-8"?>
<p:sldLayout xmlns:a="http://schemas.openxmlformats.org/drawingml/2006/main" xmlns:r="http://schemas.openxmlformats.org/officeDocument/2006/relationships" xmlns:p="http://schemas.openxmlformats.org/presentationml/2006/main">
  <p:cSld name="1_Case Study">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Case Study (Georgia, 24pt) </a:t>
            </a:r>
            <a:endParaRPr lang="en-CA" dirty="0"/>
          </a:p>
        </p:txBody>
      </p:sp>
      <p:pic>
        <p:nvPicPr>
          <p:cNvPr id="19" name="Picture 18" descr="case_study.wmf"/>
          <p:cNvPicPr>
            <a:picLocks noChangeAspect="1"/>
          </p:cNvPicPr>
          <p:nvPr userDrawn="1"/>
        </p:nvPicPr>
        <p:blipFill>
          <a:blip r:embed="rId2" cstate="print"/>
          <a:stretch>
            <a:fillRect/>
          </a:stretch>
        </p:blipFill>
        <p:spPr>
          <a:xfrm>
            <a:off x="464339" y="1376773"/>
            <a:ext cx="1035598" cy="1136822"/>
          </a:xfrm>
          <a:prstGeom prst="rect">
            <a:avLst/>
          </a:prstGeom>
        </p:spPr>
      </p:pic>
    </p:spTree>
    <p:extLst>
      <p:ext uri="{BB962C8B-B14F-4D97-AF65-F5344CB8AC3E}">
        <p14:creationId xmlns:p14="http://schemas.microsoft.com/office/powerpoint/2010/main" val="1930424285"/>
      </p:ext>
    </p:extLst>
  </p:cSld>
  <p:clrMapOvr>
    <a:masterClrMapping/>
  </p:clrMapOvr>
  <p:timing>
    <p:tnLst>
      <p:par>
        <p:cTn id="1" dur="indefinite" restart="never" nodeType="tmRoot"/>
      </p:par>
    </p:tnLst>
  </p:timing>
</p:sldLayout>
</file>

<file path=ppt/slideLayouts/slideLayout481.xml><?xml version="1.0" encoding="utf-8"?>
<p:sldLayout xmlns:a="http://schemas.openxmlformats.org/drawingml/2006/main" xmlns:r="http://schemas.openxmlformats.org/officeDocument/2006/relationships" xmlns:p="http://schemas.openxmlformats.org/presentationml/2006/main" preserve="1" userDrawn="1">
  <p:cSld name="2_Cover">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pic>
        <p:nvPicPr>
          <p:cNvPr id="17" name="Picture 16" descr="footer2012-mco.jpg"/>
          <p:cNvPicPr>
            <a:picLocks noChangeAspect="1"/>
          </p:cNvPicPr>
          <p:nvPr userDrawn="1"/>
        </p:nvPicPr>
        <p:blipFill>
          <a:blip r:embed="rId2" cstate="print"/>
          <a:srcRect l="77956"/>
          <a:stretch>
            <a:fillRect/>
          </a:stretch>
        </p:blipFill>
        <p:spPr>
          <a:xfrm>
            <a:off x="7128284" y="6090047"/>
            <a:ext cx="2015716" cy="767953"/>
          </a:xfrm>
          <a:prstGeom prst="rect">
            <a:avLst/>
          </a:prstGeom>
        </p:spPr>
      </p:pic>
      <p:sp>
        <p:nvSpPr>
          <p:cNvPr id="18" name="Rectangle 17"/>
          <p:cNvSpPr/>
          <p:nvPr userDrawn="1"/>
        </p:nvSpPr>
        <p:spPr>
          <a:xfrm>
            <a:off x="-509" y="6090047"/>
            <a:ext cx="7128284" cy="7679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CA" sz="800" dirty="0" smtClean="0">
                <a:solidFill>
                  <a:srgbClr val="ADB7C3"/>
                </a:solidFill>
              </a:rPr>
              <a:t>McLean &amp; Company is a research and advisory firm that provides practical solutions</a:t>
            </a:r>
            <a:br>
              <a:rPr lang="en-CA" sz="800" dirty="0" smtClean="0">
                <a:solidFill>
                  <a:srgbClr val="ADB7C3"/>
                </a:solidFill>
              </a:rPr>
            </a:br>
            <a:r>
              <a:rPr lang="en-CA" sz="800" dirty="0" smtClean="0">
                <a:solidFill>
                  <a:srgbClr val="ADB7C3"/>
                </a:solidFill>
              </a:rPr>
              <a:t>to human resources challenges with executable research, tools, and advice that will have a</a:t>
            </a:r>
            <a:br>
              <a:rPr lang="en-CA" sz="800" dirty="0" smtClean="0">
                <a:solidFill>
                  <a:srgbClr val="ADB7C3"/>
                </a:solidFill>
              </a:rPr>
            </a:br>
            <a:r>
              <a:rPr lang="en-CA" sz="800" dirty="0" smtClean="0">
                <a:solidFill>
                  <a:srgbClr val="ADB7C3"/>
                </a:solidFill>
              </a:rPr>
              <a:t>clear and measurable impact on your business. © 1997-2014 McLean &amp; Company.</a:t>
            </a:r>
            <a:br>
              <a:rPr lang="en-CA" sz="800" dirty="0" smtClean="0">
                <a:solidFill>
                  <a:srgbClr val="ADB7C3"/>
                </a:solidFill>
              </a:rPr>
            </a:br>
            <a:r>
              <a:rPr lang="en-CA" sz="800" dirty="0" smtClean="0">
                <a:solidFill>
                  <a:srgbClr val="ADB7C3"/>
                </a:solidFill>
              </a:rPr>
              <a:t>McLean &amp; Company is a division of Info-Tech Research Group Inc.</a:t>
            </a:r>
            <a:endParaRPr lang="en-CA" sz="800" dirty="0">
              <a:solidFill>
                <a:srgbClr val="ADB7C3"/>
              </a:solidFill>
            </a:endParaRPr>
          </a:p>
        </p:txBody>
      </p:sp>
    </p:spTree>
    <p:extLst>
      <p:ext uri="{BB962C8B-B14F-4D97-AF65-F5344CB8AC3E}">
        <p14:creationId xmlns:p14="http://schemas.microsoft.com/office/powerpoint/2010/main" val="392344204"/>
      </p:ext>
    </p:extLst>
  </p:cSld>
  <p:clrMapOvr>
    <a:masterClrMapping/>
  </p:clrMapOvr>
  <p:timing>
    <p:tnLst>
      <p:par>
        <p:cTn id="1" dur="indefinite" restart="never" nodeType="tmRoot"/>
      </p:par>
    </p:tnLst>
  </p:timing>
</p:sldLayout>
</file>

<file path=ppt/slideLayouts/slideLayout482.xml><?xml version="1.0" encoding="utf-8"?>
<p:sldLayout xmlns:a="http://schemas.openxmlformats.org/drawingml/2006/main" xmlns:r="http://schemas.openxmlformats.org/officeDocument/2006/relationships" xmlns:p="http://schemas.openxmlformats.org/presentationml/2006/main" userDrawn="1">
  <p:cSld name="4_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userDrawn="1">
            <p:ph type="body" sz="quarter" idx="18" hasCustomPrompt="1"/>
          </p:nvPr>
        </p:nvSpPr>
        <p:spPr>
          <a:xfrm>
            <a:off x="687148" y="4295384"/>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3919791" y="4307741"/>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
        <p:nvSpPr>
          <p:cNvPr id="13" name="TextBox 12"/>
          <p:cNvSpPr txBox="1"/>
          <p:nvPr userDrawn="1"/>
        </p:nvSpPr>
        <p:spPr>
          <a:xfrm>
            <a:off x="3919791" y="3976699"/>
            <a:ext cx="269351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What’s in this Section:</a:t>
            </a:r>
          </a:p>
        </p:txBody>
      </p:sp>
      <p:sp>
        <p:nvSpPr>
          <p:cNvPr id="14" name="TextBox 13"/>
          <p:cNvSpPr txBox="1"/>
          <p:nvPr userDrawn="1"/>
        </p:nvSpPr>
        <p:spPr>
          <a:xfrm>
            <a:off x="447639" y="3976700"/>
            <a:ext cx="102557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Sections:</a:t>
            </a:r>
          </a:p>
        </p:txBody>
      </p:sp>
      <p:cxnSp>
        <p:nvCxnSpPr>
          <p:cNvPr id="7" name="Straight Connector 6"/>
          <p:cNvCxnSpPr/>
          <p:nvPr userDrawn="1"/>
        </p:nvCxnSpPr>
        <p:spPr>
          <a:xfrm>
            <a:off x="3749514" y="4311718"/>
            <a:ext cx="0" cy="190613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3749514" y="6217856"/>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3749514" y="4311718"/>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9703343"/>
      </p:ext>
    </p:extLst>
  </p:cSld>
  <p:clrMapOvr>
    <a:masterClrMapping/>
  </p:clrMapOvr>
  <p:timing>
    <p:tnLst>
      <p:par>
        <p:cTn id="1" dur="indefinite" restart="never" nodeType="tmRoot"/>
      </p:par>
    </p:tnLst>
  </p:timing>
</p:sldLayout>
</file>

<file path=ppt/slideLayouts/slideLayout483.xml><?xml version="1.0" encoding="utf-8"?>
<p:sldLayout xmlns:a="http://schemas.openxmlformats.org/drawingml/2006/main" xmlns:r="http://schemas.openxmlformats.org/officeDocument/2006/relationships" xmlns:p="http://schemas.openxmlformats.org/presentationml/2006/main" preserve="1" userDrawn="1">
  <p:cSld name="3_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26321512"/>
      </p:ext>
    </p:extLst>
  </p:cSld>
  <p:clrMapOvr>
    <a:masterClrMapping/>
  </p:clrMapOvr>
  <p:timing>
    <p:tnLst>
      <p:par>
        <p:cTn id="1" dur="indefinite" restart="never" nodeType="tmRoot"/>
      </p:par>
    </p:tnLst>
  </p:timing>
</p:sldLayout>
</file>

<file path=ppt/slideLayouts/slideLayout484.xml><?xml version="1.0" encoding="utf-8"?>
<p:sldLayout xmlns:a="http://schemas.openxmlformats.org/drawingml/2006/main" xmlns:r="http://schemas.openxmlformats.org/officeDocument/2006/relationships" xmlns:p="http://schemas.openxmlformats.org/presentationml/2006/main" userDrawn="1">
  <p:cSld name="2_Activity Title Page">
    <p:spTree>
      <p:nvGrpSpPr>
        <p:cNvPr id="1" name=""/>
        <p:cNvGrpSpPr/>
        <p:nvPr/>
      </p:nvGrpSpPr>
      <p:grpSpPr>
        <a:xfrm>
          <a:off x="0" y="0"/>
          <a:ext cx="0" cy="0"/>
          <a:chOff x="0" y="0"/>
          <a:chExt cx="0" cy="0"/>
        </a:xfrm>
      </p:grpSpPr>
      <p:sp>
        <p:nvSpPr>
          <p:cNvPr id="23" name="Pentagon 22"/>
          <p:cNvSpPr/>
          <p:nvPr userDrawn="1"/>
        </p:nvSpPr>
        <p:spPr>
          <a:xfrm>
            <a:off x="0" y="411616"/>
            <a:ext cx="863588" cy="538410"/>
          </a:xfrm>
          <a:prstGeom prst="homePlate">
            <a:avLst>
              <a:gd name="adj" fmla="val 37631"/>
            </a:avLst>
          </a:prstGeom>
          <a:solidFill>
            <a:srgbClr val="C777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Title 1"/>
          <p:cNvSpPr>
            <a:spLocks noGrp="1"/>
          </p:cNvSpPr>
          <p:nvPr>
            <p:ph type="title" hasCustomPrompt="1"/>
          </p:nvPr>
        </p:nvSpPr>
        <p:spPr>
          <a:xfrm>
            <a:off x="863588" y="260648"/>
            <a:ext cx="8013712" cy="864096"/>
          </a:xfrm>
          <a:noFill/>
        </p:spPr>
        <p:txBody>
          <a:bodyPr/>
          <a:lstStyle>
            <a:lvl1pPr algn="l">
              <a:lnSpc>
                <a:spcPts val="2600"/>
              </a:lnSpc>
              <a:defRPr sz="2400" b="0" baseline="0">
                <a:solidFill>
                  <a:schemeClr val="tx1"/>
                </a:solidFill>
              </a:defRPr>
            </a:lvl1pPr>
          </a:lstStyle>
          <a:p>
            <a:r>
              <a:rPr lang="en-US" dirty="0" smtClean="0"/>
              <a:t>Page Header (Georgia, 24pt) </a:t>
            </a:r>
            <a:endParaRPr lang="en-CA" dirty="0"/>
          </a:p>
        </p:txBody>
      </p:sp>
      <p:sp>
        <p:nvSpPr>
          <p:cNvPr id="21" name="Text Placeholder 20"/>
          <p:cNvSpPr>
            <a:spLocks noGrp="1"/>
          </p:cNvSpPr>
          <p:nvPr>
            <p:ph type="body" sz="quarter" idx="10" hasCustomPrompt="1"/>
          </p:nvPr>
        </p:nvSpPr>
        <p:spPr>
          <a:xfrm>
            <a:off x="0" y="245442"/>
            <a:ext cx="641268" cy="891556"/>
          </a:xfrm>
        </p:spPr>
        <p:txBody>
          <a:bodyPr anchor="ctr"/>
          <a:lstStyle>
            <a:lvl1pPr algn="ctr">
              <a:buNone/>
              <a:defRPr sz="2000" b="1">
                <a:solidFill>
                  <a:schemeClr val="bg1"/>
                </a:solidFill>
              </a:defRPr>
            </a:lvl1pPr>
          </a:lstStyle>
          <a:p>
            <a:pPr lvl="0"/>
            <a:r>
              <a:rPr lang="en-US" dirty="0" smtClean="0"/>
              <a:t>#</a:t>
            </a:r>
            <a:endParaRPr lang="en-US" dirty="0"/>
          </a:p>
        </p:txBody>
      </p:sp>
    </p:spTree>
    <p:extLst>
      <p:ext uri="{BB962C8B-B14F-4D97-AF65-F5344CB8AC3E}">
        <p14:creationId xmlns:p14="http://schemas.microsoft.com/office/powerpoint/2010/main" val="1512704323"/>
      </p:ext>
    </p:extLst>
  </p:cSld>
  <p:clrMapOvr>
    <a:masterClrMapping/>
  </p:clrMapOvr>
  <p:timing>
    <p:tnLst>
      <p:par>
        <p:cTn id="1" dur="indefinite" restart="never" nodeType="tmRoot"/>
      </p:par>
    </p:tnLst>
  </p:timing>
</p:sldLayout>
</file>

<file path=ppt/slideLayouts/slideLayout485.xml><?xml version="1.0" encoding="utf-8"?>
<p:sldLayout xmlns:a="http://schemas.openxmlformats.org/drawingml/2006/main" xmlns:r="http://schemas.openxmlformats.org/officeDocument/2006/relationships" xmlns:p="http://schemas.openxmlformats.org/presentationml/2006/main" preserve="1" userDrawn="1">
  <p:cSld name="3_Executive Summar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Executive Summary (Georgia, 24pt)</a:t>
            </a:r>
            <a:endParaRPr lang="en-US" dirty="0"/>
          </a:p>
        </p:txBody>
      </p:sp>
      <p:grpSp>
        <p:nvGrpSpPr>
          <p:cNvPr id="6" name="Group 88"/>
          <p:cNvGrpSpPr/>
          <p:nvPr/>
        </p:nvGrpSpPr>
        <p:grpSpPr>
          <a:xfrm>
            <a:off x="5740416" y="1209320"/>
            <a:ext cx="3145536" cy="321616"/>
            <a:chOff x="3991296" y="1960467"/>
            <a:chExt cx="1646636" cy="262207"/>
          </a:xfrm>
        </p:grpSpPr>
        <p:sp>
          <p:nvSpPr>
            <p:cNvPr id="7" name="Rectangle 6"/>
            <p:cNvSpPr/>
            <p:nvPr/>
          </p:nvSpPr>
          <p:spPr>
            <a:xfrm>
              <a:off x="3991296" y="1961753"/>
              <a:ext cx="1646636" cy="260921"/>
            </a:xfrm>
            <a:prstGeom prst="rect">
              <a:avLst/>
            </a:prstGeom>
            <a:solidFill>
              <a:srgbClr val="FF3C0D"/>
            </a:solidFill>
            <a:ln w="12700">
              <a:solidFill>
                <a:srgbClr val="E883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CA" sz="1200" i="1" dirty="0" smtClean="0">
                  <a:solidFill>
                    <a:srgbClr val="FFFFFF"/>
                  </a:solidFill>
                  <a:latin typeface="Georgia"/>
                </a:rPr>
                <a:t>McLean &amp; Company </a:t>
              </a:r>
              <a:r>
                <a:rPr lang="en-CA" sz="1200" i="1" dirty="0">
                  <a:solidFill>
                    <a:srgbClr val="FFFFFF"/>
                  </a:solidFill>
                  <a:latin typeface="Georgia"/>
                </a:rPr>
                <a:t>Insight</a:t>
              </a:r>
            </a:p>
          </p:txBody>
        </p:sp>
        <p:pic>
          <p:nvPicPr>
            <p:cNvPr id="8" name="Picture 7" descr="insight-sm.wmf"/>
            <p:cNvPicPr>
              <a:picLocks noChangeAspect="1"/>
            </p:cNvPicPr>
            <p:nvPr/>
          </p:nvPicPr>
          <p:blipFill>
            <a:blip r:embed="rId2" cstate="screen"/>
            <a:stretch>
              <a:fillRect/>
            </a:stretch>
          </p:blipFill>
          <p:spPr>
            <a:xfrm>
              <a:off x="5393464" y="1960467"/>
              <a:ext cx="217654" cy="253060"/>
            </a:xfrm>
            <a:prstGeom prst="rect">
              <a:avLst/>
            </a:prstGeom>
            <a:noFill/>
            <a:ln>
              <a:noFill/>
            </a:ln>
          </p:spPr>
        </p:pic>
      </p:grpSp>
      <p:grpSp>
        <p:nvGrpSpPr>
          <p:cNvPr id="26" name="Group 25"/>
          <p:cNvGrpSpPr/>
          <p:nvPr userDrawn="1"/>
        </p:nvGrpSpPr>
        <p:grpSpPr>
          <a:xfrm>
            <a:off x="255868" y="4125411"/>
            <a:ext cx="8640578" cy="461665"/>
            <a:chOff x="247848" y="4125411"/>
            <a:chExt cx="8640578" cy="461665"/>
          </a:xfrm>
        </p:grpSpPr>
        <p:sp>
          <p:nvSpPr>
            <p:cNvPr id="9" name="Rectangle 8"/>
            <p:cNvSpPr/>
            <p:nvPr userDrawn="1"/>
          </p:nvSpPr>
          <p:spPr>
            <a:xfrm>
              <a:off x="247848" y="4199835"/>
              <a:ext cx="8640578" cy="312818"/>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b="1" dirty="0">
                  <a:solidFill>
                    <a:srgbClr val="FFFFFF"/>
                  </a:solidFill>
                </a:rPr>
                <a:t>Resolution</a:t>
              </a:r>
            </a:p>
          </p:txBody>
        </p:sp>
        <p:sp>
          <p:nvSpPr>
            <p:cNvPr id="15" name="TextBox 14"/>
            <p:cNvSpPr txBox="1"/>
            <p:nvPr userDrawn="1"/>
          </p:nvSpPr>
          <p:spPr>
            <a:xfrm>
              <a:off x="8461706" y="4125411"/>
              <a:ext cx="426720" cy="461665"/>
            </a:xfrm>
            <a:prstGeom prst="rect">
              <a:avLst/>
            </a:prstGeom>
            <a:noFill/>
          </p:spPr>
          <p:txBody>
            <a:bodyPr wrap="none" rtlCol="0" anchor="ctr">
              <a:spAutoFit/>
            </a:bodyPr>
            <a:lstStyle/>
            <a:p>
              <a:pPr algn="ctr"/>
              <a:r>
                <a:rPr lang="en-US" sz="2400" b="1" dirty="0" smtClean="0">
                  <a:solidFill>
                    <a:srgbClr val="FFFFFF"/>
                  </a:solidFill>
                  <a:sym typeface="Wingdings" panose="05000000000000000000" pitchFamily="2" charset="2"/>
                </a:rPr>
                <a:t></a:t>
              </a:r>
              <a:endParaRPr lang="en-US" sz="2400" b="1" dirty="0">
                <a:solidFill>
                  <a:srgbClr val="FFFFFF"/>
                </a:solidFill>
              </a:endParaRPr>
            </a:p>
          </p:txBody>
        </p:sp>
      </p:grpSp>
      <p:grpSp>
        <p:nvGrpSpPr>
          <p:cNvPr id="25" name="Group 24"/>
          <p:cNvGrpSpPr/>
          <p:nvPr userDrawn="1"/>
        </p:nvGrpSpPr>
        <p:grpSpPr>
          <a:xfrm>
            <a:off x="247848" y="1210905"/>
            <a:ext cx="5266944" cy="325508"/>
            <a:chOff x="277163" y="1210905"/>
            <a:chExt cx="5266944" cy="325508"/>
          </a:xfrm>
        </p:grpSpPr>
        <p:sp>
          <p:nvSpPr>
            <p:cNvPr id="13" name="Rectangle 12"/>
            <p:cNvSpPr/>
            <p:nvPr userDrawn="1"/>
          </p:nvSpPr>
          <p:spPr>
            <a:xfrm>
              <a:off x="277163" y="1210905"/>
              <a:ext cx="5266944" cy="320040"/>
            </a:xfrm>
            <a:prstGeom prst="rect">
              <a:avLst/>
            </a:prstGeom>
            <a:solidFill>
              <a:srgbClr val="924E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rgbClr val="FFFFFF"/>
                  </a:solidFill>
                </a:rPr>
                <a:t>Situation</a:t>
              </a:r>
              <a:endParaRPr lang="en-US" sz="1400" b="1" dirty="0">
                <a:solidFill>
                  <a:srgbClr val="FFFFFF"/>
                </a:solidFill>
              </a:endParaRPr>
            </a:p>
          </p:txBody>
        </p:sp>
        <p:sp>
          <p:nvSpPr>
            <p:cNvPr id="16" name="Isosceles Triangle 15"/>
            <p:cNvSpPr/>
            <p:nvPr userDrawn="1"/>
          </p:nvSpPr>
          <p:spPr>
            <a:xfrm>
              <a:off x="5223565" y="1254045"/>
              <a:ext cx="216694" cy="22383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smtClean="0">
                <a:solidFill>
                  <a:srgbClr val="333333"/>
                </a:solidFill>
              </a:endParaRPr>
            </a:p>
          </p:txBody>
        </p:sp>
        <p:sp>
          <p:nvSpPr>
            <p:cNvPr id="17" name="TextBox 16"/>
            <p:cNvSpPr txBox="1"/>
            <p:nvPr userDrawn="1"/>
          </p:nvSpPr>
          <p:spPr>
            <a:xfrm>
              <a:off x="5297384" y="1259414"/>
              <a:ext cx="69056" cy="276999"/>
            </a:xfrm>
            <a:prstGeom prst="rect">
              <a:avLst/>
            </a:prstGeom>
            <a:noFill/>
          </p:spPr>
          <p:txBody>
            <a:bodyPr wrap="square" rtlCol="0" anchor="ctr">
              <a:spAutoFit/>
            </a:bodyPr>
            <a:lstStyle/>
            <a:p>
              <a:pPr algn="ctr"/>
              <a:r>
                <a:rPr lang="en-US" sz="1200" dirty="0" smtClean="0">
                  <a:solidFill>
                    <a:srgbClr val="924E6B"/>
                  </a:solidFill>
                </a:rPr>
                <a:t>!</a:t>
              </a:r>
              <a:endParaRPr lang="en-US" sz="1200" dirty="0">
                <a:solidFill>
                  <a:srgbClr val="924E6B"/>
                </a:solidFill>
              </a:endParaRPr>
            </a:p>
          </p:txBody>
        </p:sp>
      </p:grpSp>
      <p:grpSp>
        <p:nvGrpSpPr>
          <p:cNvPr id="24" name="Group 23"/>
          <p:cNvGrpSpPr/>
          <p:nvPr userDrawn="1"/>
        </p:nvGrpSpPr>
        <p:grpSpPr>
          <a:xfrm>
            <a:off x="247848" y="2639247"/>
            <a:ext cx="5266944" cy="369332"/>
            <a:chOff x="251520" y="2526953"/>
            <a:chExt cx="5266944" cy="369332"/>
          </a:xfrm>
        </p:grpSpPr>
        <p:sp>
          <p:nvSpPr>
            <p:cNvPr id="11" name="Rectangle 10"/>
            <p:cNvSpPr/>
            <p:nvPr userDrawn="1"/>
          </p:nvSpPr>
          <p:spPr>
            <a:xfrm>
              <a:off x="251520" y="2547450"/>
              <a:ext cx="5266944"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b="1" dirty="0">
                  <a:solidFill>
                    <a:srgbClr val="FFFFFF"/>
                  </a:solidFill>
                </a:rPr>
                <a:t>Complication</a:t>
              </a:r>
            </a:p>
          </p:txBody>
        </p:sp>
        <p:sp>
          <p:nvSpPr>
            <p:cNvPr id="18" name="TextBox 17"/>
            <p:cNvSpPr txBox="1"/>
            <p:nvPr userDrawn="1"/>
          </p:nvSpPr>
          <p:spPr>
            <a:xfrm>
              <a:off x="5177595" y="2526953"/>
              <a:ext cx="262664" cy="369332"/>
            </a:xfrm>
            <a:prstGeom prst="rect">
              <a:avLst/>
            </a:prstGeom>
            <a:noFill/>
          </p:spPr>
          <p:txBody>
            <a:bodyPr wrap="square" rtlCol="0">
              <a:spAutoFit/>
            </a:bodyPr>
            <a:lstStyle/>
            <a:p>
              <a:r>
                <a:rPr lang="en-US" b="1" dirty="0" smtClean="0">
                  <a:solidFill>
                    <a:srgbClr val="FFFFFF"/>
                  </a:solidFill>
                </a:rPr>
                <a:t>?</a:t>
              </a:r>
              <a:endParaRPr lang="en-US" b="1" dirty="0">
                <a:solidFill>
                  <a:srgbClr val="FFFFFF"/>
                </a:solidFill>
              </a:endParaRPr>
            </a:p>
          </p:txBody>
        </p:sp>
      </p:grpSp>
      <p:sp>
        <p:nvSpPr>
          <p:cNvPr id="20" name="Text Placeholder 19"/>
          <p:cNvSpPr>
            <a:spLocks noGrp="1"/>
          </p:cNvSpPr>
          <p:nvPr userDrawn="1">
            <p:ph type="body" sz="quarter" idx="10"/>
          </p:nvPr>
        </p:nvSpPr>
        <p:spPr>
          <a:xfrm>
            <a:off x="255869" y="1535364"/>
            <a:ext cx="5248656" cy="107899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1" name="Text Placeholder 19"/>
          <p:cNvSpPr>
            <a:spLocks noGrp="1"/>
          </p:cNvSpPr>
          <p:nvPr userDrawn="1">
            <p:ph type="body" sz="quarter" idx="11"/>
          </p:nvPr>
        </p:nvSpPr>
        <p:spPr>
          <a:xfrm>
            <a:off x="255869" y="2974004"/>
            <a:ext cx="5248656" cy="107698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2" name="Text Placeholder 19"/>
          <p:cNvSpPr>
            <a:spLocks noGrp="1"/>
          </p:cNvSpPr>
          <p:nvPr userDrawn="1">
            <p:ph type="body" sz="quarter" idx="12"/>
          </p:nvPr>
        </p:nvSpPr>
        <p:spPr>
          <a:xfrm>
            <a:off x="264818" y="4512653"/>
            <a:ext cx="8613648" cy="18084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cxnSp>
        <p:nvCxnSpPr>
          <p:cNvPr id="27" name="Straight Connector 26"/>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9" name="Text Placeholder 28"/>
          <p:cNvSpPr>
            <a:spLocks noGrp="1"/>
          </p:cNvSpPr>
          <p:nvPr>
            <p:ph type="body" sz="quarter" idx="13"/>
          </p:nvPr>
        </p:nvSpPr>
        <p:spPr>
          <a:xfrm>
            <a:off x="5740416" y="1527747"/>
            <a:ext cx="3148013" cy="2523241"/>
          </a:xfrm>
          <a:ln w="19050">
            <a:solidFill>
              <a:schemeClr val="bg1">
                <a:lumMod val="75000"/>
              </a:schemeClr>
            </a:solidFill>
          </a:ln>
        </p:spPr>
        <p:txBody>
          <a:bodyPr/>
          <a:lstStyle>
            <a:lvl1pPr marL="0" indent="0">
              <a:buNone/>
              <a:defRPr/>
            </a:lvl1pPr>
          </a:lstStyle>
          <a:p>
            <a:pPr lvl="0"/>
            <a:endParaRPr lang="en-US" dirty="0"/>
          </a:p>
        </p:txBody>
      </p:sp>
    </p:spTree>
    <p:extLst>
      <p:ext uri="{BB962C8B-B14F-4D97-AF65-F5344CB8AC3E}">
        <p14:creationId xmlns:p14="http://schemas.microsoft.com/office/powerpoint/2010/main" val="229561711"/>
      </p:ext>
    </p:extLst>
  </p:cSld>
  <p:clrMapOvr>
    <a:masterClrMapping/>
  </p:clrMapOvr>
  <p:timing>
    <p:tnLst>
      <p:par>
        <p:cTn id="1" dur="indefinite" restart="never" nodeType="tmRoot"/>
      </p:par>
    </p:tnLst>
  </p:timing>
</p:sldLayout>
</file>

<file path=ppt/slideLayouts/slideLayout486.xml><?xml version="1.0" encoding="utf-8"?>
<p:sldLayout xmlns:a="http://schemas.openxmlformats.org/drawingml/2006/main" xmlns:r="http://schemas.openxmlformats.org/officeDocument/2006/relationships" xmlns:p="http://schemas.openxmlformats.org/presentationml/2006/main" preserve="1">
  <p:cSld name="Cover">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pic>
        <p:nvPicPr>
          <p:cNvPr id="15" name="Picture 14" descr="footer2012-mco.jpg"/>
          <p:cNvPicPr>
            <a:picLocks noChangeAspect="1"/>
          </p:cNvPicPr>
          <p:nvPr/>
        </p:nvPicPr>
        <p:blipFill>
          <a:blip r:embed="rId2" cstate="print"/>
          <a:srcRect l="77956"/>
          <a:stretch>
            <a:fillRect/>
          </a:stretch>
        </p:blipFill>
        <p:spPr>
          <a:xfrm>
            <a:off x="7128284" y="6090047"/>
            <a:ext cx="2015716" cy="767953"/>
          </a:xfrm>
          <a:prstGeom prst="rect">
            <a:avLst/>
          </a:prstGeom>
        </p:spPr>
      </p:pic>
      <p:sp>
        <p:nvSpPr>
          <p:cNvPr id="26" name="Rectangle 25"/>
          <p:cNvSpPr/>
          <p:nvPr/>
        </p:nvSpPr>
        <p:spPr>
          <a:xfrm>
            <a:off x="-509" y="6090047"/>
            <a:ext cx="7128284" cy="7679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CA" sz="800" dirty="0" smtClean="0">
                <a:solidFill>
                  <a:srgbClr val="ADB7C3"/>
                </a:solidFill>
              </a:rPr>
              <a:t>McLean &amp; Company is a research and advisory firm that provides practical solutions</a:t>
            </a:r>
            <a:br>
              <a:rPr lang="en-CA" sz="800" dirty="0" smtClean="0">
                <a:solidFill>
                  <a:srgbClr val="ADB7C3"/>
                </a:solidFill>
              </a:rPr>
            </a:br>
            <a:r>
              <a:rPr lang="en-CA" sz="800" dirty="0" smtClean="0">
                <a:solidFill>
                  <a:srgbClr val="ADB7C3"/>
                </a:solidFill>
              </a:rPr>
              <a:t>to human resources challenges with executable research, tools, and advice that will have a</a:t>
            </a:r>
            <a:br>
              <a:rPr lang="en-CA" sz="800" dirty="0" smtClean="0">
                <a:solidFill>
                  <a:srgbClr val="ADB7C3"/>
                </a:solidFill>
              </a:rPr>
            </a:br>
            <a:r>
              <a:rPr lang="en-CA" sz="800" dirty="0" smtClean="0">
                <a:solidFill>
                  <a:srgbClr val="ADB7C3"/>
                </a:solidFill>
              </a:rPr>
              <a:t>clear and measurable impact on your business. © 1997-2014 McLean &amp; Company.</a:t>
            </a:r>
            <a:br>
              <a:rPr lang="en-CA" sz="800" dirty="0" smtClean="0">
                <a:solidFill>
                  <a:srgbClr val="ADB7C3"/>
                </a:solidFill>
              </a:rPr>
            </a:br>
            <a:r>
              <a:rPr lang="en-CA" sz="800" dirty="0" smtClean="0">
                <a:solidFill>
                  <a:srgbClr val="ADB7C3"/>
                </a:solidFill>
              </a:rPr>
              <a:t>McLean &amp; Company is a division of Info-Tech Research Group Inc.</a:t>
            </a:r>
            <a:endParaRPr lang="en-CA" sz="800" dirty="0">
              <a:solidFill>
                <a:srgbClr val="ADB7C3"/>
              </a:solidFill>
            </a:endParaRPr>
          </a:p>
        </p:txBody>
      </p:sp>
    </p:spTree>
    <p:extLst>
      <p:ext uri="{BB962C8B-B14F-4D97-AF65-F5344CB8AC3E}">
        <p14:creationId xmlns:p14="http://schemas.microsoft.com/office/powerpoint/2010/main" val="2717302774"/>
      </p:ext>
    </p:extLst>
  </p:cSld>
  <p:clrMapOvr>
    <a:masterClrMapping/>
  </p:clrMapOvr>
  <p:timing>
    <p:tnLst>
      <p:par>
        <p:cTn id="1" dur="indefinite" restart="never" nodeType="tmRoot"/>
      </p:par>
    </p:tnLst>
  </p:timing>
</p:sldLayout>
</file>

<file path=ppt/slideLayouts/slideLayout487.xml><?xml version="1.0" encoding="utf-8"?>
<p:sldLayout xmlns:a="http://schemas.openxmlformats.org/drawingml/2006/main" xmlns:r="http://schemas.openxmlformats.org/officeDocument/2006/relationships" xmlns:p="http://schemas.openxmlformats.org/presentationml/2006/main" preserve="1">
  <p:cSld name="Section Cover Page">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p:ph type="body" sz="quarter" idx="18" hasCustomPrompt="1"/>
          </p:nvPr>
        </p:nvSpPr>
        <p:spPr>
          <a:xfrm>
            <a:off x="6336196" y="4298777"/>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791580" y="4311718"/>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Tree>
    <p:extLst>
      <p:ext uri="{BB962C8B-B14F-4D97-AF65-F5344CB8AC3E}">
        <p14:creationId xmlns:p14="http://schemas.microsoft.com/office/powerpoint/2010/main" val="2023682512"/>
      </p:ext>
    </p:extLst>
  </p:cSld>
  <p:clrMapOvr>
    <a:masterClrMapping/>
  </p:clrMapOvr>
  <p:timing>
    <p:tnLst>
      <p:par>
        <p:cTn id="1" dur="indefinite" restart="never" nodeType="tmRoot"/>
      </p:par>
    </p:tnLst>
  </p:timing>
  <p:hf hdr="0" ftr="0" dt="0"/>
</p:sldLayout>
</file>

<file path=ppt/slideLayouts/slideLayout488.xml><?xml version="1.0" encoding="utf-8"?>
<p:sldLayout xmlns:a="http://schemas.openxmlformats.org/drawingml/2006/main" xmlns:r="http://schemas.openxmlformats.org/officeDocument/2006/relationships" xmlns:p="http://schemas.openxmlformats.org/presentationml/2006/main" preserve="1">
  <p:cSld name="Introduction">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5" name="Text Placeholder 41"/>
          <p:cNvSpPr>
            <a:spLocks noGrp="1"/>
          </p:cNvSpPr>
          <p:nvPr>
            <p:ph type="body" sz="quarter" idx="16" hasCustomPrompt="1"/>
          </p:nvPr>
        </p:nvSpPr>
        <p:spPr>
          <a:xfrm>
            <a:off x="249303" y="2507593"/>
            <a:ext cx="4034665" cy="2376264"/>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26" name="Text Placeholder 41"/>
          <p:cNvSpPr>
            <a:spLocks noGrp="1"/>
          </p:cNvSpPr>
          <p:nvPr>
            <p:ph type="body" sz="quarter" idx="23" hasCustomPrompt="1"/>
          </p:nvPr>
        </p:nvSpPr>
        <p:spPr>
          <a:xfrm>
            <a:off x="4860032" y="2507593"/>
            <a:ext cx="4032448" cy="2376264"/>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Tree>
    <p:extLst>
      <p:ext uri="{BB962C8B-B14F-4D97-AF65-F5344CB8AC3E}">
        <p14:creationId xmlns:p14="http://schemas.microsoft.com/office/powerpoint/2010/main" val="3478414248"/>
      </p:ext>
    </p:extLst>
  </p:cSld>
  <p:clrMapOvr>
    <a:masterClrMapping/>
  </p:clrMapOvr>
  <p:timing>
    <p:tnLst>
      <p:par>
        <p:cTn id="1" dur="indefinite" restart="never" nodeType="tmRoot"/>
      </p:par>
    </p:tnLst>
  </p:timing>
  <p:hf hdr="0" ftr="0" dt="0"/>
</p:sldLayout>
</file>

<file path=ppt/slideLayouts/slideLayout489.xml><?xml version="1.0" encoding="utf-8"?>
<p:sldLayout xmlns:a="http://schemas.openxmlformats.org/drawingml/2006/main" xmlns:r="http://schemas.openxmlformats.org/officeDocument/2006/relationships" xmlns:p="http://schemas.openxmlformats.org/presentationml/2006/main" preserve="1">
  <p:cSld name="Header / Subhead / Bodycop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892896"/>
            <a:ext cx="8627997" cy="43137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1974348019"/>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cSld name="Three Sections">
    <p:spTree>
      <p:nvGrpSpPr>
        <p:cNvPr id="1" name=""/>
        <p:cNvGrpSpPr/>
        <p:nvPr/>
      </p:nvGrpSpPr>
      <p:grpSpPr>
        <a:xfrm>
          <a:off x="0" y="0"/>
          <a:ext cx="0" cy="0"/>
          <a:chOff x="0" y="0"/>
          <a:chExt cx="0" cy="0"/>
        </a:xfrm>
      </p:grpSpPr>
      <p:sp>
        <p:nvSpPr>
          <p:cNvPr id="12" name="Text Placeholder 13"/>
          <p:cNvSpPr>
            <a:spLocks noGrp="1"/>
          </p:cNvSpPr>
          <p:nvPr>
            <p:ph type="body" sz="quarter" idx="12" hasCustomPrompt="1"/>
          </p:nvPr>
        </p:nvSpPr>
        <p:spPr>
          <a:xfrm>
            <a:off x="266219" y="4642215"/>
            <a:ext cx="8613648" cy="320040"/>
          </a:xfr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en-US" sz="1400" b="1" dirty="0" smtClean="0"/>
            </a:lvl1pPr>
          </a:lstStyle>
          <a:p>
            <a:pPr marL="0" lvl="0" defTabSz="914400" eaLnBrk="1" latinLnBrk="0" hangingPunct="1"/>
            <a:r>
              <a:rPr lang="en-US" dirty="0" smtClean="0"/>
              <a:t>Click to replace text (Arial, 14pt)</a:t>
            </a:r>
          </a:p>
        </p:txBody>
      </p:sp>
      <p:sp>
        <p:nvSpPr>
          <p:cNvPr id="11" name="Text Placeholder 13"/>
          <p:cNvSpPr>
            <a:spLocks noGrp="1"/>
          </p:cNvSpPr>
          <p:nvPr>
            <p:ph type="body" sz="quarter" idx="11" hasCustomPrompt="1"/>
          </p:nvPr>
        </p:nvSpPr>
        <p:spPr>
          <a:xfrm>
            <a:off x="266219" y="2931098"/>
            <a:ext cx="8613648" cy="320040"/>
          </a:xfr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en-US" sz="1400" b="1" dirty="0" smtClean="0">
                <a:solidFill>
                  <a:schemeClr val="lt1"/>
                </a:solidFill>
              </a:defRPr>
            </a:lvl1pPr>
          </a:lstStyle>
          <a:p>
            <a:pPr marL="0" lvl="0" defTabSz="914400" eaLnBrk="1" latinLnBrk="0" hangingPunct="1"/>
            <a:r>
              <a:rPr lang="en-US" dirty="0" smtClean="0"/>
              <a:t>Click to replace text (Arial, 14pt)</a:t>
            </a:r>
          </a:p>
        </p:txBody>
      </p:sp>
      <p:sp>
        <p:nvSpPr>
          <p:cNvPr id="14" name="Text Placeholder 13"/>
          <p:cNvSpPr>
            <a:spLocks noGrp="1"/>
          </p:cNvSpPr>
          <p:nvPr>
            <p:ph type="body" sz="quarter" idx="10" hasCustomPrompt="1"/>
          </p:nvPr>
        </p:nvSpPr>
        <p:spPr>
          <a:xfrm>
            <a:off x="266219" y="1226948"/>
            <a:ext cx="8611080" cy="320040"/>
          </a:xfrm>
          <a:solidFill>
            <a:srgbClr val="924E6B"/>
          </a:solidFill>
        </p:spPr>
        <p:txBody>
          <a:bodyPr/>
          <a:lstStyle>
            <a:lvl1pPr marL="0" indent="0">
              <a:buNone/>
              <a:defRPr lang="en-US" sz="1400" b="1" kern="1200" dirty="0" smtClean="0">
                <a:solidFill>
                  <a:schemeClr val="bg1"/>
                </a:solidFill>
                <a:latin typeface="+mn-lt"/>
                <a:ea typeface="+mn-ea"/>
                <a:cs typeface="+mn-cs"/>
              </a:defRPr>
            </a:lvl1pPr>
          </a:lstStyle>
          <a:p>
            <a:pPr lvl="0"/>
            <a:r>
              <a:rPr lang="en-US" dirty="0" smtClean="0"/>
              <a:t>Click to replace text (Arial, 14pt)</a:t>
            </a:r>
          </a:p>
        </p:txBody>
      </p:sp>
      <p:sp>
        <p:nvSpPr>
          <p:cNvPr id="2" name="Title 1"/>
          <p:cNvSpPr>
            <a:spLocks noGrp="1"/>
          </p:cNvSpPr>
          <p:nvPr>
            <p:ph type="title" hasCustomPrompt="1"/>
          </p:nvPr>
        </p:nvSpPr>
        <p:spPr/>
        <p:txBody>
          <a:bodyPr/>
          <a:lstStyle>
            <a:lvl1pPr>
              <a:defRPr baseline="0"/>
            </a:lvl1pPr>
          </a:lstStyle>
          <a:p>
            <a:r>
              <a:rPr lang="en-US" dirty="0" smtClean="0"/>
              <a:t>Three sections (Georgia, 24pt)</a:t>
            </a:r>
            <a:endParaRPr lang="en-US" dirty="0"/>
          </a:p>
        </p:txBody>
      </p:sp>
      <p:sp>
        <p:nvSpPr>
          <p:cNvPr id="13" name="Text Placeholder 12"/>
          <p:cNvSpPr>
            <a:spLocks noGrp="1"/>
          </p:cNvSpPr>
          <p:nvPr>
            <p:ph type="body" sz="quarter" idx="13"/>
          </p:nvPr>
        </p:nvSpPr>
        <p:spPr>
          <a:xfrm>
            <a:off x="266219" y="1546727"/>
            <a:ext cx="8595360" cy="1384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5" name="Text Placeholder 12"/>
          <p:cNvSpPr>
            <a:spLocks noGrp="1"/>
          </p:cNvSpPr>
          <p:nvPr>
            <p:ph type="body" sz="quarter" idx="14"/>
          </p:nvPr>
        </p:nvSpPr>
        <p:spPr>
          <a:xfrm>
            <a:off x="266219" y="3257915"/>
            <a:ext cx="8595360" cy="1384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6" name="Text Placeholder 12"/>
          <p:cNvSpPr>
            <a:spLocks noGrp="1"/>
          </p:cNvSpPr>
          <p:nvPr>
            <p:ph type="body" sz="quarter" idx="15"/>
          </p:nvPr>
        </p:nvSpPr>
        <p:spPr>
          <a:xfrm>
            <a:off x="266219" y="4969032"/>
            <a:ext cx="8595360" cy="13775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2567147888"/>
      </p:ext>
    </p:extLst>
  </p:cSld>
  <p:clrMapOvr>
    <a:masterClrMapping/>
  </p:clrMapOvr>
  <p:timing>
    <p:tnLst>
      <p:par>
        <p:cTn id="1" dur="indefinite" restart="never" nodeType="tmRoot"/>
      </p:par>
    </p:tnLst>
  </p:timing>
</p:sldLayout>
</file>

<file path=ppt/slideLayouts/slideLayout490.xml><?xml version="1.0" encoding="utf-8"?>
<p:sldLayout xmlns:a="http://schemas.openxmlformats.org/drawingml/2006/main" xmlns:r="http://schemas.openxmlformats.org/officeDocument/2006/relationships" xmlns:p="http://schemas.openxmlformats.org/presentationml/2006/main" preserve="1">
  <p:cSld name="Case Stud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159732" y="1362075"/>
            <a:ext cx="6717568"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Case Study (Georgia, 24pt) </a:t>
            </a:r>
            <a:endParaRPr lang="en-CA" dirty="0"/>
          </a:p>
        </p:txBody>
      </p:sp>
      <p:pic>
        <p:nvPicPr>
          <p:cNvPr id="13" name="Picture 12" descr="case_study.wmf"/>
          <p:cNvPicPr>
            <a:picLocks noChangeAspect="1"/>
          </p:cNvPicPr>
          <p:nvPr/>
        </p:nvPicPr>
        <p:blipFill>
          <a:blip r:embed="rId2" cstate="print"/>
          <a:stretch>
            <a:fillRect/>
          </a:stretch>
        </p:blipFill>
        <p:spPr>
          <a:xfrm>
            <a:off x="464339" y="1376772"/>
            <a:ext cx="1410568" cy="1548443"/>
          </a:xfrm>
          <a:prstGeom prst="rect">
            <a:avLst/>
          </a:prstGeom>
        </p:spPr>
      </p:pic>
    </p:spTree>
    <p:extLst>
      <p:ext uri="{BB962C8B-B14F-4D97-AF65-F5344CB8AC3E}">
        <p14:creationId xmlns:p14="http://schemas.microsoft.com/office/powerpoint/2010/main" val="3145029228"/>
      </p:ext>
    </p:extLst>
  </p:cSld>
  <p:clrMapOvr>
    <a:masterClrMapping/>
  </p:clrMapOvr>
  <p:timing>
    <p:tnLst>
      <p:par>
        <p:cTn id="1" dur="indefinite" restart="never" nodeType="tmRoot"/>
      </p:par>
    </p:tnLst>
  </p:timing>
</p:sldLayout>
</file>

<file path=ppt/slideLayouts/slideLayout491.xml><?xml version="1.0" encoding="utf-8"?>
<p:sldLayout xmlns:a="http://schemas.openxmlformats.org/drawingml/2006/main" xmlns:r="http://schemas.openxmlformats.org/officeDocument/2006/relationships" xmlns:p="http://schemas.openxmlformats.org/presentationml/2006/main" preserve="1">
  <p:cSld name="Header / Bodycop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232756"/>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3545053240"/>
      </p:ext>
    </p:extLst>
  </p:cSld>
  <p:clrMapOvr>
    <a:masterClrMapping/>
  </p:clrMapOvr>
  <p:timing>
    <p:tnLst>
      <p:par>
        <p:cTn id="1" dur="indefinite" restart="never" nodeType="tmRoot"/>
      </p:par>
    </p:tnLst>
  </p:timing>
</p:sldLayout>
</file>

<file path=ppt/slideLayouts/slideLayout492.xml><?xml version="1.0" encoding="utf-8"?>
<p:sldLayout xmlns:a="http://schemas.openxmlformats.org/drawingml/2006/main" xmlns:r="http://schemas.openxmlformats.org/officeDocument/2006/relationships" xmlns:p="http://schemas.openxmlformats.org/presentationml/2006/main" preserve="1">
  <p:cSld name="Left/Right Blank &amp; Line">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a:t>
            </a:r>
            <a:endParaRPr lang="en-CA" dirty="0"/>
          </a:p>
        </p:txBody>
      </p: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Tree>
    <p:extLst>
      <p:ext uri="{BB962C8B-B14F-4D97-AF65-F5344CB8AC3E}">
        <p14:creationId xmlns:p14="http://schemas.microsoft.com/office/powerpoint/2010/main" val="4205196834"/>
      </p:ext>
    </p:extLst>
  </p:cSld>
  <p:clrMapOvr>
    <a:masterClrMapping/>
  </p:clrMapOvr>
  <p:timing>
    <p:tnLst>
      <p:par>
        <p:cTn id="1" dur="indefinite" restart="never" nodeType="tmRoot"/>
      </p:par>
    </p:tnLst>
  </p:timing>
</p:sldLayout>
</file>

<file path=ppt/slideLayouts/slideLayout493.xml><?xml version="1.0" encoding="utf-8"?>
<p:sldLayout xmlns:a="http://schemas.openxmlformats.org/drawingml/2006/main" xmlns:r="http://schemas.openxmlformats.org/officeDocument/2006/relationships" xmlns:p="http://schemas.openxmlformats.org/presentationml/2006/main" preserve="1">
  <p:cSld name="Header">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2217439144"/>
      </p:ext>
    </p:extLst>
  </p:cSld>
  <p:clrMapOvr>
    <a:masterClrMapping/>
  </p:clrMapOvr>
  <p:timing>
    <p:tnLst>
      <p:par>
        <p:cTn id="1" dur="indefinite" restart="never" nodeType="tmRoot"/>
      </p:par>
    </p:tnLst>
  </p:timing>
</p:sldLayout>
</file>

<file path=ppt/slideLayouts/slideLayout494.xml><?xml version="1.0" encoding="utf-8"?>
<p:sldLayout xmlns:a="http://schemas.openxmlformats.org/drawingml/2006/main" xmlns:r="http://schemas.openxmlformats.org/officeDocument/2006/relationships" xmlns:p="http://schemas.openxmlformats.org/presentationml/2006/main" preserve="1">
  <p:cSld name="Left Blank">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a:t>
            </a:r>
            <a:endParaRPr lang="en-CA" dirty="0"/>
          </a:p>
        </p:txBody>
      </p: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Content Placeholder 25"/>
          <p:cNvSpPr>
            <a:spLocks noGrp="1"/>
          </p:cNvSpPr>
          <p:nvPr>
            <p:ph sz="quarter" idx="20" hasCustomPrompt="1"/>
          </p:nvPr>
        </p:nvSpPr>
        <p:spPr>
          <a:xfrm>
            <a:off x="5581649" y="1880828"/>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4" name="Text Placeholder 41"/>
          <p:cNvSpPr>
            <a:spLocks noGrp="1"/>
          </p:cNvSpPr>
          <p:nvPr>
            <p:ph type="body" sz="quarter" idx="21" hasCustomPrompt="1"/>
          </p:nvPr>
        </p:nvSpPr>
        <p:spPr>
          <a:xfrm>
            <a:off x="5581649" y="4910709"/>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Tree>
    <p:extLst>
      <p:ext uri="{BB962C8B-B14F-4D97-AF65-F5344CB8AC3E}">
        <p14:creationId xmlns:p14="http://schemas.microsoft.com/office/powerpoint/2010/main" val="1397907152"/>
      </p:ext>
    </p:extLst>
  </p:cSld>
  <p:clrMapOvr>
    <a:masterClrMapping/>
  </p:clrMapOvr>
</p:sldLayout>
</file>

<file path=ppt/slideLayouts/slideLayout495.xml><?xml version="1.0" encoding="utf-8"?>
<p:sldLayout xmlns:a="http://schemas.openxmlformats.org/drawingml/2006/main" xmlns:r="http://schemas.openxmlformats.org/officeDocument/2006/relationships" xmlns:p="http://schemas.openxmlformats.org/presentationml/2006/main" preserve="1">
  <p:cSld name="Right Blank">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i="0"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20" name="Text Placeholder 41"/>
          <p:cNvSpPr>
            <a:spLocks noGrp="1"/>
          </p:cNvSpPr>
          <p:nvPr>
            <p:ph type="body" sz="quarter" idx="22" hasCustomPrompt="1"/>
          </p:nvPr>
        </p:nvSpPr>
        <p:spPr>
          <a:xfrm>
            <a:off x="249303" y="5357454"/>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25" name="Text Placeholder 41"/>
          <p:cNvSpPr>
            <a:spLocks noGrp="1"/>
          </p:cNvSpPr>
          <p:nvPr>
            <p:ph type="body" sz="quarter" idx="16" hasCustomPrompt="1"/>
          </p:nvPr>
        </p:nvSpPr>
        <p:spPr>
          <a:xfrm>
            <a:off x="249303" y="1880828"/>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defTabSz="895350">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1571383234"/>
      </p:ext>
    </p:extLst>
  </p:cSld>
  <p:clrMapOvr>
    <a:masterClrMapping/>
  </p:clrMapOvr>
</p:sldLayout>
</file>

<file path=ppt/slideLayouts/slideLayout496.xml><?xml version="1.0" encoding="utf-8"?>
<p:sldLayout xmlns:a="http://schemas.openxmlformats.org/drawingml/2006/main" xmlns:r="http://schemas.openxmlformats.org/officeDocument/2006/relationships" xmlns:p="http://schemas.openxmlformats.org/presentationml/2006/main" preserve="1">
  <p:cSld name="Copy/Image (60/40) &amp; Quote">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2" name="Text Placeholder 41"/>
          <p:cNvSpPr>
            <a:spLocks noGrp="1"/>
          </p:cNvSpPr>
          <p:nvPr>
            <p:ph type="body" sz="quarter" idx="16" hasCustomPrompt="1"/>
          </p:nvPr>
        </p:nvSpPr>
        <p:spPr>
          <a:xfrm>
            <a:off x="249303" y="1883744"/>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6" name="Content Placeholder 25"/>
          <p:cNvSpPr>
            <a:spLocks noGrp="1"/>
          </p:cNvSpPr>
          <p:nvPr>
            <p:ph sz="quarter" idx="20" hasCustomPrompt="1"/>
          </p:nvPr>
        </p:nvSpPr>
        <p:spPr>
          <a:xfrm>
            <a:off x="5581649" y="1880828"/>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7" name="Text Placeholder 41"/>
          <p:cNvSpPr>
            <a:spLocks noGrp="1"/>
          </p:cNvSpPr>
          <p:nvPr>
            <p:ph type="body" sz="quarter" idx="21" hasCustomPrompt="1"/>
          </p:nvPr>
        </p:nvSpPr>
        <p:spPr>
          <a:xfrm>
            <a:off x="5581649" y="4910709"/>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9" name="Text Placeholder 41"/>
          <p:cNvSpPr>
            <a:spLocks noGrp="1"/>
          </p:cNvSpPr>
          <p:nvPr>
            <p:ph type="body" sz="quarter" idx="22" hasCustomPrompt="1"/>
          </p:nvPr>
        </p:nvSpPr>
        <p:spPr>
          <a:xfrm>
            <a:off x="249303" y="5360370"/>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Tree>
    <p:extLst>
      <p:ext uri="{BB962C8B-B14F-4D97-AF65-F5344CB8AC3E}">
        <p14:creationId xmlns:p14="http://schemas.microsoft.com/office/powerpoint/2010/main" val="3481107317"/>
      </p:ext>
    </p:extLst>
  </p:cSld>
  <p:clrMapOvr>
    <a:masterClrMapping/>
  </p:clrMapOvr>
</p:sldLayout>
</file>

<file path=ppt/slideLayouts/slideLayout497.xml><?xml version="1.0" encoding="utf-8"?>
<p:sldLayout xmlns:a="http://schemas.openxmlformats.org/drawingml/2006/main" xmlns:r="http://schemas.openxmlformats.org/officeDocument/2006/relationships" xmlns:p="http://schemas.openxmlformats.org/presentationml/2006/main" preserve="1">
  <p:cSld name="Copy/Image Equal">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1" name="Text Placeholder 41"/>
          <p:cNvSpPr>
            <a:spLocks noGrp="1"/>
          </p:cNvSpPr>
          <p:nvPr>
            <p:ph type="body" sz="quarter" idx="16" hasCustomPrompt="1"/>
          </p:nvPr>
        </p:nvSpPr>
        <p:spPr>
          <a:xfrm>
            <a:off x="260651" y="2022215"/>
            <a:ext cx="4059320"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5305425"/>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7"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35"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Tree>
    <p:extLst>
      <p:ext uri="{BB962C8B-B14F-4D97-AF65-F5344CB8AC3E}">
        <p14:creationId xmlns:p14="http://schemas.microsoft.com/office/powerpoint/2010/main" val="4253776191"/>
      </p:ext>
    </p:extLst>
  </p:cSld>
  <p:clrMapOvr>
    <a:masterClrMapping/>
  </p:clrMapOvr>
</p:sldLayout>
</file>

<file path=ppt/slideLayouts/slideLayout498.xml><?xml version="1.0" encoding="utf-8"?>
<p:sldLayout xmlns:a="http://schemas.openxmlformats.org/drawingml/2006/main" xmlns:r="http://schemas.openxmlformats.org/officeDocument/2006/relationships" xmlns:p="http://schemas.openxmlformats.org/presentationml/2006/main" preserve="1">
  <p:cSld name="Copy &amp; Image / Image Equal Vendor Landscape 2">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1880828"/>
            <a:ext cx="3996443" cy="2489821"/>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1" name="Text Placeholder 41"/>
          <p:cNvSpPr>
            <a:spLocks noGrp="1"/>
          </p:cNvSpPr>
          <p:nvPr>
            <p:ph type="body" sz="quarter" idx="16" hasCustomPrompt="1"/>
          </p:nvPr>
        </p:nvSpPr>
        <p:spPr>
          <a:xfrm>
            <a:off x="260651" y="1883744"/>
            <a:ext cx="4059320" cy="1514797"/>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4370649"/>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7"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5" name="Content Placeholder 25"/>
          <p:cNvSpPr>
            <a:spLocks noGrp="1"/>
          </p:cNvSpPr>
          <p:nvPr>
            <p:ph sz="quarter" idx="23" hasCustomPrompt="1"/>
          </p:nvPr>
        </p:nvSpPr>
        <p:spPr>
          <a:xfrm>
            <a:off x="260650" y="3578561"/>
            <a:ext cx="4059321" cy="1094047"/>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p:txBody>
      </p:sp>
      <p:sp>
        <p:nvSpPr>
          <p:cNvPr id="17"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grpSp>
        <p:nvGrpSpPr>
          <p:cNvPr id="16" name="Group 15"/>
          <p:cNvGrpSpPr/>
          <p:nvPr/>
        </p:nvGrpSpPr>
        <p:grpSpPr>
          <a:xfrm>
            <a:off x="0" y="0"/>
            <a:ext cx="9144000" cy="6876000"/>
            <a:chOff x="0" y="0"/>
            <a:chExt cx="9144000" cy="6876000"/>
          </a:xfrm>
        </p:grpSpPr>
        <p:sp>
          <p:nvSpPr>
            <p:cNvPr id="18" name="Rectangle 17"/>
            <p:cNvSpPr/>
            <p:nvPr/>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9" name="Rectangle 18"/>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0" name="Rectangle 19"/>
            <p:cNvSpPr/>
            <p:nvPr/>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3" name="Rectangle 22"/>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Tree>
    <p:extLst>
      <p:ext uri="{BB962C8B-B14F-4D97-AF65-F5344CB8AC3E}">
        <p14:creationId xmlns:p14="http://schemas.microsoft.com/office/powerpoint/2010/main" val="1900943800"/>
      </p:ext>
    </p:extLst>
  </p:cSld>
  <p:clrMapOvr>
    <a:masterClrMapping/>
  </p:clrMapOvr>
  <p:timing>
    <p:tnLst>
      <p:par>
        <p:cTn id="1" dur="indefinite" restart="never" nodeType="tmRoot"/>
      </p:par>
    </p:tnLst>
  </p:timing>
</p:sldLayout>
</file>

<file path=ppt/slideLayouts/slideLayout499.xml><?xml version="1.0" encoding="utf-8"?>
<p:sldLayout xmlns:a="http://schemas.openxmlformats.org/drawingml/2006/main" xmlns:r="http://schemas.openxmlformats.org/officeDocument/2006/relationships" xmlns:p="http://schemas.openxmlformats.org/presentationml/2006/main" preserve="1">
  <p:cSld name="Image/Image Equal">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8" name="Content Placeholder 25"/>
          <p:cNvSpPr>
            <a:spLocks noGrp="1"/>
          </p:cNvSpPr>
          <p:nvPr>
            <p:ph sz="quarter" idx="23" hasCustomPrompt="1"/>
          </p:nvPr>
        </p:nvSpPr>
        <p:spPr>
          <a:xfrm>
            <a:off x="260650" y="2019300"/>
            <a:ext cx="4059321"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0"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5" name="Text Placeholder 41"/>
          <p:cNvSpPr>
            <a:spLocks noGrp="1"/>
          </p:cNvSpPr>
          <p:nvPr>
            <p:ph type="body" sz="quarter" idx="18" hasCustomPrompt="1"/>
          </p:nvPr>
        </p:nvSpPr>
        <p:spPr>
          <a:xfrm>
            <a:off x="260650" y="5387083"/>
            <a:ext cx="4059321"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28" name="Text Placeholder 41"/>
          <p:cNvSpPr>
            <a:spLocks noGrp="1"/>
          </p:cNvSpPr>
          <p:nvPr>
            <p:ph type="body" sz="quarter" idx="25" hasCustomPrompt="1"/>
          </p:nvPr>
        </p:nvSpPr>
        <p:spPr>
          <a:xfrm>
            <a:off x="4824029" y="5387083"/>
            <a:ext cx="3996443"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grpSp>
        <p:nvGrpSpPr>
          <p:cNvPr id="16" name="Group 15"/>
          <p:cNvGrpSpPr/>
          <p:nvPr/>
        </p:nvGrpSpPr>
        <p:grpSpPr>
          <a:xfrm>
            <a:off x="0" y="0"/>
            <a:ext cx="9144000" cy="6876000"/>
            <a:chOff x="0" y="0"/>
            <a:chExt cx="9144000" cy="6876000"/>
          </a:xfrm>
        </p:grpSpPr>
        <p:sp>
          <p:nvSpPr>
            <p:cNvPr id="17" name="Rectangle 16"/>
            <p:cNvSpPr/>
            <p:nvPr/>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1" name="Rectangle 20"/>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2" name="Rectangle 21"/>
            <p:cNvSpPr/>
            <p:nvPr/>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4" name="Rectangle 23"/>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Tree>
    <p:extLst>
      <p:ext uri="{BB962C8B-B14F-4D97-AF65-F5344CB8AC3E}">
        <p14:creationId xmlns:p14="http://schemas.microsoft.com/office/powerpoint/2010/main" val="23842724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Info Graphic">
    <p:spTree>
      <p:nvGrpSpPr>
        <p:cNvPr id="1" name=""/>
        <p:cNvGrpSpPr/>
        <p:nvPr/>
      </p:nvGrpSpPr>
      <p:grpSpPr>
        <a:xfrm>
          <a:off x="0" y="0"/>
          <a:ext cx="0" cy="0"/>
          <a:chOff x="0" y="0"/>
          <a:chExt cx="0" cy="0"/>
        </a:xfrm>
      </p:grpSpPr>
      <p:sp>
        <p:nvSpPr>
          <p:cNvPr id="12" name="Picture Placeholder 11"/>
          <p:cNvSpPr>
            <a:spLocks noGrp="1"/>
          </p:cNvSpPr>
          <p:nvPr>
            <p:ph type="pic" sz="quarter" idx="17"/>
          </p:nvPr>
        </p:nvSpPr>
        <p:spPr>
          <a:xfrm>
            <a:off x="393847" y="1238250"/>
            <a:ext cx="1047750" cy="4360445"/>
          </a:xfrm>
        </p:spPr>
        <p:txBody>
          <a:bodyPr/>
          <a:lstStyle/>
          <a:p>
            <a:r>
              <a:rPr lang="en-US" dirty="0" smtClean="0"/>
              <a:t>Click icon to add picture</a:t>
            </a:r>
            <a:endParaRPr lang="en-US" dirty="0"/>
          </a:p>
        </p:txBody>
      </p:sp>
      <p:sp>
        <p:nvSpPr>
          <p:cNvPr id="7" name="Title 1"/>
          <p:cNvSpPr>
            <a:spLocks noGrp="1"/>
          </p:cNvSpPr>
          <p:nvPr>
            <p:ph type="title" hasCustomPrompt="1"/>
          </p:nvPr>
        </p:nvSpPr>
        <p:spPr>
          <a:xfrm>
            <a:off x="251520" y="260648"/>
            <a:ext cx="8625780" cy="864096"/>
          </a:xfrm>
        </p:spPr>
        <p:txBody>
          <a:bodyPr/>
          <a:lstStyle>
            <a:lvl1pPr>
              <a:defRPr/>
            </a:lvl1pPr>
          </a:lstStyle>
          <a:p>
            <a:r>
              <a:rPr lang="en-US" dirty="0" err="1" smtClean="0"/>
              <a:t>Infographic</a:t>
            </a:r>
            <a:r>
              <a:rPr lang="en-US" dirty="0" smtClean="0"/>
              <a:t> (Georgia, 24pt)</a:t>
            </a:r>
            <a:endParaRPr lang="en-US" dirty="0"/>
          </a:p>
        </p:txBody>
      </p:sp>
      <p:sp>
        <p:nvSpPr>
          <p:cNvPr id="14" name="Text Placeholder 13"/>
          <p:cNvSpPr>
            <a:spLocks noGrp="1"/>
          </p:cNvSpPr>
          <p:nvPr>
            <p:ph type="body" sz="quarter" idx="18"/>
          </p:nvPr>
        </p:nvSpPr>
        <p:spPr>
          <a:xfrm>
            <a:off x="2208213" y="1238250"/>
            <a:ext cx="6669087" cy="50720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6" name="Text Placeholder 15"/>
          <p:cNvSpPr>
            <a:spLocks noGrp="1"/>
          </p:cNvSpPr>
          <p:nvPr>
            <p:ph type="body" sz="quarter" idx="19"/>
          </p:nvPr>
        </p:nvSpPr>
        <p:spPr>
          <a:xfrm>
            <a:off x="393847" y="5699241"/>
            <a:ext cx="1047750" cy="611071"/>
          </a:xfrm>
        </p:spPr>
        <p:txBody>
          <a:bodyPr/>
          <a:lstStyle>
            <a:lvl1pPr marL="0" indent="0" algn="ctr">
              <a:buNone/>
              <a:defRPr/>
            </a:lvl1pPr>
          </a:lstStyle>
          <a:p>
            <a:pPr lvl="0"/>
            <a:r>
              <a:rPr lang="en-US" smtClean="0"/>
              <a:t>Click to edit Master text styles</a:t>
            </a:r>
          </a:p>
        </p:txBody>
      </p:sp>
      <p:cxnSp>
        <p:nvCxnSpPr>
          <p:cNvPr id="17" name="Straight Connector 16"/>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1633868"/>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2_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userDrawn="1">
            <p:ph type="body" sz="quarter" idx="18" hasCustomPrompt="1"/>
          </p:nvPr>
        </p:nvSpPr>
        <p:spPr>
          <a:xfrm>
            <a:off x="687148" y="4295384"/>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3919791" y="4307741"/>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
        <p:nvSpPr>
          <p:cNvPr id="13" name="TextBox 12"/>
          <p:cNvSpPr txBox="1"/>
          <p:nvPr userDrawn="1"/>
        </p:nvSpPr>
        <p:spPr>
          <a:xfrm>
            <a:off x="3919791" y="3976699"/>
            <a:ext cx="269351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What’s in this Section:</a:t>
            </a:r>
          </a:p>
        </p:txBody>
      </p:sp>
      <p:sp>
        <p:nvSpPr>
          <p:cNvPr id="14" name="TextBox 13"/>
          <p:cNvSpPr txBox="1"/>
          <p:nvPr userDrawn="1"/>
        </p:nvSpPr>
        <p:spPr>
          <a:xfrm>
            <a:off x="447639" y="3976700"/>
            <a:ext cx="102557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Sections:</a:t>
            </a:r>
          </a:p>
        </p:txBody>
      </p:sp>
      <p:cxnSp>
        <p:nvCxnSpPr>
          <p:cNvPr id="7" name="Straight Connector 6"/>
          <p:cNvCxnSpPr/>
          <p:nvPr userDrawn="1"/>
        </p:nvCxnSpPr>
        <p:spPr>
          <a:xfrm>
            <a:off x="3749514" y="4311718"/>
            <a:ext cx="0" cy="190613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3749514" y="6217856"/>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3749514" y="4311718"/>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2212091"/>
      </p:ext>
    </p:extLst>
  </p:cSld>
  <p:clrMapOvr>
    <a:masterClrMapping/>
  </p:clrMapOvr>
  <p:timing>
    <p:tnLst>
      <p:par>
        <p:cTn id="1" dur="indefinite" restart="never" nodeType="tmRoot"/>
      </p:par>
    </p:tnLst>
  </p:timing>
</p:sldLayout>
</file>

<file path=ppt/slideLayouts/slideLayout50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39404519"/>
      </p:ext>
    </p:extLst>
  </p:cSld>
  <p:clrMapOvr>
    <a:masterClrMapping/>
  </p:clrMapOvr>
  <p:hf hdr="0" ftr="0" dt="0"/>
</p:sldLayout>
</file>

<file path=ppt/slideLayouts/slideLayout501.xml><?xml version="1.0" encoding="utf-8"?>
<p:sldLayout xmlns:a="http://schemas.openxmlformats.org/drawingml/2006/main" xmlns:r="http://schemas.openxmlformats.org/officeDocument/2006/relationships" xmlns:p="http://schemas.openxmlformats.org/presentationml/2006/main" preserve="1">
  <p:cSld name="18_Title Only">
    <p:spTree>
      <p:nvGrpSpPr>
        <p:cNvPr id="1" name=""/>
        <p:cNvGrpSpPr/>
        <p:nvPr/>
      </p:nvGrpSpPr>
      <p:grpSpPr>
        <a:xfrm>
          <a:off x="0" y="0"/>
          <a:ext cx="0" cy="0"/>
          <a:chOff x="0" y="0"/>
          <a:chExt cx="0" cy="0"/>
        </a:xfrm>
      </p:grpSpPr>
      <p:sp>
        <p:nvSpPr>
          <p:cNvPr id="17" name="Rectangle 16"/>
          <p:cNvSpPr/>
          <p:nvPr/>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9600" dirty="0">
              <a:solidFill>
                <a:srgbClr val="FFFFFF"/>
              </a:solidFill>
            </a:endParaRPr>
          </a:p>
        </p:txBody>
      </p:sp>
      <p:sp>
        <p:nvSpPr>
          <p:cNvPr id="6" name="Text Placeholder 5"/>
          <p:cNvSpPr>
            <a:spLocks noGrp="1"/>
          </p:cNvSpPr>
          <p:nvPr>
            <p:ph type="body" sz="quarter" idx="10" hasCustomPrompt="1"/>
          </p:nvPr>
        </p:nvSpPr>
        <p:spPr>
          <a:xfrm>
            <a:off x="1223962" y="1196974"/>
            <a:ext cx="6480385" cy="4464273"/>
          </a:xfrm>
        </p:spPr>
        <p:txBody>
          <a:bodyPr/>
          <a:lstStyle>
            <a:lvl1pPr algn="ctr">
              <a:buFontTx/>
              <a:buNone/>
              <a:defRPr sz="8800" baseline="0">
                <a:solidFill>
                  <a:schemeClr val="bg1"/>
                </a:solidFill>
              </a:defRPr>
            </a:lvl1pPr>
            <a:lvl2pPr>
              <a:buFontTx/>
              <a:buNone/>
              <a:defRPr/>
            </a:lvl2pPr>
            <a:lvl3pPr>
              <a:buFontTx/>
              <a:buNone/>
              <a:defRPr/>
            </a:lvl3pPr>
            <a:lvl4pPr>
              <a:buFontTx/>
              <a:buNone/>
              <a:defRPr/>
            </a:lvl4pPr>
            <a:lvl5pPr>
              <a:buFontTx/>
              <a:buNone/>
              <a:defRPr/>
            </a:lvl5pPr>
          </a:lstStyle>
          <a:p>
            <a:pPr lvl="0"/>
            <a:r>
              <a:rPr lang="en-US" dirty="0" smtClean="0"/>
              <a:t>Thought</a:t>
            </a:r>
          </a:p>
          <a:p>
            <a:pPr lvl="0"/>
            <a:r>
              <a:rPr lang="en-US" dirty="0" smtClean="0"/>
              <a:t>Model</a:t>
            </a:r>
            <a:br>
              <a:rPr lang="en-US" dirty="0" smtClean="0"/>
            </a:br>
            <a:r>
              <a:rPr lang="en-US" dirty="0" smtClean="0"/>
              <a:t>Layouts</a:t>
            </a:r>
            <a:endParaRPr lang="en-CA" dirty="0"/>
          </a:p>
        </p:txBody>
      </p:sp>
    </p:spTree>
    <p:extLst>
      <p:ext uri="{BB962C8B-B14F-4D97-AF65-F5344CB8AC3E}">
        <p14:creationId xmlns:p14="http://schemas.microsoft.com/office/powerpoint/2010/main" val="2751733211"/>
      </p:ext>
    </p:extLst>
  </p:cSld>
  <p:clrMapOvr>
    <a:masterClrMapping/>
  </p:clrMapOvr>
  <p:timing>
    <p:tnLst>
      <p:par>
        <p:cTn id="1" dur="indefinite" restart="never" nodeType="tmRoot"/>
      </p:par>
    </p:tnLst>
  </p:timing>
</p:sldLayout>
</file>

<file path=ppt/slideLayouts/slideLayout502.xml><?xml version="1.0" encoding="utf-8"?>
<p:sldLayout xmlns:a="http://schemas.openxmlformats.org/drawingml/2006/main" xmlns:r="http://schemas.openxmlformats.org/officeDocument/2006/relationships" xmlns:p="http://schemas.openxmlformats.org/presentationml/2006/main" preserve="1">
  <p:cSld name="1_Header / Subhead / Bodycop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55" name="Text Placeholder 41"/>
          <p:cNvSpPr>
            <a:spLocks noGrp="1"/>
          </p:cNvSpPr>
          <p:nvPr>
            <p:ph type="body" sz="quarter" idx="16" hasCustomPrompt="1"/>
          </p:nvPr>
        </p:nvSpPr>
        <p:spPr>
          <a:xfrm>
            <a:off x="249302" y="1880828"/>
            <a:ext cx="8627997" cy="4455172"/>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grpSp>
        <p:nvGrpSpPr>
          <p:cNvPr id="17" name="Group 16"/>
          <p:cNvGrpSpPr/>
          <p:nvPr/>
        </p:nvGrpSpPr>
        <p:grpSpPr>
          <a:xfrm>
            <a:off x="0" y="0"/>
            <a:ext cx="9144000" cy="6876000"/>
            <a:chOff x="0" y="0"/>
            <a:chExt cx="9144000" cy="6876000"/>
          </a:xfrm>
        </p:grpSpPr>
        <p:sp>
          <p:nvSpPr>
            <p:cNvPr id="20" name="Rectangle 19"/>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1" name="Rectangle 20"/>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2" name="Rectangle 21"/>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3" name="Rectangle 22"/>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Tree>
    <p:extLst>
      <p:ext uri="{BB962C8B-B14F-4D97-AF65-F5344CB8AC3E}">
        <p14:creationId xmlns:p14="http://schemas.microsoft.com/office/powerpoint/2010/main" val="905507707"/>
      </p:ext>
    </p:extLst>
  </p:cSld>
  <p:clrMapOvr>
    <a:masterClrMapping/>
  </p:clrMapOvr>
</p:sldLayout>
</file>

<file path=ppt/slideLayouts/slideLayout503.xml><?xml version="1.0" encoding="utf-8"?>
<p:sldLayout xmlns:a="http://schemas.openxmlformats.org/drawingml/2006/main" xmlns:r="http://schemas.openxmlformats.org/officeDocument/2006/relationships" xmlns:p="http://schemas.openxmlformats.org/presentationml/2006/main" preserve="1">
  <p:cSld name="1_Header / Bodycop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55" name="Text Placeholder 41"/>
          <p:cNvSpPr>
            <a:spLocks noGrp="1"/>
          </p:cNvSpPr>
          <p:nvPr>
            <p:ph type="body" sz="quarter" idx="16" hasCustomPrompt="1"/>
          </p:nvPr>
        </p:nvSpPr>
        <p:spPr>
          <a:xfrm>
            <a:off x="249302" y="1376772"/>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0"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3" name="Group 12"/>
          <p:cNvGrpSpPr/>
          <p:nvPr/>
        </p:nvGrpSpPr>
        <p:grpSpPr>
          <a:xfrm>
            <a:off x="0" y="0"/>
            <a:ext cx="9144000" cy="6876000"/>
            <a:chOff x="0" y="0"/>
            <a:chExt cx="9144000" cy="6876000"/>
          </a:xfrm>
        </p:grpSpPr>
        <p:sp>
          <p:nvSpPr>
            <p:cNvPr id="14" name="Rectangle 13"/>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5" name="Rectangle 14"/>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6" name="Rectangle 15"/>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17" name="Rectangle 16"/>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1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724057240"/>
      </p:ext>
    </p:extLst>
  </p:cSld>
  <p:clrMapOvr>
    <a:masterClrMapping/>
  </p:clrMapOvr>
</p:sldLayout>
</file>

<file path=ppt/slideLayouts/slideLayout504.xml><?xml version="1.0" encoding="utf-8"?>
<p:sldLayout xmlns:a="http://schemas.openxmlformats.org/drawingml/2006/main" xmlns:r="http://schemas.openxmlformats.org/officeDocument/2006/relationships" xmlns:p="http://schemas.openxmlformats.org/presentationml/2006/main" preserve="1">
  <p:cSld name="1_Header">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0" name="Group 9"/>
          <p:cNvGrpSpPr/>
          <p:nvPr/>
        </p:nvGrpSpPr>
        <p:grpSpPr>
          <a:xfrm>
            <a:off x="0" y="0"/>
            <a:ext cx="9144000" cy="6876000"/>
            <a:chOff x="0" y="0"/>
            <a:chExt cx="9144000" cy="6876000"/>
          </a:xfrm>
        </p:grpSpPr>
        <p:sp>
          <p:nvSpPr>
            <p:cNvPr id="13" name="Rectangle 12"/>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4" name="Rectangle 13"/>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5" name="Rectangle 14"/>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16" name="Rectangle 15"/>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17"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330661309"/>
      </p:ext>
    </p:extLst>
  </p:cSld>
  <p:clrMapOvr>
    <a:masterClrMapping/>
  </p:clrMapOvr>
</p:sldLayout>
</file>

<file path=ppt/slideLayouts/slideLayout505.xml><?xml version="1.0" encoding="utf-8"?>
<p:sldLayout xmlns:a="http://schemas.openxmlformats.org/drawingml/2006/main" xmlns:r="http://schemas.openxmlformats.org/officeDocument/2006/relationships" xmlns:p="http://schemas.openxmlformats.org/presentationml/2006/main" preserve="1">
  <p:cSld name="1_Vendor Landscape 40/60">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3" name="Group 12"/>
          <p:cNvGrpSpPr/>
          <p:nvPr/>
        </p:nvGrpSpPr>
        <p:grpSpPr>
          <a:xfrm>
            <a:off x="0" y="0"/>
            <a:ext cx="9144000" cy="6876000"/>
            <a:chOff x="0" y="0"/>
            <a:chExt cx="9144000" cy="6876000"/>
          </a:xfrm>
        </p:grpSpPr>
        <p:sp>
          <p:nvSpPr>
            <p:cNvPr id="14" name="Rectangle 13"/>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5" name="Rectangle 14"/>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6" name="Rectangle 15"/>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17" name="Rectangle 16"/>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1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772020004"/>
      </p:ext>
    </p:extLst>
  </p:cSld>
  <p:clrMapOvr>
    <a:masterClrMapping/>
  </p:clrMapOvr>
</p:sldLayout>
</file>

<file path=ppt/slideLayouts/slideLayout506.xml><?xml version="1.0" encoding="utf-8"?>
<p:sldLayout xmlns:a="http://schemas.openxmlformats.org/drawingml/2006/main" xmlns:r="http://schemas.openxmlformats.org/officeDocument/2006/relationships" xmlns:p="http://schemas.openxmlformats.org/presentationml/2006/main" preserve="1">
  <p:cSld name="1_Left/Right Blank &amp; Line">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4" name="Group 13"/>
          <p:cNvGrpSpPr/>
          <p:nvPr/>
        </p:nvGrpSpPr>
        <p:grpSpPr>
          <a:xfrm>
            <a:off x="0" y="0"/>
            <a:ext cx="9144000" cy="6876000"/>
            <a:chOff x="0" y="0"/>
            <a:chExt cx="9144000" cy="6876000"/>
          </a:xfrm>
        </p:grpSpPr>
        <p:sp>
          <p:nvSpPr>
            <p:cNvPr id="15" name="Rectangle 14"/>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6" name="Rectangle 15"/>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7" name="Rectangle 16"/>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18" name="Rectangle 17"/>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607533388"/>
      </p:ext>
    </p:extLst>
  </p:cSld>
  <p:clrMapOvr>
    <a:masterClrMapping/>
  </p:clrMapOvr>
</p:sldLayout>
</file>

<file path=ppt/slideLayouts/slideLayout507.xml><?xml version="1.0" encoding="utf-8"?>
<p:sldLayout xmlns:a="http://schemas.openxmlformats.org/drawingml/2006/main" xmlns:r="http://schemas.openxmlformats.org/officeDocument/2006/relationships" xmlns:p="http://schemas.openxmlformats.org/presentationml/2006/main" preserve="1">
  <p:cSld name="1_Left Blank">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Content Placeholder 25"/>
          <p:cNvSpPr>
            <a:spLocks noGrp="1"/>
          </p:cNvSpPr>
          <p:nvPr>
            <p:ph sz="quarter" idx="20" hasCustomPrompt="1"/>
          </p:nvPr>
        </p:nvSpPr>
        <p:spPr>
          <a:xfrm>
            <a:off x="5581649" y="1889980"/>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4" name="Text Placeholder 41"/>
          <p:cNvSpPr>
            <a:spLocks noGrp="1"/>
          </p:cNvSpPr>
          <p:nvPr>
            <p:ph type="body" sz="quarter" idx="21" hasCustomPrompt="1"/>
          </p:nvPr>
        </p:nvSpPr>
        <p:spPr>
          <a:xfrm>
            <a:off x="5581649" y="4919861"/>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22" name="Group 21"/>
          <p:cNvGrpSpPr/>
          <p:nvPr/>
        </p:nvGrpSpPr>
        <p:grpSpPr>
          <a:xfrm>
            <a:off x="0" y="0"/>
            <a:ext cx="9144000" cy="6876000"/>
            <a:chOff x="0" y="0"/>
            <a:chExt cx="9144000" cy="6876000"/>
          </a:xfrm>
        </p:grpSpPr>
        <p:sp>
          <p:nvSpPr>
            <p:cNvPr id="23" name="Rectangle 22"/>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4" name="Rectangle 23"/>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5" name="Rectangle 24"/>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6" name="Rectangle 25"/>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27"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870832146"/>
      </p:ext>
    </p:extLst>
  </p:cSld>
  <p:clrMapOvr>
    <a:masterClrMapping/>
  </p:clrMapOvr>
</p:sldLayout>
</file>

<file path=ppt/slideLayouts/slideLayout508.xml><?xml version="1.0" encoding="utf-8"?>
<p:sldLayout xmlns:a="http://schemas.openxmlformats.org/drawingml/2006/main" xmlns:r="http://schemas.openxmlformats.org/officeDocument/2006/relationships" xmlns:p="http://schemas.openxmlformats.org/presentationml/2006/main" preserve="1">
  <p:cSld name="1_Right Blank">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20" name="Text Placeholder 41"/>
          <p:cNvSpPr>
            <a:spLocks noGrp="1"/>
          </p:cNvSpPr>
          <p:nvPr>
            <p:ph type="body" sz="quarter" idx="22" hasCustomPrompt="1"/>
          </p:nvPr>
        </p:nvSpPr>
        <p:spPr>
          <a:xfrm>
            <a:off x="249303" y="5369522"/>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25" name="Text Placeholder 41"/>
          <p:cNvSpPr>
            <a:spLocks noGrp="1"/>
          </p:cNvSpPr>
          <p:nvPr>
            <p:ph type="body" sz="quarter" idx="16" hasCustomPrompt="1"/>
          </p:nvPr>
        </p:nvSpPr>
        <p:spPr>
          <a:xfrm>
            <a:off x="249303" y="1892896"/>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defTabSz="895350">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4" name="Group 13"/>
          <p:cNvGrpSpPr/>
          <p:nvPr/>
        </p:nvGrpSpPr>
        <p:grpSpPr>
          <a:xfrm>
            <a:off x="0" y="0"/>
            <a:ext cx="9144000" cy="6876000"/>
            <a:chOff x="0" y="0"/>
            <a:chExt cx="9144000" cy="6876000"/>
          </a:xfrm>
        </p:grpSpPr>
        <p:sp>
          <p:nvSpPr>
            <p:cNvPr id="15" name="Rectangle 14"/>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6" name="Rectangle 15"/>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7" name="Rectangle 16"/>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18" name="Rectangle 17"/>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384824042"/>
      </p:ext>
    </p:extLst>
  </p:cSld>
  <p:clrMapOvr>
    <a:masterClrMapping/>
  </p:clrMapOvr>
</p:sldLayout>
</file>

<file path=ppt/slideLayouts/slideLayout509.xml><?xml version="1.0" encoding="utf-8"?>
<p:sldLayout xmlns:a="http://schemas.openxmlformats.org/drawingml/2006/main" xmlns:r="http://schemas.openxmlformats.org/officeDocument/2006/relationships" xmlns:p="http://schemas.openxmlformats.org/presentationml/2006/main" preserve="1">
  <p:cSld name="1_Copy/Image (60/40) &amp; Quote">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2" name="Text Placeholder 41"/>
          <p:cNvSpPr>
            <a:spLocks noGrp="1"/>
          </p:cNvSpPr>
          <p:nvPr>
            <p:ph type="body" sz="quarter" idx="16" hasCustomPrompt="1"/>
          </p:nvPr>
        </p:nvSpPr>
        <p:spPr>
          <a:xfrm>
            <a:off x="249303" y="1892896"/>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6" name="Content Placeholder 25"/>
          <p:cNvSpPr>
            <a:spLocks noGrp="1"/>
          </p:cNvSpPr>
          <p:nvPr>
            <p:ph sz="quarter" idx="20" hasCustomPrompt="1"/>
          </p:nvPr>
        </p:nvSpPr>
        <p:spPr>
          <a:xfrm>
            <a:off x="5581649" y="1889980"/>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7" name="Text Placeholder 41"/>
          <p:cNvSpPr>
            <a:spLocks noGrp="1"/>
          </p:cNvSpPr>
          <p:nvPr>
            <p:ph type="body" sz="quarter" idx="21" hasCustomPrompt="1"/>
          </p:nvPr>
        </p:nvSpPr>
        <p:spPr>
          <a:xfrm>
            <a:off x="5581649" y="4919861"/>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9" name="Text Placeholder 41"/>
          <p:cNvSpPr>
            <a:spLocks noGrp="1"/>
          </p:cNvSpPr>
          <p:nvPr>
            <p:ph type="body" sz="quarter" idx="22" hasCustomPrompt="1"/>
          </p:nvPr>
        </p:nvSpPr>
        <p:spPr>
          <a:xfrm>
            <a:off x="249303" y="5369522"/>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6" name="Group 15"/>
          <p:cNvGrpSpPr/>
          <p:nvPr/>
        </p:nvGrpSpPr>
        <p:grpSpPr>
          <a:xfrm>
            <a:off x="0" y="0"/>
            <a:ext cx="9144000" cy="6876000"/>
            <a:chOff x="0" y="0"/>
            <a:chExt cx="9144000" cy="6876000"/>
          </a:xfrm>
        </p:grpSpPr>
        <p:sp>
          <p:nvSpPr>
            <p:cNvPr id="17" name="Rectangle 16"/>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8" name="Rectangle 17"/>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9" name="Rectangle 18"/>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0" name="Rectangle 19"/>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21"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12234992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Cover">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pic>
        <p:nvPicPr>
          <p:cNvPr id="17" name="Picture 16" descr="footer2012-mco.jpg"/>
          <p:cNvPicPr>
            <a:picLocks noChangeAspect="1"/>
          </p:cNvPicPr>
          <p:nvPr userDrawn="1"/>
        </p:nvPicPr>
        <p:blipFill>
          <a:blip r:embed="rId2" cstate="print"/>
          <a:srcRect l="77956"/>
          <a:stretch>
            <a:fillRect/>
          </a:stretch>
        </p:blipFill>
        <p:spPr>
          <a:xfrm>
            <a:off x="7128284" y="6090047"/>
            <a:ext cx="2015716" cy="767953"/>
          </a:xfrm>
          <a:prstGeom prst="rect">
            <a:avLst/>
          </a:prstGeom>
        </p:spPr>
      </p:pic>
      <p:sp>
        <p:nvSpPr>
          <p:cNvPr id="18" name="Rectangle 17"/>
          <p:cNvSpPr/>
          <p:nvPr userDrawn="1"/>
        </p:nvSpPr>
        <p:spPr>
          <a:xfrm>
            <a:off x="-509" y="6090047"/>
            <a:ext cx="7128284" cy="7679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CA" sz="800" dirty="0" smtClean="0">
                <a:solidFill>
                  <a:srgbClr val="ADB7C3"/>
                </a:solidFill>
              </a:rPr>
              <a:t>McLean &amp; Company is a research and advisory firm that provides practical solutions</a:t>
            </a:r>
            <a:br>
              <a:rPr lang="en-CA" sz="800" dirty="0" smtClean="0">
                <a:solidFill>
                  <a:srgbClr val="ADB7C3"/>
                </a:solidFill>
              </a:rPr>
            </a:br>
            <a:r>
              <a:rPr lang="en-CA" sz="800" dirty="0" smtClean="0">
                <a:solidFill>
                  <a:srgbClr val="ADB7C3"/>
                </a:solidFill>
              </a:rPr>
              <a:t>to human resources challenges with executable research, tools, and advice that will have a</a:t>
            </a:r>
            <a:br>
              <a:rPr lang="en-CA" sz="800" dirty="0" smtClean="0">
                <a:solidFill>
                  <a:srgbClr val="ADB7C3"/>
                </a:solidFill>
              </a:rPr>
            </a:br>
            <a:r>
              <a:rPr lang="en-CA" sz="800" dirty="0" smtClean="0">
                <a:solidFill>
                  <a:srgbClr val="ADB7C3"/>
                </a:solidFill>
              </a:rPr>
              <a:t>clear and measurable impact on your business. © 1997-2014 McLean &amp; Company.</a:t>
            </a:r>
            <a:br>
              <a:rPr lang="en-CA" sz="800" dirty="0" smtClean="0">
                <a:solidFill>
                  <a:srgbClr val="ADB7C3"/>
                </a:solidFill>
              </a:rPr>
            </a:br>
            <a:r>
              <a:rPr lang="en-CA" sz="800" dirty="0" smtClean="0">
                <a:solidFill>
                  <a:srgbClr val="ADB7C3"/>
                </a:solidFill>
              </a:rPr>
              <a:t>McLean &amp; Company is a division of Info-Tech Research Group Inc.</a:t>
            </a:r>
            <a:endParaRPr lang="en-CA" sz="800" dirty="0">
              <a:solidFill>
                <a:srgbClr val="ADB7C3"/>
              </a:solidFill>
            </a:endParaRPr>
          </a:p>
        </p:txBody>
      </p:sp>
    </p:spTree>
    <p:extLst>
      <p:ext uri="{BB962C8B-B14F-4D97-AF65-F5344CB8AC3E}">
        <p14:creationId xmlns:p14="http://schemas.microsoft.com/office/powerpoint/2010/main" val="1893660711"/>
      </p:ext>
    </p:extLst>
  </p:cSld>
  <p:clrMapOvr>
    <a:masterClrMapping/>
  </p:clrMapOvr>
  <p:timing>
    <p:tnLst>
      <p:par>
        <p:cTn id="1" dur="indefinite" restart="never" nodeType="tmRoot"/>
      </p:par>
    </p:tnLst>
  </p:timing>
</p:sldLayout>
</file>

<file path=ppt/slideLayouts/slideLayout510.xml><?xml version="1.0" encoding="utf-8"?>
<p:sldLayout xmlns:a="http://schemas.openxmlformats.org/drawingml/2006/main" xmlns:r="http://schemas.openxmlformats.org/officeDocument/2006/relationships" xmlns:p="http://schemas.openxmlformats.org/presentationml/2006/main" preserve="1">
  <p:cSld name="1_Copy/Image Equal">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1" name="Text Placeholder 41"/>
          <p:cNvSpPr>
            <a:spLocks noGrp="1"/>
          </p:cNvSpPr>
          <p:nvPr>
            <p:ph type="body" sz="quarter" idx="16" hasCustomPrompt="1"/>
          </p:nvPr>
        </p:nvSpPr>
        <p:spPr>
          <a:xfrm>
            <a:off x="260651" y="2022215"/>
            <a:ext cx="4059320"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5305425"/>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35"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6" name="Group 15"/>
          <p:cNvGrpSpPr/>
          <p:nvPr/>
        </p:nvGrpSpPr>
        <p:grpSpPr>
          <a:xfrm>
            <a:off x="0" y="0"/>
            <a:ext cx="9144000" cy="6876000"/>
            <a:chOff x="0" y="0"/>
            <a:chExt cx="9144000" cy="6876000"/>
          </a:xfrm>
        </p:grpSpPr>
        <p:sp>
          <p:nvSpPr>
            <p:cNvPr id="17" name="Rectangle 16"/>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8" name="Rectangle 17"/>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0" name="Rectangle 19"/>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3" name="Rectangle 22"/>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25"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4081301622"/>
      </p:ext>
    </p:extLst>
  </p:cSld>
  <p:clrMapOvr>
    <a:masterClrMapping/>
  </p:clrMapOvr>
</p:sldLayout>
</file>

<file path=ppt/slideLayouts/slideLayout511.xml><?xml version="1.0" encoding="utf-8"?>
<p:sldLayout xmlns:a="http://schemas.openxmlformats.org/drawingml/2006/main" xmlns:r="http://schemas.openxmlformats.org/officeDocument/2006/relationships" xmlns:p="http://schemas.openxmlformats.org/presentationml/2006/main" preserve="1">
  <p:cSld name="1_Copy &amp; Image / Image Equal Vendor Landscape 2">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1889980"/>
            <a:ext cx="3996443" cy="2489821"/>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1" name="Text Placeholder 41"/>
          <p:cNvSpPr>
            <a:spLocks noGrp="1"/>
          </p:cNvSpPr>
          <p:nvPr>
            <p:ph type="body" sz="quarter" idx="16" hasCustomPrompt="1"/>
          </p:nvPr>
        </p:nvSpPr>
        <p:spPr>
          <a:xfrm>
            <a:off x="260651" y="1892896"/>
            <a:ext cx="4059320" cy="1514797"/>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4379801"/>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15" name="Content Placeholder 25"/>
          <p:cNvSpPr>
            <a:spLocks noGrp="1"/>
          </p:cNvSpPr>
          <p:nvPr>
            <p:ph sz="quarter" idx="23" hasCustomPrompt="1"/>
          </p:nvPr>
        </p:nvSpPr>
        <p:spPr>
          <a:xfrm>
            <a:off x="260650" y="3587713"/>
            <a:ext cx="4059321" cy="1094047"/>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p:txBody>
      </p:sp>
      <p:sp>
        <p:nvSpPr>
          <p:cNvPr id="17"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8" name="Group 17"/>
          <p:cNvGrpSpPr/>
          <p:nvPr/>
        </p:nvGrpSpPr>
        <p:grpSpPr>
          <a:xfrm>
            <a:off x="0" y="0"/>
            <a:ext cx="9144000" cy="6876000"/>
            <a:chOff x="0" y="0"/>
            <a:chExt cx="9144000" cy="6876000"/>
          </a:xfrm>
        </p:grpSpPr>
        <p:sp>
          <p:nvSpPr>
            <p:cNvPr id="19" name="Rectangle 18"/>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0" name="Rectangle 19"/>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3" name="Rectangle 22"/>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5" name="Rectangle 24"/>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2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528506911"/>
      </p:ext>
    </p:extLst>
  </p:cSld>
  <p:clrMapOvr>
    <a:masterClrMapping/>
  </p:clrMapOvr>
</p:sldLayout>
</file>

<file path=ppt/slideLayouts/slideLayout512.xml><?xml version="1.0" encoding="utf-8"?>
<p:sldLayout xmlns:a="http://schemas.openxmlformats.org/drawingml/2006/main" xmlns:r="http://schemas.openxmlformats.org/officeDocument/2006/relationships" xmlns:p="http://schemas.openxmlformats.org/presentationml/2006/main" preserve="1">
  <p:cSld name="1_Image/Image Equal">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8" name="Content Placeholder 25"/>
          <p:cNvSpPr>
            <a:spLocks noGrp="1"/>
          </p:cNvSpPr>
          <p:nvPr>
            <p:ph sz="quarter" idx="23" hasCustomPrompt="1"/>
          </p:nvPr>
        </p:nvSpPr>
        <p:spPr>
          <a:xfrm>
            <a:off x="260650" y="2019300"/>
            <a:ext cx="4059321"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0"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5" name="Text Placeholder 41"/>
          <p:cNvSpPr>
            <a:spLocks noGrp="1"/>
          </p:cNvSpPr>
          <p:nvPr>
            <p:ph type="body" sz="quarter" idx="18" hasCustomPrompt="1"/>
          </p:nvPr>
        </p:nvSpPr>
        <p:spPr>
          <a:xfrm>
            <a:off x="260650" y="5387083"/>
            <a:ext cx="4059321"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28" name="Text Placeholder 41"/>
          <p:cNvSpPr>
            <a:spLocks noGrp="1"/>
          </p:cNvSpPr>
          <p:nvPr>
            <p:ph type="body" sz="quarter" idx="25" hasCustomPrompt="1"/>
          </p:nvPr>
        </p:nvSpPr>
        <p:spPr>
          <a:xfrm>
            <a:off x="4824029" y="5387083"/>
            <a:ext cx="3996443"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7" name="Group 16"/>
          <p:cNvGrpSpPr/>
          <p:nvPr/>
        </p:nvGrpSpPr>
        <p:grpSpPr>
          <a:xfrm>
            <a:off x="0" y="0"/>
            <a:ext cx="9144000" cy="6876000"/>
            <a:chOff x="0" y="0"/>
            <a:chExt cx="9144000" cy="6876000"/>
          </a:xfrm>
        </p:grpSpPr>
        <p:sp>
          <p:nvSpPr>
            <p:cNvPr id="21" name="Rectangle 20"/>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2" name="Rectangle 21"/>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4" name="Rectangle 23"/>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7" name="Rectangle 26"/>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2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4270822524"/>
      </p:ext>
    </p:extLst>
  </p:cSld>
  <p:clrMapOvr>
    <a:masterClrMapping/>
  </p:clrMapOvr>
</p:sldLayout>
</file>

<file path=ppt/slideLayouts/slideLayout513.xml><?xml version="1.0" encoding="utf-8"?>
<p:sldLayout xmlns:a="http://schemas.openxmlformats.org/drawingml/2006/main" xmlns:r="http://schemas.openxmlformats.org/officeDocument/2006/relationships" xmlns:p="http://schemas.openxmlformats.org/presentationml/2006/main" userDrawn="1">
  <p:cSld name="4_Introduction">
    <p:bg>
      <p:bgRef idx="1001">
        <a:schemeClr val="bg1"/>
      </p:bgRef>
    </p:bg>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5" name="Text Placeholder 41"/>
          <p:cNvSpPr>
            <a:spLocks noGrp="1"/>
          </p:cNvSpPr>
          <p:nvPr>
            <p:ph type="body" sz="quarter" idx="16" hasCustomPrompt="1"/>
          </p:nvPr>
        </p:nvSpPr>
        <p:spPr>
          <a:xfrm>
            <a:off x="313897" y="2697576"/>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17" name="Text Placeholder 41"/>
          <p:cNvSpPr>
            <a:spLocks noGrp="1"/>
          </p:cNvSpPr>
          <p:nvPr>
            <p:ph type="body" sz="quarter" idx="26" hasCustomPrompt="1"/>
          </p:nvPr>
        </p:nvSpPr>
        <p:spPr>
          <a:xfrm>
            <a:off x="4752020" y="2697576"/>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cxnSp>
        <p:nvCxnSpPr>
          <p:cNvPr id="15" name="Straight Connector 14"/>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6" name="Rectangle 15"/>
          <p:cNvSpPr/>
          <p:nvPr userDrawn="1"/>
        </p:nvSpPr>
        <p:spPr>
          <a:xfrm>
            <a:off x="318713" y="2377536"/>
            <a:ext cx="4037263" cy="320040"/>
          </a:xfrm>
          <a:prstGeom prst="rect">
            <a:avLst/>
          </a:prstGeom>
          <a:solidFill>
            <a:srgbClr val="007698"/>
          </a:solidFill>
          <a:ln>
            <a:solidFill>
              <a:srgbClr val="007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rgbClr val="FFFFFF"/>
                </a:solidFill>
              </a:rPr>
              <a:t>This Research </a:t>
            </a:r>
            <a:r>
              <a:rPr lang="en-US" sz="1400" b="1" dirty="0" smtClean="0">
                <a:solidFill>
                  <a:srgbClr val="FFFFFF"/>
                </a:solidFill>
              </a:rPr>
              <a:t>Is </a:t>
            </a:r>
            <a:r>
              <a:rPr lang="en-US" sz="1400" b="1" dirty="0">
                <a:solidFill>
                  <a:srgbClr val="FFFFFF"/>
                </a:solidFill>
              </a:rPr>
              <a:t>Designed For:</a:t>
            </a:r>
          </a:p>
        </p:txBody>
      </p:sp>
      <p:sp>
        <p:nvSpPr>
          <p:cNvPr id="20" name="Rectangle 19"/>
          <p:cNvSpPr/>
          <p:nvPr userDrawn="1"/>
        </p:nvSpPr>
        <p:spPr>
          <a:xfrm>
            <a:off x="4756620" y="2377536"/>
            <a:ext cx="4037263" cy="320040"/>
          </a:xfrm>
          <a:prstGeom prst="rect">
            <a:avLst/>
          </a:prstGeom>
          <a:solidFill>
            <a:srgbClr val="007698"/>
          </a:solidFill>
          <a:ln>
            <a:solidFill>
              <a:srgbClr val="007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rgbClr val="FFFFFF"/>
                </a:solidFill>
              </a:rPr>
              <a:t>This Research Will Help You:</a:t>
            </a:r>
          </a:p>
        </p:txBody>
      </p:sp>
    </p:spTree>
    <p:extLst>
      <p:ext uri="{BB962C8B-B14F-4D97-AF65-F5344CB8AC3E}">
        <p14:creationId xmlns:p14="http://schemas.microsoft.com/office/powerpoint/2010/main" val="84561275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514.xml><?xml version="1.0" encoding="utf-8"?>
<p:sldLayout xmlns:a="http://schemas.openxmlformats.org/drawingml/2006/main" xmlns:r="http://schemas.openxmlformats.org/officeDocument/2006/relationships" xmlns:p="http://schemas.openxmlformats.org/presentationml/2006/main" userDrawn="1">
  <p:cSld name="Header / Bod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232756"/>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1301195413"/>
      </p:ext>
    </p:extLst>
  </p:cSld>
  <p:clrMapOvr>
    <a:masterClrMapping/>
  </p:clrMapOvr>
  <p:timing>
    <p:tnLst>
      <p:par>
        <p:cTn id="1" dur="indefinite" restart="never" nodeType="tmRoot"/>
      </p:par>
    </p:tnLst>
  </p:timing>
</p:sldLayout>
</file>

<file path=ppt/slideLayouts/slideLayout515.xml><?xml version="1.0" encoding="utf-8"?>
<p:sldLayout xmlns:a="http://schemas.openxmlformats.org/drawingml/2006/main" xmlns:r="http://schemas.openxmlformats.org/officeDocument/2006/relationships" xmlns:p="http://schemas.openxmlformats.org/presentationml/2006/main" userDrawn="1">
  <p:cSld name="2_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userDrawn="1">
            <p:ph type="body" sz="quarter" idx="18" hasCustomPrompt="1"/>
          </p:nvPr>
        </p:nvSpPr>
        <p:spPr>
          <a:xfrm>
            <a:off x="687148" y="4295384"/>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3919791" y="4307741"/>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
        <p:nvSpPr>
          <p:cNvPr id="13" name="TextBox 12"/>
          <p:cNvSpPr txBox="1"/>
          <p:nvPr userDrawn="1"/>
        </p:nvSpPr>
        <p:spPr>
          <a:xfrm>
            <a:off x="3919791" y="3976699"/>
            <a:ext cx="269351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What’s in this Section:</a:t>
            </a:r>
          </a:p>
        </p:txBody>
      </p:sp>
      <p:sp>
        <p:nvSpPr>
          <p:cNvPr id="14" name="TextBox 13"/>
          <p:cNvSpPr txBox="1"/>
          <p:nvPr userDrawn="1"/>
        </p:nvSpPr>
        <p:spPr>
          <a:xfrm>
            <a:off x="447639" y="3976700"/>
            <a:ext cx="102557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Sections:</a:t>
            </a:r>
          </a:p>
        </p:txBody>
      </p:sp>
      <p:cxnSp>
        <p:nvCxnSpPr>
          <p:cNvPr id="7" name="Straight Connector 6"/>
          <p:cNvCxnSpPr/>
          <p:nvPr userDrawn="1"/>
        </p:nvCxnSpPr>
        <p:spPr>
          <a:xfrm>
            <a:off x="3749514" y="4311718"/>
            <a:ext cx="0" cy="190613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3749514" y="6217856"/>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3749514" y="4311718"/>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1169848"/>
      </p:ext>
    </p:extLst>
  </p:cSld>
  <p:clrMapOvr>
    <a:masterClrMapping/>
  </p:clrMapOvr>
  <p:timing>
    <p:tnLst>
      <p:par>
        <p:cTn id="1" dur="indefinite" restart="never" nodeType="tmRoot"/>
      </p:par>
    </p:tnLst>
  </p:timing>
</p:sldLayout>
</file>

<file path=ppt/slideLayouts/slideLayout516.xml><?xml version="1.0" encoding="utf-8"?>
<p:sldLayout xmlns:a="http://schemas.openxmlformats.org/drawingml/2006/main" xmlns:r="http://schemas.openxmlformats.org/officeDocument/2006/relationships" xmlns:p="http://schemas.openxmlformats.org/presentationml/2006/main">
  <p:cSld name="8_Head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cxnSp>
        <p:nvCxnSpPr>
          <p:cNvPr id="4" name="Straight Connector 3"/>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0772764"/>
      </p:ext>
    </p:extLst>
  </p:cSld>
  <p:clrMapOvr>
    <a:masterClrMapping/>
  </p:clrMapOvr>
  <p:timing>
    <p:tnLst>
      <p:par>
        <p:cTn id="1" dur="indefinite" restart="never" nodeType="tmRoot"/>
      </p:par>
    </p:tnLst>
  </p:timing>
</p:sldLayout>
</file>

<file path=ppt/slideLayouts/slideLayout517.xml><?xml version="1.0" encoding="utf-8"?>
<p:sldLayout xmlns:a="http://schemas.openxmlformats.org/drawingml/2006/main" xmlns:r="http://schemas.openxmlformats.org/officeDocument/2006/relationships" xmlns:p="http://schemas.openxmlformats.org/presentationml/2006/main" preserve="1" userDrawn="1">
  <p:cSld name="1_Cover">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pic>
        <p:nvPicPr>
          <p:cNvPr id="17" name="Picture 16" descr="footer2012-mco.jpg"/>
          <p:cNvPicPr>
            <a:picLocks noChangeAspect="1"/>
          </p:cNvPicPr>
          <p:nvPr userDrawn="1"/>
        </p:nvPicPr>
        <p:blipFill>
          <a:blip r:embed="rId2" cstate="print"/>
          <a:srcRect l="77956"/>
          <a:stretch>
            <a:fillRect/>
          </a:stretch>
        </p:blipFill>
        <p:spPr>
          <a:xfrm>
            <a:off x="7128284" y="6090047"/>
            <a:ext cx="2015716" cy="767953"/>
          </a:xfrm>
          <a:prstGeom prst="rect">
            <a:avLst/>
          </a:prstGeom>
        </p:spPr>
      </p:pic>
      <p:sp>
        <p:nvSpPr>
          <p:cNvPr id="18" name="Rectangle 17"/>
          <p:cNvSpPr/>
          <p:nvPr userDrawn="1"/>
        </p:nvSpPr>
        <p:spPr>
          <a:xfrm>
            <a:off x="-509" y="6090047"/>
            <a:ext cx="7128284" cy="7679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CA" sz="800" dirty="0" smtClean="0">
                <a:solidFill>
                  <a:srgbClr val="ADB7C3"/>
                </a:solidFill>
              </a:rPr>
              <a:t>McLean &amp; Company is a research and advisory firm that provides practical solutions</a:t>
            </a:r>
            <a:br>
              <a:rPr lang="en-CA" sz="800" dirty="0" smtClean="0">
                <a:solidFill>
                  <a:srgbClr val="ADB7C3"/>
                </a:solidFill>
              </a:rPr>
            </a:br>
            <a:r>
              <a:rPr lang="en-CA" sz="800" dirty="0" smtClean="0">
                <a:solidFill>
                  <a:srgbClr val="ADB7C3"/>
                </a:solidFill>
              </a:rPr>
              <a:t>to human resources challenges with executable research, tools, and advice that will have a</a:t>
            </a:r>
            <a:br>
              <a:rPr lang="en-CA" sz="800" dirty="0" smtClean="0">
                <a:solidFill>
                  <a:srgbClr val="ADB7C3"/>
                </a:solidFill>
              </a:rPr>
            </a:br>
            <a:r>
              <a:rPr lang="en-CA" sz="800" dirty="0" smtClean="0">
                <a:solidFill>
                  <a:srgbClr val="ADB7C3"/>
                </a:solidFill>
              </a:rPr>
              <a:t>clear and measurable impact on your business. © 1997-2014 McLean &amp; Company.</a:t>
            </a:r>
            <a:br>
              <a:rPr lang="en-CA" sz="800" dirty="0" smtClean="0">
                <a:solidFill>
                  <a:srgbClr val="ADB7C3"/>
                </a:solidFill>
              </a:rPr>
            </a:br>
            <a:r>
              <a:rPr lang="en-CA" sz="800" dirty="0" smtClean="0">
                <a:solidFill>
                  <a:srgbClr val="ADB7C3"/>
                </a:solidFill>
              </a:rPr>
              <a:t>McLean &amp; Company is a division of Info-Tech Research Group Inc.</a:t>
            </a:r>
            <a:endParaRPr lang="en-CA" sz="800" dirty="0">
              <a:solidFill>
                <a:srgbClr val="ADB7C3"/>
              </a:solidFill>
            </a:endParaRPr>
          </a:p>
        </p:txBody>
      </p:sp>
    </p:spTree>
    <p:extLst>
      <p:ext uri="{BB962C8B-B14F-4D97-AF65-F5344CB8AC3E}">
        <p14:creationId xmlns:p14="http://schemas.microsoft.com/office/powerpoint/2010/main" val="3274050509"/>
      </p:ext>
    </p:extLst>
  </p:cSld>
  <p:clrMapOvr>
    <a:masterClrMapping/>
  </p:clrMapOvr>
  <p:timing>
    <p:tnLst>
      <p:par>
        <p:cTn id="1" dur="indefinite" restart="never" nodeType="tmRoot"/>
      </p:par>
    </p:tnLst>
  </p:timing>
</p:sldLayout>
</file>

<file path=ppt/slideLayouts/slideLayout518.xml><?xml version="1.0" encoding="utf-8"?>
<p:sldLayout xmlns:a="http://schemas.openxmlformats.org/drawingml/2006/main" xmlns:r="http://schemas.openxmlformats.org/officeDocument/2006/relationships" xmlns:p="http://schemas.openxmlformats.org/presentationml/2006/main" userDrawn="1">
  <p:cSld name="3_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userDrawn="1">
            <p:ph type="body" sz="quarter" idx="18" hasCustomPrompt="1"/>
          </p:nvPr>
        </p:nvSpPr>
        <p:spPr>
          <a:xfrm>
            <a:off x="687148" y="4295384"/>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3919791" y="4307741"/>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
        <p:nvSpPr>
          <p:cNvPr id="13" name="TextBox 12"/>
          <p:cNvSpPr txBox="1"/>
          <p:nvPr userDrawn="1"/>
        </p:nvSpPr>
        <p:spPr>
          <a:xfrm>
            <a:off x="3919791" y="3976699"/>
            <a:ext cx="269351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What’s in this Section:</a:t>
            </a:r>
          </a:p>
        </p:txBody>
      </p:sp>
      <p:sp>
        <p:nvSpPr>
          <p:cNvPr id="14" name="TextBox 13"/>
          <p:cNvSpPr txBox="1"/>
          <p:nvPr userDrawn="1"/>
        </p:nvSpPr>
        <p:spPr>
          <a:xfrm>
            <a:off x="447639" y="3976700"/>
            <a:ext cx="102557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Sections:</a:t>
            </a:r>
          </a:p>
        </p:txBody>
      </p:sp>
      <p:cxnSp>
        <p:nvCxnSpPr>
          <p:cNvPr id="7" name="Straight Connector 6"/>
          <p:cNvCxnSpPr/>
          <p:nvPr userDrawn="1"/>
        </p:nvCxnSpPr>
        <p:spPr>
          <a:xfrm>
            <a:off x="3749514" y="4311718"/>
            <a:ext cx="0" cy="190613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3749514" y="6217856"/>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3749514" y="4311718"/>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0975479"/>
      </p:ext>
    </p:extLst>
  </p:cSld>
  <p:clrMapOvr>
    <a:masterClrMapping/>
  </p:clrMapOvr>
  <p:timing>
    <p:tnLst>
      <p:par>
        <p:cTn id="1" dur="indefinite" restart="never" nodeType="tmRoot"/>
      </p:par>
    </p:tnLst>
  </p:timing>
</p:sldLayout>
</file>

<file path=ppt/slideLayouts/slideLayout519.xml><?xml version="1.0" encoding="utf-8"?>
<p:sldLayout xmlns:a="http://schemas.openxmlformats.org/drawingml/2006/main" xmlns:r="http://schemas.openxmlformats.org/officeDocument/2006/relationships" xmlns:p="http://schemas.openxmlformats.org/presentationml/2006/main" preserve="1" userDrawn="1">
  <p:cSld name="2_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959341251"/>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3_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userDrawn="1">
            <p:ph type="body" sz="quarter" idx="18" hasCustomPrompt="1"/>
          </p:nvPr>
        </p:nvSpPr>
        <p:spPr>
          <a:xfrm>
            <a:off x="687148" y="4295384"/>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3919791" y="4307741"/>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
        <p:nvSpPr>
          <p:cNvPr id="13" name="TextBox 12"/>
          <p:cNvSpPr txBox="1"/>
          <p:nvPr userDrawn="1"/>
        </p:nvSpPr>
        <p:spPr>
          <a:xfrm>
            <a:off x="3919791" y="3976699"/>
            <a:ext cx="269351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What’s in this Section:</a:t>
            </a:r>
          </a:p>
        </p:txBody>
      </p:sp>
      <p:sp>
        <p:nvSpPr>
          <p:cNvPr id="14" name="TextBox 13"/>
          <p:cNvSpPr txBox="1"/>
          <p:nvPr userDrawn="1"/>
        </p:nvSpPr>
        <p:spPr>
          <a:xfrm>
            <a:off x="447639" y="3976700"/>
            <a:ext cx="102557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Sections:</a:t>
            </a:r>
          </a:p>
        </p:txBody>
      </p:sp>
      <p:cxnSp>
        <p:nvCxnSpPr>
          <p:cNvPr id="7" name="Straight Connector 6"/>
          <p:cNvCxnSpPr/>
          <p:nvPr userDrawn="1"/>
        </p:nvCxnSpPr>
        <p:spPr>
          <a:xfrm>
            <a:off x="3749514" y="4311718"/>
            <a:ext cx="0" cy="190613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3749514" y="6217856"/>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3749514" y="4311718"/>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4911999"/>
      </p:ext>
    </p:extLst>
  </p:cSld>
  <p:clrMapOvr>
    <a:masterClrMapping/>
  </p:clrMapOvr>
  <p:timing>
    <p:tnLst>
      <p:par>
        <p:cTn id="1" dur="indefinite" restart="never" nodeType="tmRoot"/>
      </p:par>
    </p:tnLst>
  </p:timing>
</p:sldLayout>
</file>

<file path=ppt/slideLayouts/slideLayout520.xml><?xml version="1.0" encoding="utf-8"?>
<p:sldLayout xmlns:a="http://schemas.openxmlformats.org/drawingml/2006/main" xmlns:r="http://schemas.openxmlformats.org/officeDocument/2006/relationships" xmlns:p="http://schemas.openxmlformats.org/presentationml/2006/main" userDrawn="1">
  <p:cSld name="1_Activity Title Page">
    <p:spTree>
      <p:nvGrpSpPr>
        <p:cNvPr id="1" name=""/>
        <p:cNvGrpSpPr/>
        <p:nvPr/>
      </p:nvGrpSpPr>
      <p:grpSpPr>
        <a:xfrm>
          <a:off x="0" y="0"/>
          <a:ext cx="0" cy="0"/>
          <a:chOff x="0" y="0"/>
          <a:chExt cx="0" cy="0"/>
        </a:xfrm>
      </p:grpSpPr>
      <p:sp>
        <p:nvSpPr>
          <p:cNvPr id="23" name="Pentagon 22"/>
          <p:cNvSpPr/>
          <p:nvPr userDrawn="1"/>
        </p:nvSpPr>
        <p:spPr>
          <a:xfrm>
            <a:off x="0" y="411616"/>
            <a:ext cx="863588" cy="538410"/>
          </a:xfrm>
          <a:prstGeom prst="homePlate">
            <a:avLst>
              <a:gd name="adj" fmla="val 37631"/>
            </a:avLst>
          </a:prstGeom>
          <a:solidFill>
            <a:srgbClr val="C777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Title 1"/>
          <p:cNvSpPr>
            <a:spLocks noGrp="1"/>
          </p:cNvSpPr>
          <p:nvPr>
            <p:ph type="title" hasCustomPrompt="1"/>
          </p:nvPr>
        </p:nvSpPr>
        <p:spPr>
          <a:xfrm>
            <a:off x="863588" y="260648"/>
            <a:ext cx="8013712" cy="864096"/>
          </a:xfrm>
          <a:noFill/>
        </p:spPr>
        <p:txBody>
          <a:bodyPr/>
          <a:lstStyle>
            <a:lvl1pPr algn="l">
              <a:lnSpc>
                <a:spcPts val="2600"/>
              </a:lnSpc>
              <a:defRPr sz="2400" b="0" baseline="0">
                <a:solidFill>
                  <a:schemeClr val="tx1"/>
                </a:solidFill>
              </a:defRPr>
            </a:lvl1pPr>
          </a:lstStyle>
          <a:p>
            <a:r>
              <a:rPr lang="en-US" dirty="0" smtClean="0"/>
              <a:t>Page Header (Georgia, 24pt) </a:t>
            </a:r>
            <a:endParaRPr lang="en-CA" dirty="0"/>
          </a:p>
        </p:txBody>
      </p:sp>
      <p:sp>
        <p:nvSpPr>
          <p:cNvPr id="21" name="Text Placeholder 20"/>
          <p:cNvSpPr>
            <a:spLocks noGrp="1"/>
          </p:cNvSpPr>
          <p:nvPr>
            <p:ph type="body" sz="quarter" idx="10" hasCustomPrompt="1"/>
          </p:nvPr>
        </p:nvSpPr>
        <p:spPr>
          <a:xfrm>
            <a:off x="0" y="245442"/>
            <a:ext cx="641268" cy="891556"/>
          </a:xfrm>
        </p:spPr>
        <p:txBody>
          <a:bodyPr anchor="ctr"/>
          <a:lstStyle>
            <a:lvl1pPr algn="ctr">
              <a:buNone/>
              <a:defRPr sz="2000" b="1">
                <a:solidFill>
                  <a:schemeClr val="bg1"/>
                </a:solidFill>
              </a:defRPr>
            </a:lvl1pPr>
          </a:lstStyle>
          <a:p>
            <a:pPr lvl="0"/>
            <a:r>
              <a:rPr lang="en-US" dirty="0" smtClean="0"/>
              <a:t>#</a:t>
            </a:r>
            <a:endParaRPr lang="en-US" dirty="0"/>
          </a:p>
        </p:txBody>
      </p:sp>
    </p:spTree>
    <p:extLst>
      <p:ext uri="{BB962C8B-B14F-4D97-AF65-F5344CB8AC3E}">
        <p14:creationId xmlns:p14="http://schemas.microsoft.com/office/powerpoint/2010/main" val="184306067"/>
      </p:ext>
    </p:extLst>
  </p:cSld>
  <p:clrMapOvr>
    <a:masterClrMapping/>
  </p:clrMapOvr>
  <p:timing>
    <p:tnLst>
      <p:par>
        <p:cTn id="1" dur="indefinite" restart="never" nodeType="tmRoot"/>
      </p:par>
    </p:tnLst>
  </p:timing>
</p:sldLayout>
</file>

<file path=ppt/slideLayouts/slideLayout521.xml><?xml version="1.0" encoding="utf-8"?>
<p:sldLayout xmlns:a="http://schemas.openxmlformats.org/drawingml/2006/main" xmlns:r="http://schemas.openxmlformats.org/officeDocument/2006/relationships" xmlns:p="http://schemas.openxmlformats.org/presentationml/2006/main" preserve="1" userDrawn="1">
  <p:cSld name="1_Executive Summar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Executive Summary (Georgia, 24pt)</a:t>
            </a:r>
            <a:endParaRPr lang="en-US" dirty="0"/>
          </a:p>
        </p:txBody>
      </p:sp>
      <p:grpSp>
        <p:nvGrpSpPr>
          <p:cNvPr id="6" name="Group 88"/>
          <p:cNvGrpSpPr/>
          <p:nvPr/>
        </p:nvGrpSpPr>
        <p:grpSpPr>
          <a:xfrm>
            <a:off x="5740416" y="1209320"/>
            <a:ext cx="3145536" cy="321616"/>
            <a:chOff x="3991296" y="1960467"/>
            <a:chExt cx="1646636" cy="262207"/>
          </a:xfrm>
        </p:grpSpPr>
        <p:sp>
          <p:nvSpPr>
            <p:cNvPr id="7" name="Rectangle 6"/>
            <p:cNvSpPr/>
            <p:nvPr/>
          </p:nvSpPr>
          <p:spPr>
            <a:xfrm>
              <a:off x="3991296" y="1961753"/>
              <a:ext cx="1646636" cy="260921"/>
            </a:xfrm>
            <a:prstGeom prst="rect">
              <a:avLst/>
            </a:prstGeom>
            <a:solidFill>
              <a:srgbClr val="FF3C0D"/>
            </a:solidFill>
            <a:ln w="12700">
              <a:solidFill>
                <a:srgbClr val="E883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CA" sz="1200" i="1" dirty="0" smtClean="0">
                  <a:solidFill>
                    <a:srgbClr val="FFFFFF"/>
                  </a:solidFill>
                  <a:latin typeface="Georgia"/>
                </a:rPr>
                <a:t>McLean &amp; Company </a:t>
              </a:r>
              <a:r>
                <a:rPr lang="en-CA" sz="1200" i="1" dirty="0">
                  <a:solidFill>
                    <a:srgbClr val="FFFFFF"/>
                  </a:solidFill>
                  <a:latin typeface="Georgia"/>
                </a:rPr>
                <a:t>Insight</a:t>
              </a:r>
            </a:p>
          </p:txBody>
        </p:sp>
        <p:pic>
          <p:nvPicPr>
            <p:cNvPr id="8" name="Picture 7" descr="insight-sm.wmf"/>
            <p:cNvPicPr>
              <a:picLocks noChangeAspect="1"/>
            </p:cNvPicPr>
            <p:nvPr/>
          </p:nvPicPr>
          <p:blipFill>
            <a:blip r:embed="rId2" cstate="screen"/>
            <a:stretch>
              <a:fillRect/>
            </a:stretch>
          </p:blipFill>
          <p:spPr>
            <a:xfrm>
              <a:off x="5393464" y="1960467"/>
              <a:ext cx="217654" cy="253060"/>
            </a:xfrm>
            <a:prstGeom prst="rect">
              <a:avLst/>
            </a:prstGeom>
            <a:noFill/>
            <a:ln>
              <a:noFill/>
            </a:ln>
          </p:spPr>
        </p:pic>
      </p:grpSp>
      <p:grpSp>
        <p:nvGrpSpPr>
          <p:cNvPr id="26" name="Group 25"/>
          <p:cNvGrpSpPr/>
          <p:nvPr userDrawn="1"/>
        </p:nvGrpSpPr>
        <p:grpSpPr>
          <a:xfrm>
            <a:off x="255868" y="4125411"/>
            <a:ext cx="8640578" cy="461665"/>
            <a:chOff x="247848" y="4125411"/>
            <a:chExt cx="8640578" cy="461665"/>
          </a:xfrm>
        </p:grpSpPr>
        <p:sp>
          <p:nvSpPr>
            <p:cNvPr id="9" name="Rectangle 8"/>
            <p:cNvSpPr/>
            <p:nvPr userDrawn="1"/>
          </p:nvSpPr>
          <p:spPr>
            <a:xfrm>
              <a:off x="247848" y="4199835"/>
              <a:ext cx="8640578" cy="312818"/>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b="1" dirty="0">
                  <a:solidFill>
                    <a:srgbClr val="FFFFFF"/>
                  </a:solidFill>
                </a:rPr>
                <a:t>Resolution</a:t>
              </a:r>
            </a:p>
          </p:txBody>
        </p:sp>
        <p:sp>
          <p:nvSpPr>
            <p:cNvPr id="15" name="TextBox 14"/>
            <p:cNvSpPr txBox="1"/>
            <p:nvPr userDrawn="1"/>
          </p:nvSpPr>
          <p:spPr>
            <a:xfrm>
              <a:off x="8461706" y="4125411"/>
              <a:ext cx="426720" cy="461665"/>
            </a:xfrm>
            <a:prstGeom prst="rect">
              <a:avLst/>
            </a:prstGeom>
            <a:noFill/>
          </p:spPr>
          <p:txBody>
            <a:bodyPr wrap="none" rtlCol="0" anchor="ctr">
              <a:spAutoFit/>
            </a:bodyPr>
            <a:lstStyle/>
            <a:p>
              <a:pPr algn="ctr"/>
              <a:r>
                <a:rPr lang="en-US" sz="2400" b="1" dirty="0" smtClean="0">
                  <a:solidFill>
                    <a:srgbClr val="FFFFFF"/>
                  </a:solidFill>
                  <a:sym typeface="Wingdings" panose="05000000000000000000" pitchFamily="2" charset="2"/>
                </a:rPr>
                <a:t></a:t>
              </a:r>
              <a:endParaRPr lang="en-US" sz="2400" b="1" dirty="0">
                <a:solidFill>
                  <a:srgbClr val="FFFFFF"/>
                </a:solidFill>
              </a:endParaRPr>
            </a:p>
          </p:txBody>
        </p:sp>
      </p:grpSp>
      <p:grpSp>
        <p:nvGrpSpPr>
          <p:cNvPr id="25" name="Group 24"/>
          <p:cNvGrpSpPr/>
          <p:nvPr userDrawn="1"/>
        </p:nvGrpSpPr>
        <p:grpSpPr>
          <a:xfrm>
            <a:off x="247848" y="1210905"/>
            <a:ext cx="5266944" cy="325508"/>
            <a:chOff x="277163" y="1210905"/>
            <a:chExt cx="5266944" cy="325508"/>
          </a:xfrm>
        </p:grpSpPr>
        <p:sp>
          <p:nvSpPr>
            <p:cNvPr id="13" name="Rectangle 12"/>
            <p:cNvSpPr/>
            <p:nvPr userDrawn="1"/>
          </p:nvSpPr>
          <p:spPr>
            <a:xfrm>
              <a:off x="277163" y="1210905"/>
              <a:ext cx="5266944" cy="320040"/>
            </a:xfrm>
            <a:prstGeom prst="rect">
              <a:avLst/>
            </a:prstGeom>
            <a:solidFill>
              <a:srgbClr val="924E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rgbClr val="FFFFFF"/>
                  </a:solidFill>
                </a:rPr>
                <a:t>Situation</a:t>
              </a:r>
              <a:endParaRPr lang="en-US" sz="1400" b="1" dirty="0">
                <a:solidFill>
                  <a:srgbClr val="FFFFFF"/>
                </a:solidFill>
              </a:endParaRPr>
            </a:p>
          </p:txBody>
        </p:sp>
        <p:sp>
          <p:nvSpPr>
            <p:cNvPr id="16" name="Isosceles Triangle 15"/>
            <p:cNvSpPr/>
            <p:nvPr userDrawn="1"/>
          </p:nvSpPr>
          <p:spPr>
            <a:xfrm>
              <a:off x="5223565" y="1254045"/>
              <a:ext cx="216694" cy="22383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smtClean="0">
                <a:solidFill>
                  <a:srgbClr val="333333"/>
                </a:solidFill>
              </a:endParaRPr>
            </a:p>
          </p:txBody>
        </p:sp>
        <p:sp>
          <p:nvSpPr>
            <p:cNvPr id="17" name="TextBox 16"/>
            <p:cNvSpPr txBox="1"/>
            <p:nvPr userDrawn="1"/>
          </p:nvSpPr>
          <p:spPr>
            <a:xfrm>
              <a:off x="5297384" y="1259414"/>
              <a:ext cx="69056" cy="276999"/>
            </a:xfrm>
            <a:prstGeom prst="rect">
              <a:avLst/>
            </a:prstGeom>
            <a:noFill/>
          </p:spPr>
          <p:txBody>
            <a:bodyPr wrap="square" rtlCol="0" anchor="ctr">
              <a:spAutoFit/>
            </a:bodyPr>
            <a:lstStyle/>
            <a:p>
              <a:pPr algn="ctr"/>
              <a:r>
                <a:rPr lang="en-US" sz="1200" dirty="0" smtClean="0">
                  <a:solidFill>
                    <a:srgbClr val="924E6B"/>
                  </a:solidFill>
                </a:rPr>
                <a:t>!</a:t>
              </a:r>
              <a:endParaRPr lang="en-US" sz="1200" dirty="0">
                <a:solidFill>
                  <a:srgbClr val="924E6B"/>
                </a:solidFill>
              </a:endParaRPr>
            </a:p>
          </p:txBody>
        </p:sp>
      </p:grpSp>
      <p:grpSp>
        <p:nvGrpSpPr>
          <p:cNvPr id="24" name="Group 23"/>
          <p:cNvGrpSpPr/>
          <p:nvPr userDrawn="1"/>
        </p:nvGrpSpPr>
        <p:grpSpPr>
          <a:xfrm>
            <a:off x="247848" y="2639247"/>
            <a:ext cx="5266944" cy="369332"/>
            <a:chOff x="251520" y="2526953"/>
            <a:chExt cx="5266944" cy="369332"/>
          </a:xfrm>
        </p:grpSpPr>
        <p:sp>
          <p:nvSpPr>
            <p:cNvPr id="11" name="Rectangle 10"/>
            <p:cNvSpPr/>
            <p:nvPr userDrawn="1"/>
          </p:nvSpPr>
          <p:spPr>
            <a:xfrm>
              <a:off x="251520" y="2547450"/>
              <a:ext cx="5266944"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b="1" dirty="0">
                  <a:solidFill>
                    <a:srgbClr val="FFFFFF"/>
                  </a:solidFill>
                </a:rPr>
                <a:t>Complication</a:t>
              </a:r>
            </a:p>
          </p:txBody>
        </p:sp>
        <p:sp>
          <p:nvSpPr>
            <p:cNvPr id="18" name="TextBox 17"/>
            <p:cNvSpPr txBox="1"/>
            <p:nvPr userDrawn="1"/>
          </p:nvSpPr>
          <p:spPr>
            <a:xfrm>
              <a:off x="5177595" y="2526953"/>
              <a:ext cx="262664" cy="369332"/>
            </a:xfrm>
            <a:prstGeom prst="rect">
              <a:avLst/>
            </a:prstGeom>
            <a:noFill/>
          </p:spPr>
          <p:txBody>
            <a:bodyPr wrap="square" rtlCol="0">
              <a:spAutoFit/>
            </a:bodyPr>
            <a:lstStyle/>
            <a:p>
              <a:r>
                <a:rPr lang="en-US" b="1" dirty="0" smtClean="0">
                  <a:solidFill>
                    <a:srgbClr val="FFFFFF"/>
                  </a:solidFill>
                </a:rPr>
                <a:t>?</a:t>
              </a:r>
              <a:endParaRPr lang="en-US" b="1" dirty="0">
                <a:solidFill>
                  <a:srgbClr val="FFFFFF"/>
                </a:solidFill>
              </a:endParaRPr>
            </a:p>
          </p:txBody>
        </p:sp>
      </p:grpSp>
      <p:sp>
        <p:nvSpPr>
          <p:cNvPr id="20" name="Text Placeholder 19"/>
          <p:cNvSpPr>
            <a:spLocks noGrp="1"/>
          </p:cNvSpPr>
          <p:nvPr userDrawn="1">
            <p:ph type="body" sz="quarter" idx="10"/>
          </p:nvPr>
        </p:nvSpPr>
        <p:spPr>
          <a:xfrm>
            <a:off x="255869" y="1535364"/>
            <a:ext cx="5248656" cy="107899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1" name="Text Placeholder 19"/>
          <p:cNvSpPr>
            <a:spLocks noGrp="1"/>
          </p:cNvSpPr>
          <p:nvPr userDrawn="1">
            <p:ph type="body" sz="quarter" idx="11"/>
          </p:nvPr>
        </p:nvSpPr>
        <p:spPr>
          <a:xfrm>
            <a:off x="255869" y="2974004"/>
            <a:ext cx="5248656" cy="107698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2" name="Text Placeholder 19"/>
          <p:cNvSpPr>
            <a:spLocks noGrp="1"/>
          </p:cNvSpPr>
          <p:nvPr userDrawn="1">
            <p:ph type="body" sz="quarter" idx="12"/>
          </p:nvPr>
        </p:nvSpPr>
        <p:spPr>
          <a:xfrm>
            <a:off x="264818" y="4512653"/>
            <a:ext cx="8613648" cy="18084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cxnSp>
        <p:nvCxnSpPr>
          <p:cNvPr id="27" name="Straight Connector 26"/>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9" name="Text Placeholder 28"/>
          <p:cNvSpPr>
            <a:spLocks noGrp="1"/>
          </p:cNvSpPr>
          <p:nvPr>
            <p:ph type="body" sz="quarter" idx="13"/>
          </p:nvPr>
        </p:nvSpPr>
        <p:spPr>
          <a:xfrm>
            <a:off x="5740416" y="1527747"/>
            <a:ext cx="3148013" cy="2523241"/>
          </a:xfrm>
          <a:ln w="19050">
            <a:solidFill>
              <a:schemeClr val="bg1">
                <a:lumMod val="75000"/>
              </a:schemeClr>
            </a:solidFill>
          </a:ln>
        </p:spPr>
        <p:txBody>
          <a:bodyPr/>
          <a:lstStyle>
            <a:lvl1pPr marL="0" indent="0">
              <a:buNone/>
              <a:defRPr/>
            </a:lvl1pPr>
          </a:lstStyle>
          <a:p>
            <a:pPr lvl="0"/>
            <a:endParaRPr lang="en-US" dirty="0"/>
          </a:p>
        </p:txBody>
      </p:sp>
    </p:spTree>
    <p:extLst>
      <p:ext uri="{BB962C8B-B14F-4D97-AF65-F5344CB8AC3E}">
        <p14:creationId xmlns:p14="http://schemas.microsoft.com/office/powerpoint/2010/main" val="1453977864"/>
      </p:ext>
    </p:extLst>
  </p:cSld>
  <p:clrMapOvr>
    <a:masterClrMapping/>
  </p:clrMapOvr>
  <p:timing>
    <p:tnLst>
      <p:par>
        <p:cTn id="1" dur="indefinite" restart="never" nodeType="tmRoot"/>
      </p:par>
    </p:tnLst>
  </p:timing>
</p:sldLayout>
</file>

<file path=ppt/slideLayouts/slideLayout522.xml><?xml version="1.0" encoding="utf-8"?>
<p:sldLayout xmlns:a="http://schemas.openxmlformats.org/drawingml/2006/main" xmlns:r="http://schemas.openxmlformats.org/officeDocument/2006/relationships" xmlns:p="http://schemas.openxmlformats.org/presentationml/2006/main" userDrawn="1">
  <p:cSld name="1_Header / Bod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232756"/>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2178716301"/>
      </p:ext>
    </p:extLst>
  </p:cSld>
  <p:clrMapOvr>
    <a:masterClrMapping/>
  </p:clrMapOvr>
  <p:timing>
    <p:tnLst>
      <p:par>
        <p:cTn id="1" dur="indefinite" restart="never" nodeType="tmRoot"/>
      </p:par>
    </p:tnLst>
  </p:timing>
</p:sldLayout>
</file>

<file path=ppt/slideLayouts/slideLayout523.xml><?xml version="1.0" encoding="utf-8"?>
<p:sldLayout xmlns:a="http://schemas.openxmlformats.org/drawingml/2006/main" xmlns:r="http://schemas.openxmlformats.org/officeDocument/2006/relationships" xmlns:p="http://schemas.openxmlformats.org/presentationml/2006/main">
  <p:cSld name="1_Case Study">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Case Study (Georgia, 24pt) </a:t>
            </a:r>
            <a:endParaRPr lang="en-CA" dirty="0"/>
          </a:p>
        </p:txBody>
      </p:sp>
      <p:pic>
        <p:nvPicPr>
          <p:cNvPr id="19" name="Picture 18" descr="case_study.wmf"/>
          <p:cNvPicPr>
            <a:picLocks noChangeAspect="1"/>
          </p:cNvPicPr>
          <p:nvPr userDrawn="1"/>
        </p:nvPicPr>
        <p:blipFill>
          <a:blip r:embed="rId2" cstate="print"/>
          <a:stretch>
            <a:fillRect/>
          </a:stretch>
        </p:blipFill>
        <p:spPr>
          <a:xfrm>
            <a:off x="464339" y="1376773"/>
            <a:ext cx="1035598" cy="1136822"/>
          </a:xfrm>
          <a:prstGeom prst="rect">
            <a:avLst/>
          </a:prstGeom>
        </p:spPr>
      </p:pic>
    </p:spTree>
    <p:extLst>
      <p:ext uri="{BB962C8B-B14F-4D97-AF65-F5344CB8AC3E}">
        <p14:creationId xmlns:p14="http://schemas.microsoft.com/office/powerpoint/2010/main" val="1387437410"/>
      </p:ext>
    </p:extLst>
  </p:cSld>
  <p:clrMapOvr>
    <a:masterClrMapping/>
  </p:clrMapOvr>
  <p:timing>
    <p:tnLst>
      <p:par>
        <p:cTn id="1" dur="indefinite" restart="never" nodeType="tmRoot"/>
      </p:par>
    </p:tnLst>
  </p:timing>
</p:sldLayout>
</file>

<file path=ppt/slideLayouts/slideLayout524.xml><?xml version="1.0" encoding="utf-8"?>
<p:sldLayout xmlns:a="http://schemas.openxmlformats.org/drawingml/2006/main" xmlns:r="http://schemas.openxmlformats.org/officeDocument/2006/relationships" xmlns:p="http://schemas.openxmlformats.org/presentationml/2006/main" preserve="1" userDrawn="1">
  <p:cSld name="2_Cover">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pic>
        <p:nvPicPr>
          <p:cNvPr id="17" name="Picture 16" descr="footer2012-mco.jpg"/>
          <p:cNvPicPr>
            <a:picLocks noChangeAspect="1"/>
          </p:cNvPicPr>
          <p:nvPr userDrawn="1"/>
        </p:nvPicPr>
        <p:blipFill>
          <a:blip r:embed="rId2" cstate="print"/>
          <a:srcRect l="77956"/>
          <a:stretch>
            <a:fillRect/>
          </a:stretch>
        </p:blipFill>
        <p:spPr>
          <a:xfrm>
            <a:off x="7128284" y="6090047"/>
            <a:ext cx="2015716" cy="767953"/>
          </a:xfrm>
          <a:prstGeom prst="rect">
            <a:avLst/>
          </a:prstGeom>
        </p:spPr>
      </p:pic>
      <p:sp>
        <p:nvSpPr>
          <p:cNvPr id="18" name="Rectangle 17"/>
          <p:cNvSpPr/>
          <p:nvPr userDrawn="1"/>
        </p:nvSpPr>
        <p:spPr>
          <a:xfrm>
            <a:off x="-509" y="6090047"/>
            <a:ext cx="7128284" cy="7679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CA" sz="800" dirty="0" smtClean="0">
                <a:solidFill>
                  <a:srgbClr val="ADB7C3"/>
                </a:solidFill>
              </a:rPr>
              <a:t>McLean &amp; Company is a research and advisory firm that provides practical solutions</a:t>
            </a:r>
            <a:br>
              <a:rPr lang="en-CA" sz="800" dirty="0" smtClean="0">
                <a:solidFill>
                  <a:srgbClr val="ADB7C3"/>
                </a:solidFill>
              </a:rPr>
            </a:br>
            <a:r>
              <a:rPr lang="en-CA" sz="800" dirty="0" smtClean="0">
                <a:solidFill>
                  <a:srgbClr val="ADB7C3"/>
                </a:solidFill>
              </a:rPr>
              <a:t>to human resources challenges with executable research, tools, and advice that will have a</a:t>
            </a:r>
            <a:br>
              <a:rPr lang="en-CA" sz="800" dirty="0" smtClean="0">
                <a:solidFill>
                  <a:srgbClr val="ADB7C3"/>
                </a:solidFill>
              </a:rPr>
            </a:br>
            <a:r>
              <a:rPr lang="en-CA" sz="800" dirty="0" smtClean="0">
                <a:solidFill>
                  <a:srgbClr val="ADB7C3"/>
                </a:solidFill>
              </a:rPr>
              <a:t>clear and measurable impact on your business. © 1997-2014 McLean &amp; Company.</a:t>
            </a:r>
            <a:br>
              <a:rPr lang="en-CA" sz="800" dirty="0" smtClean="0">
                <a:solidFill>
                  <a:srgbClr val="ADB7C3"/>
                </a:solidFill>
              </a:rPr>
            </a:br>
            <a:r>
              <a:rPr lang="en-CA" sz="800" dirty="0" smtClean="0">
                <a:solidFill>
                  <a:srgbClr val="ADB7C3"/>
                </a:solidFill>
              </a:rPr>
              <a:t>McLean &amp; Company is a division of Info-Tech Research Group Inc.</a:t>
            </a:r>
            <a:endParaRPr lang="en-CA" sz="800" dirty="0">
              <a:solidFill>
                <a:srgbClr val="ADB7C3"/>
              </a:solidFill>
            </a:endParaRPr>
          </a:p>
        </p:txBody>
      </p:sp>
    </p:spTree>
    <p:extLst>
      <p:ext uri="{BB962C8B-B14F-4D97-AF65-F5344CB8AC3E}">
        <p14:creationId xmlns:p14="http://schemas.microsoft.com/office/powerpoint/2010/main" val="967025723"/>
      </p:ext>
    </p:extLst>
  </p:cSld>
  <p:clrMapOvr>
    <a:masterClrMapping/>
  </p:clrMapOvr>
  <p:timing>
    <p:tnLst>
      <p:par>
        <p:cTn id="1" dur="indefinite" restart="never" nodeType="tmRoot"/>
      </p:par>
    </p:tnLst>
  </p:timing>
</p:sldLayout>
</file>

<file path=ppt/slideLayouts/slideLayout525.xml><?xml version="1.0" encoding="utf-8"?>
<p:sldLayout xmlns:a="http://schemas.openxmlformats.org/drawingml/2006/main" xmlns:r="http://schemas.openxmlformats.org/officeDocument/2006/relationships" xmlns:p="http://schemas.openxmlformats.org/presentationml/2006/main" userDrawn="1">
  <p:cSld name="4_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userDrawn="1">
            <p:ph type="body" sz="quarter" idx="18" hasCustomPrompt="1"/>
          </p:nvPr>
        </p:nvSpPr>
        <p:spPr>
          <a:xfrm>
            <a:off x="687148" y="4295384"/>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3919791" y="4307741"/>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
        <p:nvSpPr>
          <p:cNvPr id="13" name="TextBox 12"/>
          <p:cNvSpPr txBox="1"/>
          <p:nvPr userDrawn="1"/>
        </p:nvSpPr>
        <p:spPr>
          <a:xfrm>
            <a:off x="3919791" y="3976699"/>
            <a:ext cx="269351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What’s in this Section:</a:t>
            </a:r>
          </a:p>
        </p:txBody>
      </p:sp>
      <p:sp>
        <p:nvSpPr>
          <p:cNvPr id="14" name="TextBox 13"/>
          <p:cNvSpPr txBox="1"/>
          <p:nvPr userDrawn="1"/>
        </p:nvSpPr>
        <p:spPr>
          <a:xfrm>
            <a:off x="447639" y="3976700"/>
            <a:ext cx="102557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Sections:</a:t>
            </a:r>
          </a:p>
        </p:txBody>
      </p:sp>
      <p:cxnSp>
        <p:nvCxnSpPr>
          <p:cNvPr id="7" name="Straight Connector 6"/>
          <p:cNvCxnSpPr/>
          <p:nvPr userDrawn="1"/>
        </p:nvCxnSpPr>
        <p:spPr>
          <a:xfrm>
            <a:off x="3749514" y="4311718"/>
            <a:ext cx="0" cy="190613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3749514" y="6217856"/>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3749514" y="4311718"/>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8637522"/>
      </p:ext>
    </p:extLst>
  </p:cSld>
  <p:clrMapOvr>
    <a:masterClrMapping/>
  </p:clrMapOvr>
  <p:timing>
    <p:tnLst>
      <p:par>
        <p:cTn id="1" dur="indefinite" restart="never" nodeType="tmRoot"/>
      </p:par>
    </p:tnLst>
  </p:timing>
</p:sldLayout>
</file>

<file path=ppt/slideLayouts/slideLayout526.xml><?xml version="1.0" encoding="utf-8"?>
<p:sldLayout xmlns:a="http://schemas.openxmlformats.org/drawingml/2006/main" xmlns:r="http://schemas.openxmlformats.org/officeDocument/2006/relationships" xmlns:p="http://schemas.openxmlformats.org/presentationml/2006/main" preserve="1" userDrawn="1">
  <p:cSld name="3_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352064338"/>
      </p:ext>
    </p:extLst>
  </p:cSld>
  <p:clrMapOvr>
    <a:masterClrMapping/>
  </p:clrMapOvr>
  <p:timing>
    <p:tnLst>
      <p:par>
        <p:cTn id="1" dur="indefinite" restart="never" nodeType="tmRoot"/>
      </p:par>
    </p:tnLst>
  </p:timing>
</p:sldLayout>
</file>

<file path=ppt/slideLayouts/slideLayout527.xml><?xml version="1.0" encoding="utf-8"?>
<p:sldLayout xmlns:a="http://schemas.openxmlformats.org/drawingml/2006/main" xmlns:r="http://schemas.openxmlformats.org/officeDocument/2006/relationships" xmlns:p="http://schemas.openxmlformats.org/presentationml/2006/main" userDrawn="1">
  <p:cSld name="2_Activity Title Page">
    <p:spTree>
      <p:nvGrpSpPr>
        <p:cNvPr id="1" name=""/>
        <p:cNvGrpSpPr/>
        <p:nvPr/>
      </p:nvGrpSpPr>
      <p:grpSpPr>
        <a:xfrm>
          <a:off x="0" y="0"/>
          <a:ext cx="0" cy="0"/>
          <a:chOff x="0" y="0"/>
          <a:chExt cx="0" cy="0"/>
        </a:xfrm>
      </p:grpSpPr>
      <p:sp>
        <p:nvSpPr>
          <p:cNvPr id="23" name="Pentagon 22"/>
          <p:cNvSpPr/>
          <p:nvPr userDrawn="1"/>
        </p:nvSpPr>
        <p:spPr>
          <a:xfrm>
            <a:off x="0" y="411616"/>
            <a:ext cx="863588" cy="538410"/>
          </a:xfrm>
          <a:prstGeom prst="homePlate">
            <a:avLst>
              <a:gd name="adj" fmla="val 37631"/>
            </a:avLst>
          </a:prstGeom>
          <a:solidFill>
            <a:srgbClr val="C777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Title 1"/>
          <p:cNvSpPr>
            <a:spLocks noGrp="1"/>
          </p:cNvSpPr>
          <p:nvPr>
            <p:ph type="title" hasCustomPrompt="1"/>
          </p:nvPr>
        </p:nvSpPr>
        <p:spPr>
          <a:xfrm>
            <a:off x="863588" y="260648"/>
            <a:ext cx="8013712" cy="864096"/>
          </a:xfrm>
          <a:noFill/>
        </p:spPr>
        <p:txBody>
          <a:bodyPr/>
          <a:lstStyle>
            <a:lvl1pPr algn="l">
              <a:lnSpc>
                <a:spcPts val="2600"/>
              </a:lnSpc>
              <a:defRPr sz="2400" b="0" baseline="0">
                <a:solidFill>
                  <a:schemeClr val="tx1"/>
                </a:solidFill>
              </a:defRPr>
            </a:lvl1pPr>
          </a:lstStyle>
          <a:p>
            <a:r>
              <a:rPr lang="en-US" dirty="0" smtClean="0"/>
              <a:t>Page Header (Georgia, 24pt) </a:t>
            </a:r>
            <a:endParaRPr lang="en-CA" dirty="0"/>
          </a:p>
        </p:txBody>
      </p:sp>
      <p:sp>
        <p:nvSpPr>
          <p:cNvPr id="21" name="Text Placeholder 20"/>
          <p:cNvSpPr>
            <a:spLocks noGrp="1"/>
          </p:cNvSpPr>
          <p:nvPr>
            <p:ph type="body" sz="quarter" idx="10" hasCustomPrompt="1"/>
          </p:nvPr>
        </p:nvSpPr>
        <p:spPr>
          <a:xfrm>
            <a:off x="0" y="245442"/>
            <a:ext cx="641268" cy="891556"/>
          </a:xfrm>
        </p:spPr>
        <p:txBody>
          <a:bodyPr anchor="ctr"/>
          <a:lstStyle>
            <a:lvl1pPr algn="ctr">
              <a:buNone/>
              <a:defRPr sz="2000" b="1">
                <a:solidFill>
                  <a:schemeClr val="bg1"/>
                </a:solidFill>
              </a:defRPr>
            </a:lvl1pPr>
          </a:lstStyle>
          <a:p>
            <a:pPr lvl="0"/>
            <a:r>
              <a:rPr lang="en-US" dirty="0" smtClean="0"/>
              <a:t>#</a:t>
            </a:r>
            <a:endParaRPr lang="en-US" dirty="0"/>
          </a:p>
        </p:txBody>
      </p:sp>
    </p:spTree>
    <p:extLst>
      <p:ext uri="{BB962C8B-B14F-4D97-AF65-F5344CB8AC3E}">
        <p14:creationId xmlns:p14="http://schemas.microsoft.com/office/powerpoint/2010/main" val="2871347883"/>
      </p:ext>
    </p:extLst>
  </p:cSld>
  <p:clrMapOvr>
    <a:masterClrMapping/>
  </p:clrMapOvr>
  <p:timing>
    <p:tnLst>
      <p:par>
        <p:cTn id="1" dur="indefinite" restart="never" nodeType="tmRoot"/>
      </p:par>
    </p:tnLst>
  </p:timing>
</p:sldLayout>
</file>

<file path=ppt/slideLayouts/slideLayout528.xml><?xml version="1.0" encoding="utf-8"?>
<p:sldLayout xmlns:a="http://schemas.openxmlformats.org/drawingml/2006/main" xmlns:r="http://schemas.openxmlformats.org/officeDocument/2006/relationships" xmlns:p="http://schemas.openxmlformats.org/presentationml/2006/main" preserve="1" userDrawn="1">
  <p:cSld name="3_Executive Summar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Executive Summary (Georgia, 24pt)</a:t>
            </a:r>
            <a:endParaRPr lang="en-US" dirty="0"/>
          </a:p>
        </p:txBody>
      </p:sp>
      <p:grpSp>
        <p:nvGrpSpPr>
          <p:cNvPr id="6" name="Group 88"/>
          <p:cNvGrpSpPr/>
          <p:nvPr/>
        </p:nvGrpSpPr>
        <p:grpSpPr>
          <a:xfrm>
            <a:off x="5740416" y="1209320"/>
            <a:ext cx="3145536" cy="321616"/>
            <a:chOff x="3991296" y="1960467"/>
            <a:chExt cx="1646636" cy="262207"/>
          </a:xfrm>
        </p:grpSpPr>
        <p:sp>
          <p:nvSpPr>
            <p:cNvPr id="7" name="Rectangle 6"/>
            <p:cNvSpPr/>
            <p:nvPr/>
          </p:nvSpPr>
          <p:spPr>
            <a:xfrm>
              <a:off x="3991296" y="1961753"/>
              <a:ext cx="1646636" cy="260921"/>
            </a:xfrm>
            <a:prstGeom prst="rect">
              <a:avLst/>
            </a:prstGeom>
            <a:solidFill>
              <a:srgbClr val="FF3C0D"/>
            </a:solidFill>
            <a:ln w="12700">
              <a:solidFill>
                <a:srgbClr val="E883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CA" sz="1200" i="1" dirty="0" smtClean="0">
                  <a:solidFill>
                    <a:srgbClr val="FFFFFF"/>
                  </a:solidFill>
                  <a:latin typeface="Georgia"/>
                </a:rPr>
                <a:t>McLean &amp; Company </a:t>
              </a:r>
              <a:r>
                <a:rPr lang="en-CA" sz="1200" i="1" dirty="0">
                  <a:solidFill>
                    <a:srgbClr val="FFFFFF"/>
                  </a:solidFill>
                  <a:latin typeface="Georgia"/>
                </a:rPr>
                <a:t>Insight</a:t>
              </a:r>
            </a:p>
          </p:txBody>
        </p:sp>
        <p:pic>
          <p:nvPicPr>
            <p:cNvPr id="8" name="Picture 7" descr="insight-sm.wmf"/>
            <p:cNvPicPr>
              <a:picLocks noChangeAspect="1"/>
            </p:cNvPicPr>
            <p:nvPr/>
          </p:nvPicPr>
          <p:blipFill>
            <a:blip r:embed="rId2" cstate="screen"/>
            <a:stretch>
              <a:fillRect/>
            </a:stretch>
          </p:blipFill>
          <p:spPr>
            <a:xfrm>
              <a:off x="5393464" y="1960467"/>
              <a:ext cx="217654" cy="253060"/>
            </a:xfrm>
            <a:prstGeom prst="rect">
              <a:avLst/>
            </a:prstGeom>
            <a:noFill/>
            <a:ln>
              <a:noFill/>
            </a:ln>
          </p:spPr>
        </p:pic>
      </p:grpSp>
      <p:grpSp>
        <p:nvGrpSpPr>
          <p:cNvPr id="26" name="Group 25"/>
          <p:cNvGrpSpPr/>
          <p:nvPr userDrawn="1"/>
        </p:nvGrpSpPr>
        <p:grpSpPr>
          <a:xfrm>
            <a:off x="255868" y="4125411"/>
            <a:ext cx="8640578" cy="461665"/>
            <a:chOff x="247848" y="4125411"/>
            <a:chExt cx="8640578" cy="461665"/>
          </a:xfrm>
        </p:grpSpPr>
        <p:sp>
          <p:nvSpPr>
            <p:cNvPr id="9" name="Rectangle 8"/>
            <p:cNvSpPr/>
            <p:nvPr userDrawn="1"/>
          </p:nvSpPr>
          <p:spPr>
            <a:xfrm>
              <a:off x="247848" y="4199835"/>
              <a:ext cx="8640578" cy="312818"/>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b="1" dirty="0">
                  <a:solidFill>
                    <a:srgbClr val="FFFFFF"/>
                  </a:solidFill>
                </a:rPr>
                <a:t>Resolution</a:t>
              </a:r>
            </a:p>
          </p:txBody>
        </p:sp>
        <p:sp>
          <p:nvSpPr>
            <p:cNvPr id="15" name="TextBox 14"/>
            <p:cNvSpPr txBox="1"/>
            <p:nvPr userDrawn="1"/>
          </p:nvSpPr>
          <p:spPr>
            <a:xfrm>
              <a:off x="8461706" y="4125411"/>
              <a:ext cx="426720" cy="461665"/>
            </a:xfrm>
            <a:prstGeom prst="rect">
              <a:avLst/>
            </a:prstGeom>
            <a:noFill/>
          </p:spPr>
          <p:txBody>
            <a:bodyPr wrap="none" rtlCol="0" anchor="ctr">
              <a:spAutoFit/>
            </a:bodyPr>
            <a:lstStyle/>
            <a:p>
              <a:pPr algn="ctr"/>
              <a:r>
                <a:rPr lang="en-US" sz="2400" b="1" dirty="0" smtClean="0">
                  <a:solidFill>
                    <a:srgbClr val="FFFFFF"/>
                  </a:solidFill>
                  <a:sym typeface="Wingdings" panose="05000000000000000000" pitchFamily="2" charset="2"/>
                </a:rPr>
                <a:t></a:t>
              </a:r>
              <a:endParaRPr lang="en-US" sz="2400" b="1" dirty="0">
                <a:solidFill>
                  <a:srgbClr val="FFFFFF"/>
                </a:solidFill>
              </a:endParaRPr>
            </a:p>
          </p:txBody>
        </p:sp>
      </p:grpSp>
      <p:grpSp>
        <p:nvGrpSpPr>
          <p:cNvPr id="25" name="Group 24"/>
          <p:cNvGrpSpPr/>
          <p:nvPr userDrawn="1"/>
        </p:nvGrpSpPr>
        <p:grpSpPr>
          <a:xfrm>
            <a:off x="247848" y="1210905"/>
            <a:ext cx="5266944" cy="325508"/>
            <a:chOff x="277163" y="1210905"/>
            <a:chExt cx="5266944" cy="325508"/>
          </a:xfrm>
        </p:grpSpPr>
        <p:sp>
          <p:nvSpPr>
            <p:cNvPr id="13" name="Rectangle 12"/>
            <p:cNvSpPr/>
            <p:nvPr userDrawn="1"/>
          </p:nvSpPr>
          <p:spPr>
            <a:xfrm>
              <a:off x="277163" y="1210905"/>
              <a:ext cx="5266944" cy="320040"/>
            </a:xfrm>
            <a:prstGeom prst="rect">
              <a:avLst/>
            </a:prstGeom>
            <a:solidFill>
              <a:srgbClr val="924E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rgbClr val="FFFFFF"/>
                  </a:solidFill>
                </a:rPr>
                <a:t>Situation</a:t>
              </a:r>
              <a:endParaRPr lang="en-US" sz="1400" b="1" dirty="0">
                <a:solidFill>
                  <a:srgbClr val="FFFFFF"/>
                </a:solidFill>
              </a:endParaRPr>
            </a:p>
          </p:txBody>
        </p:sp>
        <p:sp>
          <p:nvSpPr>
            <p:cNvPr id="16" name="Isosceles Triangle 15"/>
            <p:cNvSpPr/>
            <p:nvPr userDrawn="1"/>
          </p:nvSpPr>
          <p:spPr>
            <a:xfrm>
              <a:off x="5223565" y="1254045"/>
              <a:ext cx="216694" cy="22383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smtClean="0">
                <a:solidFill>
                  <a:srgbClr val="333333"/>
                </a:solidFill>
              </a:endParaRPr>
            </a:p>
          </p:txBody>
        </p:sp>
        <p:sp>
          <p:nvSpPr>
            <p:cNvPr id="17" name="TextBox 16"/>
            <p:cNvSpPr txBox="1"/>
            <p:nvPr userDrawn="1"/>
          </p:nvSpPr>
          <p:spPr>
            <a:xfrm>
              <a:off x="5297384" y="1259414"/>
              <a:ext cx="69056" cy="276999"/>
            </a:xfrm>
            <a:prstGeom prst="rect">
              <a:avLst/>
            </a:prstGeom>
            <a:noFill/>
          </p:spPr>
          <p:txBody>
            <a:bodyPr wrap="square" rtlCol="0" anchor="ctr">
              <a:spAutoFit/>
            </a:bodyPr>
            <a:lstStyle/>
            <a:p>
              <a:pPr algn="ctr"/>
              <a:r>
                <a:rPr lang="en-US" sz="1200" dirty="0" smtClean="0">
                  <a:solidFill>
                    <a:srgbClr val="924E6B"/>
                  </a:solidFill>
                </a:rPr>
                <a:t>!</a:t>
              </a:r>
              <a:endParaRPr lang="en-US" sz="1200" dirty="0">
                <a:solidFill>
                  <a:srgbClr val="924E6B"/>
                </a:solidFill>
              </a:endParaRPr>
            </a:p>
          </p:txBody>
        </p:sp>
      </p:grpSp>
      <p:grpSp>
        <p:nvGrpSpPr>
          <p:cNvPr id="24" name="Group 23"/>
          <p:cNvGrpSpPr/>
          <p:nvPr userDrawn="1"/>
        </p:nvGrpSpPr>
        <p:grpSpPr>
          <a:xfrm>
            <a:off x="247848" y="2639247"/>
            <a:ext cx="5266944" cy="369332"/>
            <a:chOff x="251520" y="2526953"/>
            <a:chExt cx="5266944" cy="369332"/>
          </a:xfrm>
        </p:grpSpPr>
        <p:sp>
          <p:nvSpPr>
            <p:cNvPr id="11" name="Rectangle 10"/>
            <p:cNvSpPr/>
            <p:nvPr userDrawn="1"/>
          </p:nvSpPr>
          <p:spPr>
            <a:xfrm>
              <a:off x="251520" y="2547450"/>
              <a:ext cx="5266944"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b="1" dirty="0">
                  <a:solidFill>
                    <a:srgbClr val="FFFFFF"/>
                  </a:solidFill>
                </a:rPr>
                <a:t>Complication</a:t>
              </a:r>
            </a:p>
          </p:txBody>
        </p:sp>
        <p:sp>
          <p:nvSpPr>
            <p:cNvPr id="18" name="TextBox 17"/>
            <p:cNvSpPr txBox="1"/>
            <p:nvPr userDrawn="1"/>
          </p:nvSpPr>
          <p:spPr>
            <a:xfrm>
              <a:off x="5177595" y="2526953"/>
              <a:ext cx="262664" cy="369332"/>
            </a:xfrm>
            <a:prstGeom prst="rect">
              <a:avLst/>
            </a:prstGeom>
            <a:noFill/>
          </p:spPr>
          <p:txBody>
            <a:bodyPr wrap="square" rtlCol="0">
              <a:spAutoFit/>
            </a:bodyPr>
            <a:lstStyle/>
            <a:p>
              <a:r>
                <a:rPr lang="en-US" b="1" dirty="0" smtClean="0">
                  <a:solidFill>
                    <a:srgbClr val="FFFFFF"/>
                  </a:solidFill>
                </a:rPr>
                <a:t>?</a:t>
              </a:r>
              <a:endParaRPr lang="en-US" b="1" dirty="0">
                <a:solidFill>
                  <a:srgbClr val="FFFFFF"/>
                </a:solidFill>
              </a:endParaRPr>
            </a:p>
          </p:txBody>
        </p:sp>
      </p:grpSp>
      <p:sp>
        <p:nvSpPr>
          <p:cNvPr id="20" name="Text Placeholder 19"/>
          <p:cNvSpPr>
            <a:spLocks noGrp="1"/>
          </p:cNvSpPr>
          <p:nvPr userDrawn="1">
            <p:ph type="body" sz="quarter" idx="10"/>
          </p:nvPr>
        </p:nvSpPr>
        <p:spPr>
          <a:xfrm>
            <a:off x="255869" y="1535364"/>
            <a:ext cx="5248656" cy="107899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1" name="Text Placeholder 19"/>
          <p:cNvSpPr>
            <a:spLocks noGrp="1"/>
          </p:cNvSpPr>
          <p:nvPr userDrawn="1">
            <p:ph type="body" sz="quarter" idx="11"/>
          </p:nvPr>
        </p:nvSpPr>
        <p:spPr>
          <a:xfrm>
            <a:off x="255869" y="2974004"/>
            <a:ext cx="5248656" cy="107698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2" name="Text Placeholder 19"/>
          <p:cNvSpPr>
            <a:spLocks noGrp="1"/>
          </p:cNvSpPr>
          <p:nvPr userDrawn="1">
            <p:ph type="body" sz="quarter" idx="12"/>
          </p:nvPr>
        </p:nvSpPr>
        <p:spPr>
          <a:xfrm>
            <a:off x="264818" y="4512653"/>
            <a:ext cx="8613648" cy="18084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cxnSp>
        <p:nvCxnSpPr>
          <p:cNvPr id="27" name="Straight Connector 26"/>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9" name="Text Placeholder 28"/>
          <p:cNvSpPr>
            <a:spLocks noGrp="1"/>
          </p:cNvSpPr>
          <p:nvPr>
            <p:ph type="body" sz="quarter" idx="13"/>
          </p:nvPr>
        </p:nvSpPr>
        <p:spPr>
          <a:xfrm>
            <a:off x="5740416" y="1527747"/>
            <a:ext cx="3148013" cy="2523241"/>
          </a:xfrm>
          <a:ln w="19050">
            <a:solidFill>
              <a:schemeClr val="bg1">
                <a:lumMod val="75000"/>
              </a:schemeClr>
            </a:solidFill>
          </a:ln>
        </p:spPr>
        <p:txBody>
          <a:bodyPr/>
          <a:lstStyle>
            <a:lvl1pPr marL="0" indent="0">
              <a:buNone/>
              <a:defRPr/>
            </a:lvl1pPr>
          </a:lstStyle>
          <a:p>
            <a:pPr lvl="0"/>
            <a:endParaRPr lang="en-US" dirty="0"/>
          </a:p>
        </p:txBody>
      </p:sp>
    </p:spTree>
    <p:extLst>
      <p:ext uri="{BB962C8B-B14F-4D97-AF65-F5344CB8AC3E}">
        <p14:creationId xmlns:p14="http://schemas.microsoft.com/office/powerpoint/2010/main" val="2872232117"/>
      </p:ext>
    </p:extLst>
  </p:cSld>
  <p:clrMapOvr>
    <a:masterClrMapping/>
  </p:clrMapOvr>
  <p:timing>
    <p:tnLst>
      <p:par>
        <p:cTn id="1" dur="indefinite" restart="never" nodeType="tmRoot"/>
      </p:par>
    </p:tnLst>
  </p:timing>
</p:sldLayout>
</file>

<file path=ppt/slideLayouts/slideLayout529.xml><?xml version="1.0" encoding="utf-8"?>
<p:sldLayout xmlns:a="http://schemas.openxmlformats.org/drawingml/2006/main" xmlns:r="http://schemas.openxmlformats.org/officeDocument/2006/relationships" xmlns:p="http://schemas.openxmlformats.org/presentationml/2006/main">
  <p:cSld name="Three Sections">
    <p:spTree>
      <p:nvGrpSpPr>
        <p:cNvPr id="1" name=""/>
        <p:cNvGrpSpPr/>
        <p:nvPr/>
      </p:nvGrpSpPr>
      <p:grpSpPr>
        <a:xfrm>
          <a:off x="0" y="0"/>
          <a:ext cx="0" cy="0"/>
          <a:chOff x="0" y="0"/>
          <a:chExt cx="0" cy="0"/>
        </a:xfrm>
      </p:grpSpPr>
      <p:sp>
        <p:nvSpPr>
          <p:cNvPr id="12" name="Text Placeholder 13"/>
          <p:cNvSpPr>
            <a:spLocks noGrp="1"/>
          </p:cNvSpPr>
          <p:nvPr>
            <p:ph type="body" sz="quarter" idx="12" hasCustomPrompt="1"/>
          </p:nvPr>
        </p:nvSpPr>
        <p:spPr>
          <a:xfrm>
            <a:off x="266219" y="4642215"/>
            <a:ext cx="8613648" cy="320040"/>
          </a:xfr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en-US" sz="1400" b="1" dirty="0" smtClean="0"/>
            </a:lvl1pPr>
          </a:lstStyle>
          <a:p>
            <a:pPr marL="0" lvl="0" defTabSz="914400" eaLnBrk="1" latinLnBrk="0" hangingPunct="1"/>
            <a:r>
              <a:rPr lang="en-US" dirty="0" smtClean="0"/>
              <a:t>Click to replace text (Arial, 14pt)</a:t>
            </a:r>
          </a:p>
        </p:txBody>
      </p:sp>
      <p:sp>
        <p:nvSpPr>
          <p:cNvPr id="11" name="Text Placeholder 13"/>
          <p:cNvSpPr>
            <a:spLocks noGrp="1"/>
          </p:cNvSpPr>
          <p:nvPr>
            <p:ph type="body" sz="quarter" idx="11" hasCustomPrompt="1"/>
          </p:nvPr>
        </p:nvSpPr>
        <p:spPr>
          <a:xfrm>
            <a:off x="266219" y="2931098"/>
            <a:ext cx="8613648" cy="320040"/>
          </a:xfr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en-US" sz="1400" b="1" dirty="0" smtClean="0">
                <a:solidFill>
                  <a:schemeClr val="lt1"/>
                </a:solidFill>
              </a:defRPr>
            </a:lvl1pPr>
          </a:lstStyle>
          <a:p>
            <a:pPr marL="0" lvl="0" defTabSz="914400" eaLnBrk="1" latinLnBrk="0" hangingPunct="1"/>
            <a:r>
              <a:rPr lang="en-US" dirty="0" smtClean="0"/>
              <a:t>Click to replace text (Arial, 14pt)</a:t>
            </a:r>
          </a:p>
        </p:txBody>
      </p:sp>
      <p:sp>
        <p:nvSpPr>
          <p:cNvPr id="14" name="Text Placeholder 13"/>
          <p:cNvSpPr>
            <a:spLocks noGrp="1"/>
          </p:cNvSpPr>
          <p:nvPr>
            <p:ph type="body" sz="quarter" idx="10" hasCustomPrompt="1"/>
          </p:nvPr>
        </p:nvSpPr>
        <p:spPr>
          <a:xfrm>
            <a:off x="266219" y="1226948"/>
            <a:ext cx="8611080" cy="320040"/>
          </a:xfrm>
          <a:solidFill>
            <a:schemeClr val="accent5">
              <a:lumMod val="50000"/>
            </a:schemeClr>
          </a:solidFill>
        </p:spPr>
        <p:txBody>
          <a:bodyPr/>
          <a:lstStyle>
            <a:lvl1pPr marL="0" indent="0">
              <a:buNone/>
              <a:defRPr lang="en-US" sz="1400" b="1" kern="1200" dirty="0" smtClean="0">
                <a:solidFill>
                  <a:schemeClr val="bg1"/>
                </a:solidFill>
                <a:latin typeface="+mn-lt"/>
                <a:ea typeface="+mn-ea"/>
                <a:cs typeface="+mn-cs"/>
              </a:defRPr>
            </a:lvl1pPr>
          </a:lstStyle>
          <a:p>
            <a:pPr lvl="0"/>
            <a:r>
              <a:rPr lang="en-US" dirty="0" smtClean="0"/>
              <a:t>Click to replace text (Arial, 14pt)</a:t>
            </a:r>
          </a:p>
        </p:txBody>
      </p:sp>
      <p:sp>
        <p:nvSpPr>
          <p:cNvPr id="2" name="Title 1"/>
          <p:cNvSpPr>
            <a:spLocks noGrp="1"/>
          </p:cNvSpPr>
          <p:nvPr>
            <p:ph type="title" hasCustomPrompt="1"/>
          </p:nvPr>
        </p:nvSpPr>
        <p:spPr/>
        <p:txBody>
          <a:bodyPr/>
          <a:lstStyle>
            <a:lvl1pPr>
              <a:defRPr baseline="0"/>
            </a:lvl1pPr>
          </a:lstStyle>
          <a:p>
            <a:r>
              <a:rPr lang="en-US" dirty="0" smtClean="0"/>
              <a:t>Three sections (Georgia, 24pt)</a:t>
            </a:r>
            <a:endParaRPr lang="en-US" dirty="0"/>
          </a:p>
        </p:txBody>
      </p:sp>
      <p:sp>
        <p:nvSpPr>
          <p:cNvPr id="13" name="Text Placeholder 12"/>
          <p:cNvSpPr>
            <a:spLocks noGrp="1"/>
          </p:cNvSpPr>
          <p:nvPr>
            <p:ph type="body" sz="quarter" idx="13"/>
          </p:nvPr>
        </p:nvSpPr>
        <p:spPr>
          <a:xfrm>
            <a:off x="266219" y="1546727"/>
            <a:ext cx="8595360" cy="1384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5" name="Text Placeholder 12"/>
          <p:cNvSpPr>
            <a:spLocks noGrp="1"/>
          </p:cNvSpPr>
          <p:nvPr>
            <p:ph type="body" sz="quarter" idx="14"/>
          </p:nvPr>
        </p:nvSpPr>
        <p:spPr>
          <a:xfrm>
            <a:off x="266219" y="3257915"/>
            <a:ext cx="8595360" cy="1384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6" name="Text Placeholder 12"/>
          <p:cNvSpPr>
            <a:spLocks noGrp="1"/>
          </p:cNvSpPr>
          <p:nvPr>
            <p:ph type="body" sz="quarter" idx="15"/>
          </p:nvPr>
        </p:nvSpPr>
        <p:spPr>
          <a:xfrm>
            <a:off x="266219" y="4969032"/>
            <a:ext cx="8595360" cy="13775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cxnSp>
        <p:nvCxnSpPr>
          <p:cNvPr id="9" name="Straight Connector 8"/>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8286935"/>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_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2122552128"/>
      </p:ext>
    </p:extLst>
  </p:cSld>
  <p:clrMapOvr>
    <a:masterClrMapping/>
  </p:clrMapOvr>
  <p:timing>
    <p:tnLst>
      <p:par>
        <p:cTn id="1" dur="indefinite" restart="never" nodeType="tmRoot"/>
      </p:par>
    </p:tnLst>
  </p:timing>
</p:sldLayout>
</file>

<file path=ppt/slideLayouts/slideLayout530.xml><?xml version="1.0" encoding="utf-8"?>
<p:sldLayout xmlns:a="http://schemas.openxmlformats.org/drawingml/2006/main" xmlns:r="http://schemas.openxmlformats.org/officeDocument/2006/relationships" xmlns:p="http://schemas.openxmlformats.org/presentationml/2006/main" preserve="1">
  <p:cSld name="Cover">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pic>
        <p:nvPicPr>
          <p:cNvPr id="15" name="Picture 14" descr="footer2012-mco.jpg"/>
          <p:cNvPicPr>
            <a:picLocks noChangeAspect="1"/>
          </p:cNvPicPr>
          <p:nvPr/>
        </p:nvPicPr>
        <p:blipFill>
          <a:blip r:embed="rId2" cstate="print"/>
          <a:srcRect l="77956"/>
          <a:stretch>
            <a:fillRect/>
          </a:stretch>
        </p:blipFill>
        <p:spPr>
          <a:xfrm>
            <a:off x="7128284" y="6090047"/>
            <a:ext cx="2015716" cy="767953"/>
          </a:xfrm>
          <a:prstGeom prst="rect">
            <a:avLst/>
          </a:prstGeom>
        </p:spPr>
      </p:pic>
      <p:sp>
        <p:nvSpPr>
          <p:cNvPr id="26" name="Rectangle 25"/>
          <p:cNvSpPr/>
          <p:nvPr/>
        </p:nvSpPr>
        <p:spPr>
          <a:xfrm>
            <a:off x="-509" y="6090047"/>
            <a:ext cx="7128284" cy="7679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CA" sz="800" dirty="0" smtClean="0">
                <a:solidFill>
                  <a:srgbClr val="ADB7C3"/>
                </a:solidFill>
              </a:rPr>
              <a:t>McLean &amp; Company is a research and advisory firm that provides practical solutions</a:t>
            </a:r>
            <a:br>
              <a:rPr lang="en-CA" sz="800" dirty="0" smtClean="0">
                <a:solidFill>
                  <a:srgbClr val="ADB7C3"/>
                </a:solidFill>
              </a:rPr>
            </a:br>
            <a:r>
              <a:rPr lang="en-CA" sz="800" dirty="0" smtClean="0">
                <a:solidFill>
                  <a:srgbClr val="ADB7C3"/>
                </a:solidFill>
              </a:rPr>
              <a:t>to human resources challenges with executable research, tools, and advice that will have a</a:t>
            </a:r>
            <a:br>
              <a:rPr lang="en-CA" sz="800" dirty="0" smtClean="0">
                <a:solidFill>
                  <a:srgbClr val="ADB7C3"/>
                </a:solidFill>
              </a:rPr>
            </a:br>
            <a:r>
              <a:rPr lang="en-CA" sz="800" dirty="0" smtClean="0">
                <a:solidFill>
                  <a:srgbClr val="ADB7C3"/>
                </a:solidFill>
              </a:rPr>
              <a:t>clear and measurable impact on your business. © 1997-2014 McLean &amp; Company.</a:t>
            </a:r>
            <a:br>
              <a:rPr lang="en-CA" sz="800" dirty="0" smtClean="0">
                <a:solidFill>
                  <a:srgbClr val="ADB7C3"/>
                </a:solidFill>
              </a:rPr>
            </a:br>
            <a:r>
              <a:rPr lang="en-CA" sz="800" dirty="0" smtClean="0">
                <a:solidFill>
                  <a:srgbClr val="ADB7C3"/>
                </a:solidFill>
              </a:rPr>
              <a:t>McLean &amp; Company is a division of Info-Tech Research Group Inc.</a:t>
            </a:r>
            <a:endParaRPr lang="en-CA" sz="800" dirty="0">
              <a:solidFill>
                <a:srgbClr val="ADB7C3"/>
              </a:solidFill>
            </a:endParaRPr>
          </a:p>
        </p:txBody>
      </p:sp>
    </p:spTree>
    <p:extLst>
      <p:ext uri="{BB962C8B-B14F-4D97-AF65-F5344CB8AC3E}">
        <p14:creationId xmlns:p14="http://schemas.microsoft.com/office/powerpoint/2010/main" val="2959225287"/>
      </p:ext>
    </p:extLst>
  </p:cSld>
  <p:clrMapOvr>
    <a:masterClrMapping/>
  </p:clrMapOvr>
  <p:timing>
    <p:tnLst>
      <p:par>
        <p:cTn id="1" dur="indefinite" restart="never" nodeType="tmRoot"/>
      </p:par>
    </p:tnLst>
  </p:timing>
</p:sldLayout>
</file>

<file path=ppt/slideLayouts/slideLayout531.xml><?xml version="1.0" encoding="utf-8"?>
<p:sldLayout xmlns:a="http://schemas.openxmlformats.org/drawingml/2006/main" xmlns:r="http://schemas.openxmlformats.org/officeDocument/2006/relationships" xmlns:p="http://schemas.openxmlformats.org/presentationml/2006/main" preserve="1">
  <p:cSld name="Section Cover Page">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p:ph type="body" sz="quarter" idx="18" hasCustomPrompt="1"/>
          </p:nvPr>
        </p:nvSpPr>
        <p:spPr>
          <a:xfrm>
            <a:off x="6336196" y="4298777"/>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791580" y="4311718"/>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Tree>
    <p:extLst>
      <p:ext uri="{BB962C8B-B14F-4D97-AF65-F5344CB8AC3E}">
        <p14:creationId xmlns:p14="http://schemas.microsoft.com/office/powerpoint/2010/main" val="2888436770"/>
      </p:ext>
    </p:extLst>
  </p:cSld>
  <p:clrMapOvr>
    <a:masterClrMapping/>
  </p:clrMapOvr>
  <p:timing>
    <p:tnLst>
      <p:par>
        <p:cTn id="1" dur="indefinite" restart="never" nodeType="tmRoot"/>
      </p:par>
    </p:tnLst>
  </p:timing>
  <p:hf hdr="0" ftr="0" dt="0"/>
</p:sldLayout>
</file>

<file path=ppt/slideLayouts/slideLayout532.xml><?xml version="1.0" encoding="utf-8"?>
<p:sldLayout xmlns:a="http://schemas.openxmlformats.org/drawingml/2006/main" xmlns:r="http://schemas.openxmlformats.org/officeDocument/2006/relationships" xmlns:p="http://schemas.openxmlformats.org/presentationml/2006/main" preserve="1">
  <p:cSld name="Introduction">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5" name="Text Placeholder 41"/>
          <p:cNvSpPr>
            <a:spLocks noGrp="1"/>
          </p:cNvSpPr>
          <p:nvPr>
            <p:ph type="body" sz="quarter" idx="16" hasCustomPrompt="1"/>
          </p:nvPr>
        </p:nvSpPr>
        <p:spPr>
          <a:xfrm>
            <a:off x="249303" y="2507593"/>
            <a:ext cx="4034665" cy="2376264"/>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26" name="Text Placeholder 41"/>
          <p:cNvSpPr>
            <a:spLocks noGrp="1"/>
          </p:cNvSpPr>
          <p:nvPr>
            <p:ph type="body" sz="quarter" idx="23" hasCustomPrompt="1"/>
          </p:nvPr>
        </p:nvSpPr>
        <p:spPr>
          <a:xfrm>
            <a:off x="4860032" y="2507593"/>
            <a:ext cx="4032448" cy="2376264"/>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Tree>
    <p:extLst>
      <p:ext uri="{BB962C8B-B14F-4D97-AF65-F5344CB8AC3E}">
        <p14:creationId xmlns:p14="http://schemas.microsoft.com/office/powerpoint/2010/main" val="21828770"/>
      </p:ext>
    </p:extLst>
  </p:cSld>
  <p:clrMapOvr>
    <a:masterClrMapping/>
  </p:clrMapOvr>
  <p:timing>
    <p:tnLst>
      <p:par>
        <p:cTn id="1" dur="indefinite" restart="never" nodeType="tmRoot"/>
      </p:par>
    </p:tnLst>
  </p:timing>
  <p:hf hdr="0" ftr="0" dt="0"/>
</p:sldLayout>
</file>

<file path=ppt/slideLayouts/slideLayout533.xml><?xml version="1.0" encoding="utf-8"?>
<p:sldLayout xmlns:a="http://schemas.openxmlformats.org/drawingml/2006/main" xmlns:r="http://schemas.openxmlformats.org/officeDocument/2006/relationships" xmlns:p="http://schemas.openxmlformats.org/presentationml/2006/main" preserve="1">
  <p:cSld name="Header / Subhead / Bodycop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892896"/>
            <a:ext cx="8627997" cy="43137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2850479191"/>
      </p:ext>
    </p:extLst>
  </p:cSld>
  <p:clrMapOvr>
    <a:masterClrMapping/>
  </p:clrMapOvr>
  <p:timing>
    <p:tnLst>
      <p:par>
        <p:cTn id="1" dur="indefinite" restart="never" nodeType="tmRoot"/>
      </p:par>
    </p:tnLst>
  </p:timing>
</p:sldLayout>
</file>

<file path=ppt/slideLayouts/slideLayout534.xml><?xml version="1.0" encoding="utf-8"?>
<p:sldLayout xmlns:a="http://schemas.openxmlformats.org/drawingml/2006/main" xmlns:r="http://schemas.openxmlformats.org/officeDocument/2006/relationships" xmlns:p="http://schemas.openxmlformats.org/presentationml/2006/main" preserve="1">
  <p:cSld name="Case Stud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159732" y="1362075"/>
            <a:ext cx="6717568"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Case Study (Georgia, 24pt) </a:t>
            </a:r>
            <a:endParaRPr lang="en-CA" dirty="0"/>
          </a:p>
        </p:txBody>
      </p:sp>
      <p:pic>
        <p:nvPicPr>
          <p:cNvPr id="13" name="Picture 12" descr="case_study.wmf"/>
          <p:cNvPicPr>
            <a:picLocks noChangeAspect="1"/>
          </p:cNvPicPr>
          <p:nvPr/>
        </p:nvPicPr>
        <p:blipFill>
          <a:blip r:embed="rId2" cstate="print"/>
          <a:stretch>
            <a:fillRect/>
          </a:stretch>
        </p:blipFill>
        <p:spPr>
          <a:xfrm>
            <a:off x="464339" y="1376772"/>
            <a:ext cx="1410568" cy="1548443"/>
          </a:xfrm>
          <a:prstGeom prst="rect">
            <a:avLst/>
          </a:prstGeom>
        </p:spPr>
      </p:pic>
    </p:spTree>
    <p:extLst>
      <p:ext uri="{BB962C8B-B14F-4D97-AF65-F5344CB8AC3E}">
        <p14:creationId xmlns:p14="http://schemas.microsoft.com/office/powerpoint/2010/main" val="1936630970"/>
      </p:ext>
    </p:extLst>
  </p:cSld>
  <p:clrMapOvr>
    <a:masterClrMapping/>
  </p:clrMapOvr>
  <p:timing>
    <p:tnLst>
      <p:par>
        <p:cTn id="1" dur="indefinite" restart="never" nodeType="tmRoot"/>
      </p:par>
    </p:tnLst>
  </p:timing>
</p:sldLayout>
</file>

<file path=ppt/slideLayouts/slideLayout535.xml><?xml version="1.0" encoding="utf-8"?>
<p:sldLayout xmlns:a="http://schemas.openxmlformats.org/drawingml/2006/main" xmlns:r="http://schemas.openxmlformats.org/officeDocument/2006/relationships" xmlns:p="http://schemas.openxmlformats.org/presentationml/2006/main" preserve="1">
  <p:cSld name="Header / Bodycop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232756"/>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2728101078"/>
      </p:ext>
    </p:extLst>
  </p:cSld>
  <p:clrMapOvr>
    <a:masterClrMapping/>
  </p:clrMapOvr>
  <p:timing>
    <p:tnLst>
      <p:par>
        <p:cTn id="1" dur="indefinite" restart="never" nodeType="tmRoot"/>
      </p:par>
    </p:tnLst>
  </p:timing>
</p:sldLayout>
</file>

<file path=ppt/slideLayouts/slideLayout536.xml><?xml version="1.0" encoding="utf-8"?>
<p:sldLayout xmlns:a="http://schemas.openxmlformats.org/drawingml/2006/main" xmlns:r="http://schemas.openxmlformats.org/officeDocument/2006/relationships" xmlns:p="http://schemas.openxmlformats.org/presentationml/2006/main" preserve="1">
  <p:cSld name="Left/Right Blank &amp; Line">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a:t>
            </a:r>
            <a:endParaRPr lang="en-CA" dirty="0"/>
          </a:p>
        </p:txBody>
      </p: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Tree>
    <p:extLst>
      <p:ext uri="{BB962C8B-B14F-4D97-AF65-F5344CB8AC3E}">
        <p14:creationId xmlns:p14="http://schemas.microsoft.com/office/powerpoint/2010/main" val="1694431575"/>
      </p:ext>
    </p:extLst>
  </p:cSld>
  <p:clrMapOvr>
    <a:masterClrMapping/>
  </p:clrMapOvr>
  <p:timing>
    <p:tnLst>
      <p:par>
        <p:cTn id="1" dur="indefinite" restart="never" nodeType="tmRoot"/>
      </p:par>
    </p:tnLst>
  </p:timing>
</p:sldLayout>
</file>

<file path=ppt/slideLayouts/slideLayout537.xml><?xml version="1.0" encoding="utf-8"?>
<p:sldLayout xmlns:a="http://schemas.openxmlformats.org/drawingml/2006/main" xmlns:r="http://schemas.openxmlformats.org/officeDocument/2006/relationships" xmlns:p="http://schemas.openxmlformats.org/presentationml/2006/main" preserve="1">
  <p:cSld name="Header">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1583710521"/>
      </p:ext>
    </p:extLst>
  </p:cSld>
  <p:clrMapOvr>
    <a:masterClrMapping/>
  </p:clrMapOvr>
  <p:timing>
    <p:tnLst>
      <p:par>
        <p:cTn id="1" dur="indefinite" restart="never" nodeType="tmRoot"/>
      </p:par>
    </p:tnLst>
  </p:timing>
</p:sldLayout>
</file>

<file path=ppt/slideLayouts/slideLayout538.xml><?xml version="1.0" encoding="utf-8"?>
<p:sldLayout xmlns:a="http://schemas.openxmlformats.org/drawingml/2006/main" xmlns:r="http://schemas.openxmlformats.org/officeDocument/2006/relationships" xmlns:p="http://schemas.openxmlformats.org/presentationml/2006/main" preserve="1">
  <p:cSld name="Left Blank">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a:t>
            </a:r>
            <a:endParaRPr lang="en-CA" dirty="0"/>
          </a:p>
        </p:txBody>
      </p: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Content Placeholder 25"/>
          <p:cNvSpPr>
            <a:spLocks noGrp="1"/>
          </p:cNvSpPr>
          <p:nvPr>
            <p:ph sz="quarter" idx="20" hasCustomPrompt="1"/>
          </p:nvPr>
        </p:nvSpPr>
        <p:spPr>
          <a:xfrm>
            <a:off x="5581649" y="1880828"/>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4" name="Text Placeholder 41"/>
          <p:cNvSpPr>
            <a:spLocks noGrp="1"/>
          </p:cNvSpPr>
          <p:nvPr>
            <p:ph type="body" sz="quarter" idx="21" hasCustomPrompt="1"/>
          </p:nvPr>
        </p:nvSpPr>
        <p:spPr>
          <a:xfrm>
            <a:off x="5581649" y="4910709"/>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Tree>
    <p:extLst>
      <p:ext uri="{BB962C8B-B14F-4D97-AF65-F5344CB8AC3E}">
        <p14:creationId xmlns:p14="http://schemas.microsoft.com/office/powerpoint/2010/main" val="1820139316"/>
      </p:ext>
    </p:extLst>
  </p:cSld>
  <p:clrMapOvr>
    <a:masterClrMapping/>
  </p:clrMapOvr>
</p:sldLayout>
</file>

<file path=ppt/slideLayouts/slideLayout539.xml><?xml version="1.0" encoding="utf-8"?>
<p:sldLayout xmlns:a="http://schemas.openxmlformats.org/drawingml/2006/main" xmlns:r="http://schemas.openxmlformats.org/officeDocument/2006/relationships" xmlns:p="http://schemas.openxmlformats.org/presentationml/2006/main" preserve="1">
  <p:cSld name="Right Blank">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i="0"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20" name="Text Placeholder 41"/>
          <p:cNvSpPr>
            <a:spLocks noGrp="1"/>
          </p:cNvSpPr>
          <p:nvPr>
            <p:ph type="body" sz="quarter" idx="22" hasCustomPrompt="1"/>
          </p:nvPr>
        </p:nvSpPr>
        <p:spPr>
          <a:xfrm>
            <a:off x="249303" y="5357454"/>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25" name="Text Placeholder 41"/>
          <p:cNvSpPr>
            <a:spLocks noGrp="1"/>
          </p:cNvSpPr>
          <p:nvPr>
            <p:ph type="body" sz="quarter" idx="16" hasCustomPrompt="1"/>
          </p:nvPr>
        </p:nvSpPr>
        <p:spPr>
          <a:xfrm>
            <a:off x="249303" y="1880828"/>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defTabSz="895350">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134891731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_Activity Title Page">
    <p:spTree>
      <p:nvGrpSpPr>
        <p:cNvPr id="1" name=""/>
        <p:cNvGrpSpPr/>
        <p:nvPr/>
      </p:nvGrpSpPr>
      <p:grpSpPr>
        <a:xfrm>
          <a:off x="0" y="0"/>
          <a:ext cx="0" cy="0"/>
          <a:chOff x="0" y="0"/>
          <a:chExt cx="0" cy="0"/>
        </a:xfrm>
      </p:grpSpPr>
      <p:sp>
        <p:nvSpPr>
          <p:cNvPr id="23" name="Pentagon 22"/>
          <p:cNvSpPr/>
          <p:nvPr userDrawn="1"/>
        </p:nvSpPr>
        <p:spPr>
          <a:xfrm>
            <a:off x="0" y="411616"/>
            <a:ext cx="863588" cy="538410"/>
          </a:xfrm>
          <a:prstGeom prst="homePlate">
            <a:avLst>
              <a:gd name="adj" fmla="val 37631"/>
            </a:avLst>
          </a:prstGeom>
          <a:solidFill>
            <a:srgbClr val="C777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Title 1"/>
          <p:cNvSpPr>
            <a:spLocks noGrp="1"/>
          </p:cNvSpPr>
          <p:nvPr>
            <p:ph type="title" hasCustomPrompt="1"/>
          </p:nvPr>
        </p:nvSpPr>
        <p:spPr>
          <a:xfrm>
            <a:off x="863588" y="260648"/>
            <a:ext cx="8013712" cy="864096"/>
          </a:xfrm>
          <a:noFill/>
        </p:spPr>
        <p:txBody>
          <a:bodyPr/>
          <a:lstStyle>
            <a:lvl1pPr algn="l">
              <a:lnSpc>
                <a:spcPts val="2600"/>
              </a:lnSpc>
              <a:defRPr sz="2400" b="0" baseline="0">
                <a:solidFill>
                  <a:schemeClr val="tx1"/>
                </a:solidFill>
              </a:defRPr>
            </a:lvl1pPr>
          </a:lstStyle>
          <a:p>
            <a:r>
              <a:rPr lang="en-US" dirty="0" smtClean="0"/>
              <a:t>Page Header (Georgia, 24pt) </a:t>
            </a:r>
            <a:endParaRPr lang="en-CA" dirty="0"/>
          </a:p>
        </p:txBody>
      </p:sp>
      <p:sp>
        <p:nvSpPr>
          <p:cNvPr id="21" name="Text Placeholder 20"/>
          <p:cNvSpPr>
            <a:spLocks noGrp="1"/>
          </p:cNvSpPr>
          <p:nvPr>
            <p:ph type="body" sz="quarter" idx="10" hasCustomPrompt="1"/>
          </p:nvPr>
        </p:nvSpPr>
        <p:spPr>
          <a:xfrm>
            <a:off x="0" y="245442"/>
            <a:ext cx="641268" cy="891556"/>
          </a:xfrm>
        </p:spPr>
        <p:txBody>
          <a:bodyPr anchor="ctr"/>
          <a:lstStyle>
            <a:lvl1pPr algn="ctr">
              <a:buNone/>
              <a:defRPr sz="2000" b="1">
                <a:solidFill>
                  <a:schemeClr val="bg1"/>
                </a:solidFill>
              </a:defRPr>
            </a:lvl1pPr>
          </a:lstStyle>
          <a:p>
            <a:pPr lvl="0"/>
            <a:r>
              <a:rPr lang="en-US" dirty="0" smtClean="0"/>
              <a:t>#</a:t>
            </a:r>
            <a:endParaRPr lang="en-US" dirty="0"/>
          </a:p>
        </p:txBody>
      </p:sp>
    </p:spTree>
    <p:extLst>
      <p:ext uri="{BB962C8B-B14F-4D97-AF65-F5344CB8AC3E}">
        <p14:creationId xmlns:p14="http://schemas.microsoft.com/office/powerpoint/2010/main" val="2760382616"/>
      </p:ext>
    </p:extLst>
  </p:cSld>
  <p:clrMapOvr>
    <a:masterClrMapping/>
  </p:clrMapOvr>
  <p:timing>
    <p:tnLst>
      <p:par>
        <p:cTn id="1" dur="indefinite" restart="never" nodeType="tmRoot"/>
      </p:par>
    </p:tnLst>
  </p:timing>
</p:sldLayout>
</file>

<file path=ppt/slideLayouts/slideLayout540.xml><?xml version="1.0" encoding="utf-8"?>
<p:sldLayout xmlns:a="http://schemas.openxmlformats.org/drawingml/2006/main" xmlns:r="http://schemas.openxmlformats.org/officeDocument/2006/relationships" xmlns:p="http://schemas.openxmlformats.org/presentationml/2006/main" preserve="1">
  <p:cSld name="Copy/Image (60/40) &amp; Quote">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2" name="Text Placeholder 41"/>
          <p:cNvSpPr>
            <a:spLocks noGrp="1"/>
          </p:cNvSpPr>
          <p:nvPr>
            <p:ph type="body" sz="quarter" idx="16" hasCustomPrompt="1"/>
          </p:nvPr>
        </p:nvSpPr>
        <p:spPr>
          <a:xfrm>
            <a:off x="249303" y="1883744"/>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6" name="Content Placeholder 25"/>
          <p:cNvSpPr>
            <a:spLocks noGrp="1"/>
          </p:cNvSpPr>
          <p:nvPr>
            <p:ph sz="quarter" idx="20" hasCustomPrompt="1"/>
          </p:nvPr>
        </p:nvSpPr>
        <p:spPr>
          <a:xfrm>
            <a:off x="5581649" y="1880828"/>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7" name="Text Placeholder 41"/>
          <p:cNvSpPr>
            <a:spLocks noGrp="1"/>
          </p:cNvSpPr>
          <p:nvPr>
            <p:ph type="body" sz="quarter" idx="21" hasCustomPrompt="1"/>
          </p:nvPr>
        </p:nvSpPr>
        <p:spPr>
          <a:xfrm>
            <a:off x="5581649" y="4910709"/>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9" name="Text Placeholder 41"/>
          <p:cNvSpPr>
            <a:spLocks noGrp="1"/>
          </p:cNvSpPr>
          <p:nvPr>
            <p:ph type="body" sz="quarter" idx="22" hasCustomPrompt="1"/>
          </p:nvPr>
        </p:nvSpPr>
        <p:spPr>
          <a:xfrm>
            <a:off x="249303" y="5360370"/>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Tree>
    <p:extLst>
      <p:ext uri="{BB962C8B-B14F-4D97-AF65-F5344CB8AC3E}">
        <p14:creationId xmlns:p14="http://schemas.microsoft.com/office/powerpoint/2010/main" val="4237190541"/>
      </p:ext>
    </p:extLst>
  </p:cSld>
  <p:clrMapOvr>
    <a:masterClrMapping/>
  </p:clrMapOvr>
</p:sldLayout>
</file>

<file path=ppt/slideLayouts/slideLayout541.xml><?xml version="1.0" encoding="utf-8"?>
<p:sldLayout xmlns:a="http://schemas.openxmlformats.org/drawingml/2006/main" xmlns:r="http://schemas.openxmlformats.org/officeDocument/2006/relationships" xmlns:p="http://schemas.openxmlformats.org/presentationml/2006/main" preserve="1">
  <p:cSld name="Copy/Image Equal">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1" name="Text Placeholder 41"/>
          <p:cNvSpPr>
            <a:spLocks noGrp="1"/>
          </p:cNvSpPr>
          <p:nvPr>
            <p:ph type="body" sz="quarter" idx="16" hasCustomPrompt="1"/>
          </p:nvPr>
        </p:nvSpPr>
        <p:spPr>
          <a:xfrm>
            <a:off x="260651" y="2022215"/>
            <a:ext cx="4059320"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5305425"/>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7"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35"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Tree>
    <p:extLst>
      <p:ext uri="{BB962C8B-B14F-4D97-AF65-F5344CB8AC3E}">
        <p14:creationId xmlns:p14="http://schemas.microsoft.com/office/powerpoint/2010/main" val="1924514171"/>
      </p:ext>
    </p:extLst>
  </p:cSld>
  <p:clrMapOvr>
    <a:masterClrMapping/>
  </p:clrMapOvr>
</p:sldLayout>
</file>

<file path=ppt/slideLayouts/slideLayout542.xml><?xml version="1.0" encoding="utf-8"?>
<p:sldLayout xmlns:a="http://schemas.openxmlformats.org/drawingml/2006/main" xmlns:r="http://schemas.openxmlformats.org/officeDocument/2006/relationships" xmlns:p="http://schemas.openxmlformats.org/presentationml/2006/main" preserve="1">
  <p:cSld name="Copy &amp; Image / Image Equal Vendor Landscape 2">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1880828"/>
            <a:ext cx="3996443" cy="2489821"/>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1" name="Text Placeholder 41"/>
          <p:cNvSpPr>
            <a:spLocks noGrp="1"/>
          </p:cNvSpPr>
          <p:nvPr>
            <p:ph type="body" sz="quarter" idx="16" hasCustomPrompt="1"/>
          </p:nvPr>
        </p:nvSpPr>
        <p:spPr>
          <a:xfrm>
            <a:off x="260651" y="1883744"/>
            <a:ext cx="4059320" cy="1514797"/>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4370649"/>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7"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5" name="Content Placeholder 25"/>
          <p:cNvSpPr>
            <a:spLocks noGrp="1"/>
          </p:cNvSpPr>
          <p:nvPr>
            <p:ph sz="quarter" idx="23" hasCustomPrompt="1"/>
          </p:nvPr>
        </p:nvSpPr>
        <p:spPr>
          <a:xfrm>
            <a:off x="260650" y="3578561"/>
            <a:ext cx="4059321" cy="1094047"/>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p:txBody>
      </p:sp>
      <p:sp>
        <p:nvSpPr>
          <p:cNvPr id="17"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grpSp>
        <p:nvGrpSpPr>
          <p:cNvPr id="16" name="Group 15"/>
          <p:cNvGrpSpPr/>
          <p:nvPr/>
        </p:nvGrpSpPr>
        <p:grpSpPr>
          <a:xfrm>
            <a:off x="0" y="0"/>
            <a:ext cx="9144000" cy="6876000"/>
            <a:chOff x="0" y="0"/>
            <a:chExt cx="9144000" cy="6876000"/>
          </a:xfrm>
        </p:grpSpPr>
        <p:sp>
          <p:nvSpPr>
            <p:cNvPr id="18" name="Rectangle 17"/>
            <p:cNvSpPr/>
            <p:nvPr/>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9" name="Rectangle 18"/>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0" name="Rectangle 19"/>
            <p:cNvSpPr/>
            <p:nvPr/>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3" name="Rectangle 22"/>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Tree>
    <p:extLst>
      <p:ext uri="{BB962C8B-B14F-4D97-AF65-F5344CB8AC3E}">
        <p14:creationId xmlns:p14="http://schemas.microsoft.com/office/powerpoint/2010/main" val="3254900058"/>
      </p:ext>
    </p:extLst>
  </p:cSld>
  <p:clrMapOvr>
    <a:masterClrMapping/>
  </p:clrMapOvr>
  <p:timing>
    <p:tnLst>
      <p:par>
        <p:cTn id="1" dur="indefinite" restart="never" nodeType="tmRoot"/>
      </p:par>
    </p:tnLst>
  </p:timing>
</p:sldLayout>
</file>

<file path=ppt/slideLayouts/slideLayout543.xml><?xml version="1.0" encoding="utf-8"?>
<p:sldLayout xmlns:a="http://schemas.openxmlformats.org/drawingml/2006/main" xmlns:r="http://schemas.openxmlformats.org/officeDocument/2006/relationships" xmlns:p="http://schemas.openxmlformats.org/presentationml/2006/main" preserve="1">
  <p:cSld name="Image/Image Equal">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8" name="Content Placeholder 25"/>
          <p:cNvSpPr>
            <a:spLocks noGrp="1"/>
          </p:cNvSpPr>
          <p:nvPr>
            <p:ph sz="quarter" idx="23" hasCustomPrompt="1"/>
          </p:nvPr>
        </p:nvSpPr>
        <p:spPr>
          <a:xfrm>
            <a:off x="260650" y="2019300"/>
            <a:ext cx="4059321"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0"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5" name="Text Placeholder 41"/>
          <p:cNvSpPr>
            <a:spLocks noGrp="1"/>
          </p:cNvSpPr>
          <p:nvPr>
            <p:ph type="body" sz="quarter" idx="18" hasCustomPrompt="1"/>
          </p:nvPr>
        </p:nvSpPr>
        <p:spPr>
          <a:xfrm>
            <a:off x="260650" y="5387083"/>
            <a:ext cx="4059321"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28" name="Text Placeholder 41"/>
          <p:cNvSpPr>
            <a:spLocks noGrp="1"/>
          </p:cNvSpPr>
          <p:nvPr>
            <p:ph type="body" sz="quarter" idx="25" hasCustomPrompt="1"/>
          </p:nvPr>
        </p:nvSpPr>
        <p:spPr>
          <a:xfrm>
            <a:off x="4824029" y="5387083"/>
            <a:ext cx="3996443"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grpSp>
        <p:nvGrpSpPr>
          <p:cNvPr id="16" name="Group 15"/>
          <p:cNvGrpSpPr/>
          <p:nvPr/>
        </p:nvGrpSpPr>
        <p:grpSpPr>
          <a:xfrm>
            <a:off x="0" y="0"/>
            <a:ext cx="9144000" cy="6876000"/>
            <a:chOff x="0" y="0"/>
            <a:chExt cx="9144000" cy="6876000"/>
          </a:xfrm>
        </p:grpSpPr>
        <p:sp>
          <p:nvSpPr>
            <p:cNvPr id="17" name="Rectangle 16"/>
            <p:cNvSpPr/>
            <p:nvPr/>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1" name="Rectangle 20"/>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2" name="Rectangle 21"/>
            <p:cNvSpPr/>
            <p:nvPr/>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4" name="Rectangle 23"/>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Tree>
    <p:extLst>
      <p:ext uri="{BB962C8B-B14F-4D97-AF65-F5344CB8AC3E}">
        <p14:creationId xmlns:p14="http://schemas.microsoft.com/office/powerpoint/2010/main" val="3400191654"/>
      </p:ext>
    </p:extLst>
  </p:cSld>
  <p:clrMapOvr>
    <a:masterClrMapping/>
  </p:clrMapOvr>
</p:sldLayout>
</file>

<file path=ppt/slideLayouts/slideLayout54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92754257"/>
      </p:ext>
    </p:extLst>
  </p:cSld>
  <p:clrMapOvr>
    <a:masterClrMapping/>
  </p:clrMapOvr>
  <p:hf hdr="0" ftr="0" dt="0"/>
</p:sldLayout>
</file>

<file path=ppt/slideLayouts/slideLayout545.xml><?xml version="1.0" encoding="utf-8"?>
<p:sldLayout xmlns:a="http://schemas.openxmlformats.org/drawingml/2006/main" xmlns:r="http://schemas.openxmlformats.org/officeDocument/2006/relationships" xmlns:p="http://schemas.openxmlformats.org/presentationml/2006/main" preserve="1">
  <p:cSld name="18_Title Only">
    <p:spTree>
      <p:nvGrpSpPr>
        <p:cNvPr id="1" name=""/>
        <p:cNvGrpSpPr/>
        <p:nvPr/>
      </p:nvGrpSpPr>
      <p:grpSpPr>
        <a:xfrm>
          <a:off x="0" y="0"/>
          <a:ext cx="0" cy="0"/>
          <a:chOff x="0" y="0"/>
          <a:chExt cx="0" cy="0"/>
        </a:xfrm>
      </p:grpSpPr>
      <p:sp>
        <p:nvSpPr>
          <p:cNvPr id="17" name="Rectangle 16"/>
          <p:cNvSpPr/>
          <p:nvPr/>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9600" dirty="0">
              <a:solidFill>
                <a:srgbClr val="FFFFFF"/>
              </a:solidFill>
            </a:endParaRPr>
          </a:p>
        </p:txBody>
      </p:sp>
      <p:sp>
        <p:nvSpPr>
          <p:cNvPr id="6" name="Text Placeholder 5"/>
          <p:cNvSpPr>
            <a:spLocks noGrp="1"/>
          </p:cNvSpPr>
          <p:nvPr>
            <p:ph type="body" sz="quarter" idx="10" hasCustomPrompt="1"/>
          </p:nvPr>
        </p:nvSpPr>
        <p:spPr>
          <a:xfrm>
            <a:off x="1223962" y="1196974"/>
            <a:ext cx="6480385" cy="4464273"/>
          </a:xfrm>
        </p:spPr>
        <p:txBody>
          <a:bodyPr/>
          <a:lstStyle>
            <a:lvl1pPr algn="ctr">
              <a:buFontTx/>
              <a:buNone/>
              <a:defRPr sz="8800" baseline="0">
                <a:solidFill>
                  <a:schemeClr val="bg1"/>
                </a:solidFill>
              </a:defRPr>
            </a:lvl1pPr>
            <a:lvl2pPr>
              <a:buFontTx/>
              <a:buNone/>
              <a:defRPr/>
            </a:lvl2pPr>
            <a:lvl3pPr>
              <a:buFontTx/>
              <a:buNone/>
              <a:defRPr/>
            </a:lvl3pPr>
            <a:lvl4pPr>
              <a:buFontTx/>
              <a:buNone/>
              <a:defRPr/>
            </a:lvl4pPr>
            <a:lvl5pPr>
              <a:buFontTx/>
              <a:buNone/>
              <a:defRPr/>
            </a:lvl5pPr>
          </a:lstStyle>
          <a:p>
            <a:pPr lvl="0"/>
            <a:r>
              <a:rPr lang="en-US" dirty="0" smtClean="0"/>
              <a:t>Thought</a:t>
            </a:r>
          </a:p>
          <a:p>
            <a:pPr lvl="0"/>
            <a:r>
              <a:rPr lang="en-US" dirty="0" smtClean="0"/>
              <a:t>Model</a:t>
            </a:r>
            <a:br>
              <a:rPr lang="en-US" dirty="0" smtClean="0"/>
            </a:br>
            <a:r>
              <a:rPr lang="en-US" dirty="0" smtClean="0"/>
              <a:t>Layouts</a:t>
            </a:r>
            <a:endParaRPr lang="en-CA" dirty="0"/>
          </a:p>
        </p:txBody>
      </p:sp>
    </p:spTree>
    <p:extLst>
      <p:ext uri="{BB962C8B-B14F-4D97-AF65-F5344CB8AC3E}">
        <p14:creationId xmlns:p14="http://schemas.microsoft.com/office/powerpoint/2010/main" val="1686658906"/>
      </p:ext>
    </p:extLst>
  </p:cSld>
  <p:clrMapOvr>
    <a:masterClrMapping/>
  </p:clrMapOvr>
  <p:timing>
    <p:tnLst>
      <p:par>
        <p:cTn id="1" dur="indefinite" restart="never" nodeType="tmRoot"/>
      </p:par>
    </p:tnLst>
  </p:timing>
</p:sldLayout>
</file>

<file path=ppt/slideLayouts/slideLayout546.xml><?xml version="1.0" encoding="utf-8"?>
<p:sldLayout xmlns:a="http://schemas.openxmlformats.org/drawingml/2006/main" xmlns:r="http://schemas.openxmlformats.org/officeDocument/2006/relationships" xmlns:p="http://schemas.openxmlformats.org/presentationml/2006/main" preserve="1">
  <p:cSld name="1_Header / Subhead / Bodycop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55" name="Text Placeholder 41"/>
          <p:cNvSpPr>
            <a:spLocks noGrp="1"/>
          </p:cNvSpPr>
          <p:nvPr>
            <p:ph type="body" sz="quarter" idx="16" hasCustomPrompt="1"/>
          </p:nvPr>
        </p:nvSpPr>
        <p:spPr>
          <a:xfrm>
            <a:off x="249302" y="1880828"/>
            <a:ext cx="8627997" cy="4455172"/>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grpSp>
        <p:nvGrpSpPr>
          <p:cNvPr id="17" name="Group 16"/>
          <p:cNvGrpSpPr/>
          <p:nvPr/>
        </p:nvGrpSpPr>
        <p:grpSpPr>
          <a:xfrm>
            <a:off x="0" y="0"/>
            <a:ext cx="9144000" cy="6876000"/>
            <a:chOff x="0" y="0"/>
            <a:chExt cx="9144000" cy="6876000"/>
          </a:xfrm>
        </p:grpSpPr>
        <p:sp>
          <p:nvSpPr>
            <p:cNvPr id="20" name="Rectangle 19"/>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1" name="Rectangle 20"/>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2" name="Rectangle 21"/>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3" name="Rectangle 22"/>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Tree>
    <p:extLst>
      <p:ext uri="{BB962C8B-B14F-4D97-AF65-F5344CB8AC3E}">
        <p14:creationId xmlns:p14="http://schemas.microsoft.com/office/powerpoint/2010/main" val="1032782986"/>
      </p:ext>
    </p:extLst>
  </p:cSld>
  <p:clrMapOvr>
    <a:masterClrMapping/>
  </p:clrMapOvr>
</p:sldLayout>
</file>

<file path=ppt/slideLayouts/slideLayout547.xml><?xml version="1.0" encoding="utf-8"?>
<p:sldLayout xmlns:a="http://schemas.openxmlformats.org/drawingml/2006/main" xmlns:r="http://schemas.openxmlformats.org/officeDocument/2006/relationships" xmlns:p="http://schemas.openxmlformats.org/presentationml/2006/main" preserve="1">
  <p:cSld name="1_Header / Bodycop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55" name="Text Placeholder 41"/>
          <p:cNvSpPr>
            <a:spLocks noGrp="1"/>
          </p:cNvSpPr>
          <p:nvPr>
            <p:ph type="body" sz="quarter" idx="16" hasCustomPrompt="1"/>
          </p:nvPr>
        </p:nvSpPr>
        <p:spPr>
          <a:xfrm>
            <a:off x="249302" y="1376772"/>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0"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3" name="Group 12"/>
          <p:cNvGrpSpPr/>
          <p:nvPr/>
        </p:nvGrpSpPr>
        <p:grpSpPr>
          <a:xfrm>
            <a:off x="0" y="0"/>
            <a:ext cx="9144000" cy="6876000"/>
            <a:chOff x="0" y="0"/>
            <a:chExt cx="9144000" cy="6876000"/>
          </a:xfrm>
        </p:grpSpPr>
        <p:sp>
          <p:nvSpPr>
            <p:cNvPr id="14" name="Rectangle 13"/>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5" name="Rectangle 14"/>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6" name="Rectangle 15"/>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17" name="Rectangle 16"/>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1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738238954"/>
      </p:ext>
    </p:extLst>
  </p:cSld>
  <p:clrMapOvr>
    <a:masterClrMapping/>
  </p:clrMapOvr>
</p:sldLayout>
</file>

<file path=ppt/slideLayouts/slideLayout548.xml><?xml version="1.0" encoding="utf-8"?>
<p:sldLayout xmlns:a="http://schemas.openxmlformats.org/drawingml/2006/main" xmlns:r="http://schemas.openxmlformats.org/officeDocument/2006/relationships" xmlns:p="http://schemas.openxmlformats.org/presentationml/2006/main" preserve="1">
  <p:cSld name="1_Header">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0" name="Group 9"/>
          <p:cNvGrpSpPr/>
          <p:nvPr/>
        </p:nvGrpSpPr>
        <p:grpSpPr>
          <a:xfrm>
            <a:off x="0" y="0"/>
            <a:ext cx="9144000" cy="6876000"/>
            <a:chOff x="0" y="0"/>
            <a:chExt cx="9144000" cy="6876000"/>
          </a:xfrm>
        </p:grpSpPr>
        <p:sp>
          <p:nvSpPr>
            <p:cNvPr id="13" name="Rectangle 12"/>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4" name="Rectangle 13"/>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5" name="Rectangle 14"/>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16" name="Rectangle 15"/>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17"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379355497"/>
      </p:ext>
    </p:extLst>
  </p:cSld>
  <p:clrMapOvr>
    <a:masterClrMapping/>
  </p:clrMapOvr>
</p:sldLayout>
</file>

<file path=ppt/slideLayouts/slideLayout549.xml><?xml version="1.0" encoding="utf-8"?>
<p:sldLayout xmlns:a="http://schemas.openxmlformats.org/drawingml/2006/main" xmlns:r="http://schemas.openxmlformats.org/officeDocument/2006/relationships" xmlns:p="http://schemas.openxmlformats.org/presentationml/2006/main" preserve="1">
  <p:cSld name="1_Vendor Landscape 40/60">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3" name="Group 12"/>
          <p:cNvGrpSpPr/>
          <p:nvPr/>
        </p:nvGrpSpPr>
        <p:grpSpPr>
          <a:xfrm>
            <a:off x="0" y="0"/>
            <a:ext cx="9144000" cy="6876000"/>
            <a:chOff x="0" y="0"/>
            <a:chExt cx="9144000" cy="6876000"/>
          </a:xfrm>
        </p:grpSpPr>
        <p:sp>
          <p:nvSpPr>
            <p:cNvPr id="14" name="Rectangle 13"/>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5" name="Rectangle 14"/>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6" name="Rectangle 15"/>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17" name="Rectangle 16"/>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1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5252501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Executive Summar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Executive Summary (Georgia, 24pt)</a:t>
            </a:r>
            <a:endParaRPr lang="en-US" dirty="0"/>
          </a:p>
        </p:txBody>
      </p:sp>
      <p:sp>
        <p:nvSpPr>
          <p:cNvPr id="20" name="Text Placeholder 19"/>
          <p:cNvSpPr>
            <a:spLocks noGrp="1"/>
          </p:cNvSpPr>
          <p:nvPr userDrawn="1">
            <p:ph type="body" sz="quarter" idx="10"/>
          </p:nvPr>
        </p:nvSpPr>
        <p:spPr>
          <a:xfrm>
            <a:off x="255869" y="1535364"/>
            <a:ext cx="5248656" cy="107899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1" name="Text Placeholder 19"/>
          <p:cNvSpPr>
            <a:spLocks noGrp="1"/>
          </p:cNvSpPr>
          <p:nvPr userDrawn="1">
            <p:ph type="body" sz="quarter" idx="11"/>
          </p:nvPr>
        </p:nvSpPr>
        <p:spPr>
          <a:xfrm>
            <a:off x="255869" y="3116879"/>
            <a:ext cx="5248656" cy="107698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2" name="Text Placeholder 19"/>
          <p:cNvSpPr>
            <a:spLocks noGrp="1"/>
          </p:cNvSpPr>
          <p:nvPr userDrawn="1">
            <p:ph type="body" sz="quarter" idx="12"/>
          </p:nvPr>
        </p:nvSpPr>
        <p:spPr>
          <a:xfrm>
            <a:off x="264818" y="4512653"/>
            <a:ext cx="8613648" cy="18084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cxnSp>
        <p:nvCxnSpPr>
          <p:cNvPr id="27" name="Straight Connector 26"/>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9" name="Text Placeholder 28"/>
          <p:cNvSpPr>
            <a:spLocks noGrp="1"/>
          </p:cNvSpPr>
          <p:nvPr>
            <p:ph type="body" sz="quarter" idx="13"/>
          </p:nvPr>
        </p:nvSpPr>
        <p:spPr>
          <a:xfrm>
            <a:off x="5740416" y="1527747"/>
            <a:ext cx="3148013" cy="2523241"/>
          </a:xfrm>
          <a:ln w="19050">
            <a:solidFill>
              <a:schemeClr val="bg1">
                <a:lumMod val="75000"/>
              </a:schemeClr>
            </a:solidFill>
          </a:ln>
        </p:spPr>
        <p:txBody>
          <a:bodyPr/>
          <a:lstStyle>
            <a:lvl1pPr marL="0" indent="0">
              <a:buNone/>
              <a:defRPr/>
            </a:lvl1pPr>
          </a:lstStyle>
          <a:p>
            <a:pPr lvl="0"/>
            <a:endParaRPr lang="en-US" dirty="0"/>
          </a:p>
        </p:txBody>
      </p:sp>
    </p:spTree>
    <p:extLst>
      <p:ext uri="{BB962C8B-B14F-4D97-AF65-F5344CB8AC3E}">
        <p14:creationId xmlns:p14="http://schemas.microsoft.com/office/powerpoint/2010/main" val="392859084"/>
      </p:ext>
    </p:extLst>
  </p:cSld>
  <p:clrMapOvr>
    <a:masterClrMapping/>
  </p:clrMapOvr>
  <p:timing>
    <p:tnLst>
      <p:par>
        <p:cTn id="1" dur="indefinite" restart="never" nodeType="tmRoot"/>
      </p:par>
    </p:tnLst>
  </p:timing>
</p:sldLayout>
</file>

<file path=ppt/slideLayouts/slideLayout550.xml><?xml version="1.0" encoding="utf-8"?>
<p:sldLayout xmlns:a="http://schemas.openxmlformats.org/drawingml/2006/main" xmlns:r="http://schemas.openxmlformats.org/officeDocument/2006/relationships" xmlns:p="http://schemas.openxmlformats.org/presentationml/2006/main" preserve="1">
  <p:cSld name="1_Left/Right Blank &amp; Line">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4" name="Group 13"/>
          <p:cNvGrpSpPr/>
          <p:nvPr/>
        </p:nvGrpSpPr>
        <p:grpSpPr>
          <a:xfrm>
            <a:off x="0" y="0"/>
            <a:ext cx="9144000" cy="6876000"/>
            <a:chOff x="0" y="0"/>
            <a:chExt cx="9144000" cy="6876000"/>
          </a:xfrm>
        </p:grpSpPr>
        <p:sp>
          <p:nvSpPr>
            <p:cNvPr id="15" name="Rectangle 14"/>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6" name="Rectangle 15"/>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7" name="Rectangle 16"/>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18" name="Rectangle 17"/>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957398805"/>
      </p:ext>
    </p:extLst>
  </p:cSld>
  <p:clrMapOvr>
    <a:masterClrMapping/>
  </p:clrMapOvr>
</p:sldLayout>
</file>

<file path=ppt/slideLayouts/slideLayout551.xml><?xml version="1.0" encoding="utf-8"?>
<p:sldLayout xmlns:a="http://schemas.openxmlformats.org/drawingml/2006/main" xmlns:r="http://schemas.openxmlformats.org/officeDocument/2006/relationships" xmlns:p="http://schemas.openxmlformats.org/presentationml/2006/main" preserve="1">
  <p:cSld name="1_Left Blank">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Content Placeholder 25"/>
          <p:cNvSpPr>
            <a:spLocks noGrp="1"/>
          </p:cNvSpPr>
          <p:nvPr>
            <p:ph sz="quarter" idx="20" hasCustomPrompt="1"/>
          </p:nvPr>
        </p:nvSpPr>
        <p:spPr>
          <a:xfrm>
            <a:off x="5581649" y="1889980"/>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4" name="Text Placeholder 41"/>
          <p:cNvSpPr>
            <a:spLocks noGrp="1"/>
          </p:cNvSpPr>
          <p:nvPr>
            <p:ph type="body" sz="quarter" idx="21" hasCustomPrompt="1"/>
          </p:nvPr>
        </p:nvSpPr>
        <p:spPr>
          <a:xfrm>
            <a:off x="5581649" y="4919861"/>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22" name="Group 21"/>
          <p:cNvGrpSpPr/>
          <p:nvPr/>
        </p:nvGrpSpPr>
        <p:grpSpPr>
          <a:xfrm>
            <a:off x="0" y="0"/>
            <a:ext cx="9144000" cy="6876000"/>
            <a:chOff x="0" y="0"/>
            <a:chExt cx="9144000" cy="6876000"/>
          </a:xfrm>
        </p:grpSpPr>
        <p:sp>
          <p:nvSpPr>
            <p:cNvPr id="23" name="Rectangle 22"/>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4" name="Rectangle 23"/>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5" name="Rectangle 24"/>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6" name="Rectangle 25"/>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27"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667494942"/>
      </p:ext>
    </p:extLst>
  </p:cSld>
  <p:clrMapOvr>
    <a:masterClrMapping/>
  </p:clrMapOvr>
</p:sldLayout>
</file>

<file path=ppt/slideLayouts/slideLayout552.xml><?xml version="1.0" encoding="utf-8"?>
<p:sldLayout xmlns:a="http://schemas.openxmlformats.org/drawingml/2006/main" xmlns:r="http://schemas.openxmlformats.org/officeDocument/2006/relationships" xmlns:p="http://schemas.openxmlformats.org/presentationml/2006/main" preserve="1">
  <p:cSld name="1_Right Blank">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20" name="Text Placeholder 41"/>
          <p:cNvSpPr>
            <a:spLocks noGrp="1"/>
          </p:cNvSpPr>
          <p:nvPr>
            <p:ph type="body" sz="quarter" idx="22" hasCustomPrompt="1"/>
          </p:nvPr>
        </p:nvSpPr>
        <p:spPr>
          <a:xfrm>
            <a:off x="249303" y="5369522"/>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25" name="Text Placeholder 41"/>
          <p:cNvSpPr>
            <a:spLocks noGrp="1"/>
          </p:cNvSpPr>
          <p:nvPr>
            <p:ph type="body" sz="quarter" idx="16" hasCustomPrompt="1"/>
          </p:nvPr>
        </p:nvSpPr>
        <p:spPr>
          <a:xfrm>
            <a:off x="249303" y="1892896"/>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defTabSz="895350">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4" name="Group 13"/>
          <p:cNvGrpSpPr/>
          <p:nvPr/>
        </p:nvGrpSpPr>
        <p:grpSpPr>
          <a:xfrm>
            <a:off x="0" y="0"/>
            <a:ext cx="9144000" cy="6876000"/>
            <a:chOff x="0" y="0"/>
            <a:chExt cx="9144000" cy="6876000"/>
          </a:xfrm>
        </p:grpSpPr>
        <p:sp>
          <p:nvSpPr>
            <p:cNvPr id="15" name="Rectangle 14"/>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6" name="Rectangle 15"/>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7" name="Rectangle 16"/>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18" name="Rectangle 17"/>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263108218"/>
      </p:ext>
    </p:extLst>
  </p:cSld>
  <p:clrMapOvr>
    <a:masterClrMapping/>
  </p:clrMapOvr>
</p:sldLayout>
</file>

<file path=ppt/slideLayouts/slideLayout553.xml><?xml version="1.0" encoding="utf-8"?>
<p:sldLayout xmlns:a="http://schemas.openxmlformats.org/drawingml/2006/main" xmlns:r="http://schemas.openxmlformats.org/officeDocument/2006/relationships" xmlns:p="http://schemas.openxmlformats.org/presentationml/2006/main" preserve="1">
  <p:cSld name="1_Copy/Image (60/40) &amp; Quote">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2" name="Text Placeholder 41"/>
          <p:cNvSpPr>
            <a:spLocks noGrp="1"/>
          </p:cNvSpPr>
          <p:nvPr>
            <p:ph type="body" sz="quarter" idx="16" hasCustomPrompt="1"/>
          </p:nvPr>
        </p:nvSpPr>
        <p:spPr>
          <a:xfrm>
            <a:off x="249303" y="1892896"/>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6" name="Content Placeholder 25"/>
          <p:cNvSpPr>
            <a:spLocks noGrp="1"/>
          </p:cNvSpPr>
          <p:nvPr>
            <p:ph sz="quarter" idx="20" hasCustomPrompt="1"/>
          </p:nvPr>
        </p:nvSpPr>
        <p:spPr>
          <a:xfrm>
            <a:off x="5581649" y="1889980"/>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7" name="Text Placeholder 41"/>
          <p:cNvSpPr>
            <a:spLocks noGrp="1"/>
          </p:cNvSpPr>
          <p:nvPr>
            <p:ph type="body" sz="quarter" idx="21" hasCustomPrompt="1"/>
          </p:nvPr>
        </p:nvSpPr>
        <p:spPr>
          <a:xfrm>
            <a:off x="5581649" y="4919861"/>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9" name="Text Placeholder 41"/>
          <p:cNvSpPr>
            <a:spLocks noGrp="1"/>
          </p:cNvSpPr>
          <p:nvPr>
            <p:ph type="body" sz="quarter" idx="22" hasCustomPrompt="1"/>
          </p:nvPr>
        </p:nvSpPr>
        <p:spPr>
          <a:xfrm>
            <a:off x="249303" y="5369522"/>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6" name="Group 15"/>
          <p:cNvGrpSpPr/>
          <p:nvPr/>
        </p:nvGrpSpPr>
        <p:grpSpPr>
          <a:xfrm>
            <a:off x="0" y="0"/>
            <a:ext cx="9144000" cy="6876000"/>
            <a:chOff x="0" y="0"/>
            <a:chExt cx="9144000" cy="6876000"/>
          </a:xfrm>
        </p:grpSpPr>
        <p:sp>
          <p:nvSpPr>
            <p:cNvPr id="17" name="Rectangle 16"/>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8" name="Rectangle 17"/>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9" name="Rectangle 18"/>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0" name="Rectangle 19"/>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21"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373692683"/>
      </p:ext>
    </p:extLst>
  </p:cSld>
  <p:clrMapOvr>
    <a:masterClrMapping/>
  </p:clrMapOvr>
</p:sldLayout>
</file>

<file path=ppt/slideLayouts/slideLayout554.xml><?xml version="1.0" encoding="utf-8"?>
<p:sldLayout xmlns:a="http://schemas.openxmlformats.org/drawingml/2006/main" xmlns:r="http://schemas.openxmlformats.org/officeDocument/2006/relationships" xmlns:p="http://schemas.openxmlformats.org/presentationml/2006/main" preserve="1">
  <p:cSld name="1_Copy/Image Equal">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1" name="Text Placeholder 41"/>
          <p:cNvSpPr>
            <a:spLocks noGrp="1"/>
          </p:cNvSpPr>
          <p:nvPr>
            <p:ph type="body" sz="quarter" idx="16" hasCustomPrompt="1"/>
          </p:nvPr>
        </p:nvSpPr>
        <p:spPr>
          <a:xfrm>
            <a:off x="260651" y="2022215"/>
            <a:ext cx="4059320"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5305425"/>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35"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6" name="Group 15"/>
          <p:cNvGrpSpPr/>
          <p:nvPr/>
        </p:nvGrpSpPr>
        <p:grpSpPr>
          <a:xfrm>
            <a:off x="0" y="0"/>
            <a:ext cx="9144000" cy="6876000"/>
            <a:chOff x="0" y="0"/>
            <a:chExt cx="9144000" cy="6876000"/>
          </a:xfrm>
        </p:grpSpPr>
        <p:sp>
          <p:nvSpPr>
            <p:cNvPr id="17" name="Rectangle 16"/>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8" name="Rectangle 17"/>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0" name="Rectangle 19"/>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3" name="Rectangle 22"/>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25"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397308901"/>
      </p:ext>
    </p:extLst>
  </p:cSld>
  <p:clrMapOvr>
    <a:masterClrMapping/>
  </p:clrMapOvr>
</p:sldLayout>
</file>

<file path=ppt/slideLayouts/slideLayout555.xml><?xml version="1.0" encoding="utf-8"?>
<p:sldLayout xmlns:a="http://schemas.openxmlformats.org/drawingml/2006/main" xmlns:r="http://schemas.openxmlformats.org/officeDocument/2006/relationships" xmlns:p="http://schemas.openxmlformats.org/presentationml/2006/main" preserve="1">
  <p:cSld name="1_Copy &amp; Image / Image Equal Vendor Landscape 2">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1889980"/>
            <a:ext cx="3996443" cy="2489821"/>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1" name="Text Placeholder 41"/>
          <p:cNvSpPr>
            <a:spLocks noGrp="1"/>
          </p:cNvSpPr>
          <p:nvPr>
            <p:ph type="body" sz="quarter" idx="16" hasCustomPrompt="1"/>
          </p:nvPr>
        </p:nvSpPr>
        <p:spPr>
          <a:xfrm>
            <a:off x="260651" y="1892896"/>
            <a:ext cx="4059320" cy="1514797"/>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4379801"/>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15" name="Content Placeholder 25"/>
          <p:cNvSpPr>
            <a:spLocks noGrp="1"/>
          </p:cNvSpPr>
          <p:nvPr>
            <p:ph sz="quarter" idx="23" hasCustomPrompt="1"/>
          </p:nvPr>
        </p:nvSpPr>
        <p:spPr>
          <a:xfrm>
            <a:off x="260650" y="3587713"/>
            <a:ext cx="4059321" cy="1094047"/>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p:txBody>
      </p:sp>
      <p:sp>
        <p:nvSpPr>
          <p:cNvPr id="17"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8" name="Group 17"/>
          <p:cNvGrpSpPr/>
          <p:nvPr/>
        </p:nvGrpSpPr>
        <p:grpSpPr>
          <a:xfrm>
            <a:off x="0" y="0"/>
            <a:ext cx="9144000" cy="6876000"/>
            <a:chOff x="0" y="0"/>
            <a:chExt cx="9144000" cy="6876000"/>
          </a:xfrm>
        </p:grpSpPr>
        <p:sp>
          <p:nvSpPr>
            <p:cNvPr id="19" name="Rectangle 18"/>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0" name="Rectangle 19"/>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3" name="Rectangle 22"/>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5" name="Rectangle 24"/>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2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290852706"/>
      </p:ext>
    </p:extLst>
  </p:cSld>
  <p:clrMapOvr>
    <a:masterClrMapping/>
  </p:clrMapOvr>
</p:sldLayout>
</file>

<file path=ppt/slideLayouts/slideLayout556.xml><?xml version="1.0" encoding="utf-8"?>
<p:sldLayout xmlns:a="http://schemas.openxmlformats.org/drawingml/2006/main" xmlns:r="http://schemas.openxmlformats.org/officeDocument/2006/relationships" xmlns:p="http://schemas.openxmlformats.org/presentationml/2006/main" preserve="1">
  <p:cSld name="1_Image/Image Equal">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8" name="Content Placeholder 25"/>
          <p:cNvSpPr>
            <a:spLocks noGrp="1"/>
          </p:cNvSpPr>
          <p:nvPr>
            <p:ph sz="quarter" idx="23" hasCustomPrompt="1"/>
          </p:nvPr>
        </p:nvSpPr>
        <p:spPr>
          <a:xfrm>
            <a:off x="260650" y="2019300"/>
            <a:ext cx="4059321"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0"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5" name="Text Placeholder 41"/>
          <p:cNvSpPr>
            <a:spLocks noGrp="1"/>
          </p:cNvSpPr>
          <p:nvPr>
            <p:ph type="body" sz="quarter" idx="18" hasCustomPrompt="1"/>
          </p:nvPr>
        </p:nvSpPr>
        <p:spPr>
          <a:xfrm>
            <a:off x="260650" y="5387083"/>
            <a:ext cx="4059321"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28" name="Text Placeholder 41"/>
          <p:cNvSpPr>
            <a:spLocks noGrp="1"/>
          </p:cNvSpPr>
          <p:nvPr>
            <p:ph type="body" sz="quarter" idx="25" hasCustomPrompt="1"/>
          </p:nvPr>
        </p:nvSpPr>
        <p:spPr>
          <a:xfrm>
            <a:off x="4824029" y="5387083"/>
            <a:ext cx="3996443"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7" name="Group 16"/>
          <p:cNvGrpSpPr/>
          <p:nvPr/>
        </p:nvGrpSpPr>
        <p:grpSpPr>
          <a:xfrm>
            <a:off x="0" y="0"/>
            <a:ext cx="9144000" cy="6876000"/>
            <a:chOff x="0" y="0"/>
            <a:chExt cx="9144000" cy="6876000"/>
          </a:xfrm>
        </p:grpSpPr>
        <p:sp>
          <p:nvSpPr>
            <p:cNvPr id="21" name="Rectangle 20"/>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2" name="Rectangle 21"/>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4" name="Rectangle 23"/>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7" name="Rectangle 26"/>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2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202088993"/>
      </p:ext>
    </p:extLst>
  </p:cSld>
  <p:clrMapOvr>
    <a:masterClrMapping/>
  </p:clrMapOvr>
</p:sldLayout>
</file>

<file path=ppt/slideLayouts/slideLayout557.xml><?xml version="1.0" encoding="utf-8"?>
<p:sldLayout xmlns:a="http://schemas.openxmlformats.org/drawingml/2006/main" xmlns:r="http://schemas.openxmlformats.org/officeDocument/2006/relationships" xmlns:p="http://schemas.openxmlformats.org/presentationml/2006/main" userDrawn="1">
  <p:cSld name="4_Introduction">
    <p:bg>
      <p:bgRef idx="1001">
        <a:schemeClr val="bg1"/>
      </p:bgRef>
    </p:bg>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5" name="Text Placeholder 41"/>
          <p:cNvSpPr>
            <a:spLocks noGrp="1"/>
          </p:cNvSpPr>
          <p:nvPr>
            <p:ph type="body" sz="quarter" idx="16" hasCustomPrompt="1"/>
          </p:nvPr>
        </p:nvSpPr>
        <p:spPr>
          <a:xfrm>
            <a:off x="313897" y="2697576"/>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17" name="Text Placeholder 41"/>
          <p:cNvSpPr>
            <a:spLocks noGrp="1"/>
          </p:cNvSpPr>
          <p:nvPr>
            <p:ph type="body" sz="quarter" idx="26" hasCustomPrompt="1"/>
          </p:nvPr>
        </p:nvSpPr>
        <p:spPr>
          <a:xfrm>
            <a:off x="4752020" y="2697576"/>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cxnSp>
        <p:nvCxnSpPr>
          <p:cNvPr id="15" name="Straight Connector 14"/>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6" name="Rectangle 15"/>
          <p:cNvSpPr/>
          <p:nvPr userDrawn="1"/>
        </p:nvSpPr>
        <p:spPr>
          <a:xfrm>
            <a:off x="318713" y="2377536"/>
            <a:ext cx="4037263" cy="320040"/>
          </a:xfrm>
          <a:prstGeom prst="rect">
            <a:avLst/>
          </a:prstGeom>
          <a:solidFill>
            <a:srgbClr val="007698"/>
          </a:solidFill>
          <a:ln>
            <a:solidFill>
              <a:srgbClr val="007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rgbClr val="FFFFFF"/>
                </a:solidFill>
              </a:rPr>
              <a:t>This Research </a:t>
            </a:r>
            <a:r>
              <a:rPr lang="en-US" sz="1400" b="1" dirty="0" smtClean="0">
                <a:solidFill>
                  <a:srgbClr val="FFFFFF"/>
                </a:solidFill>
              </a:rPr>
              <a:t>Is </a:t>
            </a:r>
            <a:r>
              <a:rPr lang="en-US" sz="1400" b="1" dirty="0">
                <a:solidFill>
                  <a:srgbClr val="FFFFFF"/>
                </a:solidFill>
              </a:rPr>
              <a:t>Designed For:</a:t>
            </a:r>
          </a:p>
        </p:txBody>
      </p:sp>
      <p:sp>
        <p:nvSpPr>
          <p:cNvPr id="20" name="Rectangle 19"/>
          <p:cNvSpPr/>
          <p:nvPr userDrawn="1"/>
        </p:nvSpPr>
        <p:spPr>
          <a:xfrm>
            <a:off x="4756620" y="2377536"/>
            <a:ext cx="4037263" cy="320040"/>
          </a:xfrm>
          <a:prstGeom prst="rect">
            <a:avLst/>
          </a:prstGeom>
          <a:solidFill>
            <a:srgbClr val="007698"/>
          </a:solidFill>
          <a:ln>
            <a:solidFill>
              <a:srgbClr val="007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rgbClr val="FFFFFF"/>
                </a:solidFill>
              </a:rPr>
              <a:t>This Research Will Help You:</a:t>
            </a:r>
          </a:p>
        </p:txBody>
      </p:sp>
    </p:spTree>
    <p:extLst>
      <p:ext uri="{BB962C8B-B14F-4D97-AF65-F5344CB8AC3E}">
        <p14:creationId xmlns:p14="http://schemas.microsoft.com/office/powerpoint/2010/main" val="254762934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558.xml><?xml version="1.0" encoding="utf-8"?>
<p:sldLayout xmlns:a="http://schemas.openxmlformats.org/drawingml/2006/main" xmlns:r="http://schemas.openxmlformats.org/officeDocument/2006/relationships" xmlns:p="http://schemas.openxmlformats.org/presentationml/2006/main" userDrawn="1">
  <p:cSld name="Header / Bod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232756"/>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474658087"/>
      </p:ext>
    </p:extLst>
  </p:cSld>
  <p:clrMapOvr>
    <a:masterClrMapping/>
  </p:clrMapOvr>
  <p:timing>
    <p:tnLst>
      <p:par>
        <p:cTn id="1" dur="indefinite" restart="never" nodeType="tmRoot"/>
      </p:par>
    </p:tnLst>
  </p:timing>
</p:sldLayout>
</file>

<file path=ppt/slideLayouts/slideLayout559.xml><?xml version="1.0" encoding="utf-8"?>
<p:sldLayout xmlns:a="http://schemas.openxmlformats.org/drawingml/2006/main" xmlns:r="http://schemas.openxmlformats.org/officeDocument/2006/relationships" xmlns:p="http://schemas.openxmlformats.org/presentationml/2006/main" userDrawn="1">
  <p:cSld name="2_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userDrawn="1">
            <p:ph type="body" sz="quarter" idx="18" hasCustomPrompt="1"/>
          </p:nvPr>
        </p:nvSpPr>
        <p:spPr>
          <a:xfrm>
            <a:off x="687148" y="4295384"/>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3919791" y="4307741"/>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
        <p:nvSpPr>
          <p:cNvPr id="13" name="TextBox 12"/>
          <p:cNvSpPr txBox="1"/>
          <p:nvPr userDrawn="1"/>
        </p:nvSpPr>
        <p:spPr>
          <a:xfrm>
            <a:off x="3919791" y="3976699"/>
            <a:ext cx="269351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What’s in this Section:</a:t>
            </a:r>
          </a:p>
        </p:txBody>
      </p:sp>
      <p:sp>
        <p:nvSpPr>
          <p:cNvPr id="14" name="TextBox 13"/>
          <p:cNvSpPr txBox="1"/>
          <p:nvPr userDrawn="1"/>
        </p:nvSpPr>
        <p:spPr>
          <a:xfrm>
            <a:off x="447639" y="3976700"/>
            <a:ext cx="102557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Sections:</a:t>
            </a:r>
          </a:p>
        </p:txBody>
      </p:sp>
      <p:cxnSp>
        <p:nvCxnSpPr>
          <p:cNvPr id="7" name="Straight Connector 6"/>
          <p:cNvCxnSpPr/>
          <p:nvPr userDrawn="1"/>
        </p:nvCxnSpPr>
        <p:spPr>
          <a:xfrm>
            <a:off x="3749514" y="4311718"/>
            <a:ext cx="0" cy="190613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3749514" y="6217856"/>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3749514" y="4311718"/>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0389508"/>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4_Introduction">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5" name="Text Placeholder 41"/>
          <p:cNvSpPr>
            <a:spLocks noGrp="1"/>
          </p:cNvSpPr>
          <p:nvPr>
            <p:ph type="body" sz="quarter" idx="16" hasCustomPrompt="1"/>
          </p:nvPr>
        </p:nvSpPr>
        <p:spPr>
          <a:xfrm>
            <a:off x="246703" y="1607231"/>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17" name="Text Placeholder 41"/>
          <p:cNvSpPr>
            <a:spLocks noGrp="1"/>
          </p:cNvSpPr>
          <p:nvPr>
            <p:ph type="body" sz="quarter" idx="26" hasCustomPrompt="1"/>
          </p:nvPr>
        </p:nvSpPr>
        <p:spPr>
          <a:xfrm>
            <a:off x="4835436" y="1607231"/>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16" name="Rectangle 15"/>
          <p:cNvSpPr/>
          <p:nvPr userDrawn="1"/>
        </p:nvSpPr>
        <p:spPr>
          <a:xfrm>
            <a:off x="251519" y="1287191"/>
            <a:ext cx="4037263" cy="320040"/>
          </a:xfrm>
          <a:prstGeom prst="rect">
            <a:avLst/>
          </a:prstGeom>
          <a:solidFill>
            <a:srgbClr val="7888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is Designed For:</a:t>
            </a:r>
          </a:p>
        </p:txBody>
      </p:sp>
      <p:sp>
        <p:nvSpPr>
          <p:cNvPr id="20" name="Rectangle 19"/>
          <p:cNvSpPr/>
          <p:nvPr userDrawn="1"/>
        </p:nvSpPr>
        <p:spPr>
          <a:xfrm>
            <a:off x="4840036" y="1287191"/>
            <a:ext cx="4037263" cy="32004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Will Help You:</a:t>
            </a:r>
          </a:p>
        </p:txBody>
      </p:sp>
      <p:cxnSp>
        <p:nvCxnSpPr>
          <p:cNvPr id="13" name="Straight Connector 12"/>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1521405"/>
      </p:ext>
    </p:extLst>
  </p:cSld>
  <p:clrMapOvr>
    <a:masterClrMapping/>
  </p:clrMapOvr>
  <p:timing>
    <p:tnLst>
      <p:par>
        <p:cTn id="1" dur="indefinite" restart="never" nodeType="tmRoot"/>
      </p:par>
    </p:tnLst>
  </p:timing>
</p:sldLayout>
</file>

<file path=ppt/slideLayouts/slideLayout560.xml><?xml version="1.0" encoding="utf-8"?>
<p:sldLayout xmlns:a="http://schemas.openxmlformats.org/drawingml/2006/main" xmlns:r="http://schemas.openxmlformats.org/officeDocument/2006/relationships" xmlns:p="http://schemas.openxmlformats.org/presentationml/2006/main" preserve="1" userDrawn="1">
  <p:cSld name="1_Cover">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pic>
        <p:nvPicPr>
          <p:cNvPr id="17" name="Picture 16" descr="footer2012-mco.jpg"/>
          <p:cNvPicPr>
            <a:picLocks noChangeAspect="1"/>
          </p:cNvPicPr>
          <p:nvPr userDrawn="1"/>
        </p:nvPicPr>
        <p:blipFill>
          <a:blip r:embed="rId2" cstate="print"/>
          <a:srcRect l="77956"/>
          <a:stretch>
            <a:fillRect/>
          </a:stretch>
        </p:blipFill>
        <p:spPr>
          <a:xfrm>
            <a:off x="7128284" y="6090047"/>
            <a:ext cx="2015716" cy="767953"/>
          </a:xfrm>
          <a:prstGeom prst="rect">
            <a:avLst/>
          </a:prstGeom>
        </p:spPr>
      </p:pic>
      <p:sp>
        <p:nvSpPr>
          <p:cNvPr id="18" name="Rectangle 17"/>
          <p:cNvSpPr/>
          <p:nvPr userDrawn="1"/>
        </p:nvSpPr>
        <p:spPr>
          <a:xfrm>
            <a:off x="-509" y="6090047"/>
            <a:ext cx="7128284" cy="7679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CA" sz="800" dirty="0" smtClean="0">
                <a:solidFill>
                  <a:srgbClr val="ADB7C3"/>
                </a:solidFill>
              </a:rPr>
              <a:t>McLean &amp; Company is a research and advisory firm that provides practical solutions</a:t>
            </a:r>
            <a:br>
              <a:rPr lang="en-CA" sz="800" dirty="0" smtClean="0">
                <a:solidFill>
                  <a:srgbClr val="ADB7C3"/>
                </a:solidFill>
              </a:rPr>
            </a:br>
            <a:r>
              <a:rPr lang="en-CA" sz="800" dirty="0" smtClean="0">
                <a:solidFill>
                  <a:srgbClr val="ADB7C3"/>
                </a:solidFill>
              </a:rPr>
              <a:t>to human resources challenges with executable research, tools, and advice that will have a</a:t>
            </a:r>
            <a:br>
              <a:rPr lang="en-CA" sz="800" dirty="0" smtClean="0">
                <a:solidFill>
                  <a:srgbClr val="ADB7C3"/>
                </a:solidFill>
              </a:rPr>
            </a:br>
            <a:r>
              <a:rPr lang="en-CA" sz="800" dirty="0" smtClean="0">
                <a:solidFill>
                  <a:srgbClr val="ADB7C3"/>
                </a:solidFill>
              </a:rPr>
              <a:t>clear and measurable impact on your business. © 1997-2014 McLean &amp; Company.</a:t>
            </a:r>
            <a:br>
              <a:rPr lang="en-CA" sz="800" dirty="0" smtClean="0">
                <a:solidFill>
                  <a:srgbClr val="ADB7C3"/>
                </a:solidFill>
              </a:rPr>
            </a:br>
            <a:r>
              <a:rPr lang="en-CA" sz="800" dirty="0" smtClean="0">
                <a:solidFill>
                  <a:srgbClr val="ADB7C3"/>
                </a:solidFill>
              </a:rPr>
              <a:t>McLean &amp; Company is a division of Info-Tech Research Group Inc.</a:t>
            </a:r>
            <a:endParaRPr lang="en-CA" sz="800" dirty="0">
              <a:solidFill>
                <a:srgbClr val="ADB7C3"/>
              </a:solidFill>
            </a:endParaRPr>
          </a:p>
        </p:txBody>
      </p:sp>
    </p:spTree>
    <p:extLst>
      <p:ext uri="{BB962C8B-B14F-4D97-AF65-F5344CB8AC3E}">
        <p14:creationId xmlns:p14="http://schemas.microsoft.com/office/powerpoint/2010/main" val="4141610246"/>
      </p:ext>
    </p:extLst>
  </p:cSld>
  <p:clrMapOvr>
    <a:masterClrMapping/>
  </p:clrMapOvr>
  <p:timing>
    <p:tnLst>
      <p:par>
        <p:cTn id="1" dur="indefinite" restart="never" nodeType="tmRoot"/>
      </p:par>
    </p:tnLst>
  </p:timing>
</p:sldLayout>
</file>

<file path=ppt/slideLayouts/slideLayout561.xml><?xml version="1.0" encoding="utf-8"?>
<p:sldLayout xmlns:a="http://schemas.openxmlformats.org/drawingml/2006/main" xmlns:r="http://schemas.openxmlformats.org/officeDocument/2006/relationships" xmlns:p="http://schemas.openxmlformats.org/presentationml/2006/main" userDrawn="1">
  <p:cSld name="3_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userDrawn="1">
            <p:ph type="body" sz="quarter" idx="18" hasCustomPrompt="1"/>
          </p:nvPr>
        </p:nvSpPr>
        <p:spPr>
          <a:xfrm>
            <a:off x="687148" y="4295384"/>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3919791" y="4307741"/>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
        <p:nvSpPr>
          <p:cNvPr id="13" name="TextBox 12"/>
          <p:cNvSpPr txBox="1"/>
          <p:nvPr userDrawn="1"/>
        </p:nvSpPr>
        <p:spPr>
          <a:xfrm>
            <a:off x="3919791" y="3976699"/>
            <a:ext cx="269351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What’s in this Section:</a:t>
            </a:r>
          </a:p>
        </p:txBody>
      </p:sp>
      <p:sp>
        <p:nvSpPr>
          <p:cNvPr id="14" name="TextBox 13"/>
          <p:cNvSpPr txBox="1"/>
          <p:nvPr userDrawn="1"/>
        </p:nvSpPr>
        <p:spPr>
          <a:xfrm>
            <a:off x="447639" y="3976700"/>
            <a:ext cx="102557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Sections:</a:t>
            </a:r>
          </a:p>
        </p:txBody>
      </p:sp>
      <p:cxnSp>
        <p:nvCxnSpPr>
          <p:cNvPr id="7" name="Straight Connector 6"/>
          <p:cNvCxnSpPr/>
          <p:nvPr userDrawn="1"/>
        </p:nvCxnSpPr>
        <p:spPr>
          <a:xfrm>
            <a:off x="3749514" y="4311718"/>
            <a:ext cx="0" cy="190613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3749514" y="6217856"/>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3749514" y="4311718"/>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9069097"/>
      </p:ext>
    </p:extLst>
  </p:cSld>
  <p:clrMapOvr>
    <a:masterClrMapping/>
  </p:clrMapOvr>
  <p:timing>
    <p:tnLst>
      <p:par>
        <p:cTn id="1" dur="indefinite" restart="never" nodeType="tmRoot"/>
      </p:par>
    </p:tnLst>
  </p:timing>
</p:sldLayout>
</file>

<file path=ppt/slideLayouts/slideLayout562.xml><?xml version="1.0" encoding="utf-8"?>
<p:sldLayout xmlns:a="http://schemas.openxmlformats.org/drawingml/2006/main" xmlns:r="http://schemas.openxmlformats.org/officeDocument/2006/relationships" xmlns:p="http://schemas.openxmlformats.org/presentationml/2006/main" preserve="1" userDrawn="1">
  <p:cSld name="2_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2583402354"/>
      </p:ext>
    </p:extLst>
  </p:cSld>
  <p:clrMapOvr>
    <a:masterClrMapping/>
  </p:clrMapOvr>
  <p:timing>
    <p:tnLst>
      <p:par>
        <p:cTn id="1" dur="indefinite" restart="never" nodeType="tmRoot"/>
      </p:par>
    </p:tnLst>
  </p:timing>
</p:sldLayout>
</file>

<file path=ppt/slideLayouts/slideLayout563.xml><?xml version="1.0" encoding="utf-8"?>
<p:sldLayout xmlns:a="http://schemas.openxmlformats.org/drawingml/2006/main" xmlns:r="http://schemas.openxmlformats.org/officeDocument/2006/relationships" xmlns:p="http://schemas.openxmlformats.org/presentationml/2006/main" userDrawn="1">
  <p:cSld name="1_Activity Title Page">
    <p:spTree>
      <p:nvGrpSpPr>
        <p:cNvPr id="1" name=""/>
        <p:cNvGrpSpPr/>
        <p:nvPr/>
      </p:nvGrpSpPr>
      <p:grpSpPr>
        <a:xfrm>
          <a:off x="0" y="0"/>
          <a:ext cx="0" cy="0"/>
          <a:chOff x="0" y="0"/>
          <a:chExt cx="0" cy="0"/>
        </a:xfrm>
      </p:grpSpPr>
      <p:sp>
        <p:nvSpPr>
          <p:cNvPr id="23" name="Pentagon 22"/>
          <p:cNvSpPr/>
          <p:nvPr userDrawn="1"/>
        </p:nvSpPr>
        <p:spPr>
          <a:xfrm>
            <a:off x="0" y="411616"/>
            <a:ext cx="863588" cy="538410"/>
          </a:xfrm>
          <a:prstGeom prst="homePlate">
            <a:avLst>
              <a:gd name="adj" fmla="val 37631"/>
            </a:avLst>
          </a:prstGeom>
          <a:solidFill>
            <a:srgbClr val="C777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Title 1"/>
          <p:cNvSpPr>
            <a:spLocks noGrp="1"/>
          </p:cNvSpPr>
          <p:nvPr>
            <p:ph type="title" hasCustomPrompt="1"/>
          </p:nvPr>
        </p:nvSpPr>
        <p:spPr>
          <a:xfrm>
            <a:off x="863588" y="260648"/>
            <a:ext cx="8013712" cy="864096"/>
          </a:xfrm>
          <a:noFill/>
        </p:spPr>
        <p:txBody>
          <a:bodyPr/>
          <a:lstStyle>
            <a:lvl1pPr algn="l">
              <a:lnSpc>
                <a:spcPts val="2600"/>
              </a:lnSpc>
              <a:defRPr sz="2400" b="0" baseline="0">
                <a:solidFill>
                  <a:schemeClr val="tx1"/>
                </a:solidFill>
              </a:defRPr>
            </a:lvl1pPr>
          </a:lstStyle>
          <a:p>
            <a:r>
              <a:rPr lang="en-US" dirty="0" smtClean="0"/>
              <a:t>Page Header (Georgia, 24pt) </a:t>
            </a:r>
            <a:endParaRPr lang="en-CA" dirty="0"/>
          </a:p>
        </p:txBody>
      </p:sp>
      <p:sp>
        <p:nvSpPr>
          <p:cNvPr id="21" name="Text Placeholder 20"/>
          <p:cNvSpPr>
            <a:spLocks noGrp="1"/>
          </p:cNvSpPr>
          <p:nvPr>
            <p:ph type="body" sz="quarter" idx="10" hasCustomPrompt="1"/>
          </p:nvPr>
        </p:nvSpPr>
        <p:spPr>
          <a:xfrm>
            <a:off x="0" y="245442"/>
            <a:ext cx="641268" cy="891556"/>
          </a:xfrm>
        </p:spPr>
        <p:txBody>
          <a:bodyPr anchor="ctr"/>
          <a:lstStyle>
            <a:lvl1pPr algn="ctr">
              <a:buNone/>
              <a:defRPr sz="2000" b="1">
                <a:solidFill>
                  <a:schemeClr val="bg1"/>
                </a:solidFill>
              </a:defRPr>
            </a:lvl1pPr>
          </a:lstStyle>
          <a:p>
            <a:pPr lvl="0"/>
            <a:r>
              <a:rPr lang="en-US" dirty="0" smtClean="0"/>
              <a:t>#</a:t>
            </a:r>
            <a:endParaRPr lang="en-US" dirty="0"/>
          </a:p>
        </p:txBody>
      </p:sp>
    </p:spTree>
    <p:extLst>
      <p:ext uri="{BB962C8B-B14F-4D97-AF65-F5344CB8AC3E}">
        <p14:creationId xmlns:p14="http://schemas.microsoft.com/office/powerpoint/2010/main" val="1570530444"/>
      </p:ext>
    </p:extLst>
  </p:cSld>
  <p:clrMapOvr>
    <a:masterClrMapping/>
  </p:clrMapOvr>
  <p:timing>
    <p:tnLst>
      <p:par>
        <p:cTn id="1" dur="indefinite" restart="never" nodeType="tmRoot"/>
      </p:par>
    </p:tnLst>
  </p:timing>
</p:sldLayout>
</file>

<file path=ppt/slideLayouts/slideLayout564.xml><?xml version="1.0" encoding="utf-8"?>
<p:sldLayout xmlns:a="http://schemas.openxmlformats.org/drawingml/2006/main" xmlns:r="http://schemas.openxmlformats.org/officeDocument/2006/relationships" xmlns:p="http://schemas.openxmlformats.org/presentationml/2006/main" preserve="1" userDrawn="1">
  <p:cSld name="1_Executive Summar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Executive Summary (Georgia, 24pt)</a:t>
            </a:r>
            <a:endParaRPr lang="en-US" dirty="0"/>
          </a:p>
        </p:txBody>
      </p:sp>
      <p:grpSp>
        <p:nvGrpSpPr>
          <p:cNvPr id="6" name="Group 88"/>
          <p:cNvGrpSpPr/>
          <p:nvPr/>
        </p:nvGrpSpPr>
        <p:grpSpPr>
          <a:xfrm>
            <a:off x="5740416" y="1209320"/>
            <a:ext cx="3145536" cy="321616"/>
            <a:chOff x="3991296" y="1960467"/>
            <a:chExt cx="1646636" cy="262207"/>
          </a:xfrm>
        </p:grpSpPr>
        <p:sp>
          <p:nvSpPr>
            <p:cNvPr id="7" name="Rectangle 6"/>
            <p:cNvSpPr/>
            <p:nvPr/>
          </p:nvSpPr>
          <p:spPr>
            <a:xfrm>
              <a:off x="3991296" y="1961753"/>
              <a:ext cx="1646636" cy="260921"/>
            </a:xfrm>
            <a:prstGeom prst="rect">
              <a:avLst/>
            </a:prstGeom>
            <a:solidFill>
              <a:srgbClr val="FF3C0D"/>
            </a:solidFill>
            <a:ln w="12700">
              <a:solidFill>
                <a:srgbClr val="E883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CA" sz="1200" i="1" dirty="0" smtClean="0">
                  <a:solidFill>
                    <a:srgbClr val="FFFFFF"/>
                  </a:solidFill>
                  <a:latin typeface="Georgia"/>
                </a:rPr>
                <a:t>McLean &amp; Company </a:t>
              </a:r>
              <a:r>
                <a:rPr lang="en-CA" sz="1200" i="1" dirty="0">
                  <a:solidFill>
                    <a:srgbClr val="FFFFFF"/>
                  </a:solidFill>
                  <a:latin typeface="Georgia"/>
                </a:rPr>
                <a:t>Insight</a:t>
              </a:r>
            </a:p>
          </p:txBody>
        </p:sp>
        <p:pic>
          <p:nvPicPr>
            <p:cNvPr id="8" name="Picture 7" descr="insight-sm.wmf"/>
            <p:cNvPicPr>
              <a:picLocks noChangeAspect="1"/>
            </p:cNvPicPr>
            <p:nvPr/>
          </p:nvPicPr>
          <p:blipFill>
            <a:blip r:embed="rId2" cstate="screen"/>
            <a:stretch>
              <a:fillRect/>
            </a:stretch>
          </p:blipFill>
          <p:spPr>
            <a:xfrm>
              <a:off x="5393464" y="1960467"/>
              <a:ext cx="217654" cy="253060"/>
            </a:xfrm>
            <a:prstGeom prst="rect">
              <a:avLst/>
            </a:prstGeom>
            <a:noFill/>
            <a:ln>
              <a:noFill/>
            </a:ln>
          </p:spPr>
        </p:pic>
      </p:grpSp>
      <p:grpSp>
        <p:nvGrpSpPr>
          <p:cNvPr id="26" name="Group 25"/>
          <p:cNvGrpSpPr/>
          <p:nvPr userDrawn="1"/>
        </p:nvGrpSpPr>
        <p:grpSpPr>
          <a:xfrm>
            <a:off x="255868" y="4125411"/>
            <a:ext cx="8640578" cy="461665"/>
            <a:chOff x="247848" y="4125411"/>
            <a:chExt cx="8640578" cy="461665"/>
          </a:xfrm>
        </p:grpSpPr>
        <p:sp>
          <p:nvSpPr>
            <p:cNvPr id="9" name="Rectangle 8"/>
            <p:cNvSpPr/>
            <p:nvPr userDrawn="1"/>
          </p:nvSpPr>
          <p:spPr>
            <a:xfrm>
              <a:off x="247848" y="4199835"/>
              <a:ext cx="8640578" cy="312818"/>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b="1" dirty="0">
                  <a:solidFill>
                    <a:srgbClr val="FFFFFF"/>
                  </a:solidFill>
                </a:rPr>
                <a:t>Resolution</a:t>
              </a:r>
            </a:p>
          </p:txBody>
        </p:sp>
        <p:sp>
          <p:nvSpPr>
            <p:cNvPr id="15" name="TextBox 14"/>
            <p:cNvSpPr txBox="1"/>
            <p:nvPr userDrawn="1"/>
          </p:nvSpPr>
          <p:spPr>
            <a:xfrm>
              <a:off x="8461706" y="4125411"/>
              <a:ext cx="426720" cy="461665"/>
            </a:xfrm>
            <a:prstGeom prst="rect">
              <a:avLst/>
            </a:prstGeom>
            <a:noFill/>
          </p:spPr>
          <p:txBody>
            <a:bodyPr wrap="none" rtlCol="0" anchor="ctr">
              <a:spAutoFit/>
            </a:bodyPr>
            <a:lstStyle/>
            <a:p>
              <a:pPr algn="ctr"/>
              <a:r>
                <a:rPr lang="en-US" sz="2400" b="1" dirty="0" smtClean="0">
                  <a:solidFill>
                    <a:srgbClr val="FFFFFF"/>
                  </a:solidFill>
                  <a:sym typeface="Wingdings" panose="05000000000000000000" pitchFamily="2" charset="2"/>
                </a:rPr>
                <a:t></a:t>
              </a:r>
              <a:endParaRPr lang="en-US" sz="2400" b="1" dirty="0">
                <a:solidFill>
                  <a:srgbClr val="FFFFFF"/>
                </a:solidFill>
              </a:endParaRPr>
            </a:p>
          </p:txBody>
        </p:sp>
      </p:grpSp>
      <p:grpSp>
        <p:nvGrpSpPr>
          <p:cNvPr id="25" name="Group 24"/>
          <p:cNvGrpSpPr/>
          <p:nvPr userDrawn="1"/>
        </p:nvGrpSpPr>
        <p:grpSpPr>
          <a:xfrm>
            <a:off x="247848" y="1210905"/>
            <a:ext cx="5266944" cy="325508"/>
            <a:chOff x="277163" y="1210905"/>
            <a:chExt cx="5266944" cy="325508"/>
          </a:xfrm>
        </p:grpSpPr>
        <p:sp>
          <p:nvSpPr>
            <p:cNvPr id="13" name="Rectangle 12"/>
            <p:cNvSpPr/>
            <p:nvPr userDrawn="1"/>
          </p:nvSpPr>
          <p:spPr>
            <a:xfrm>
              <a:off x="277163" y="1210905"/>
              <a:ext cx="5266944" cy="320040"/>
            </a:xfrm>
            <a:prstGeom prst="rect">
              <a:avLst/>
            </a:prstGeom>
            <a:solidFill>
              <a:srgbClr val="924E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rgbClr val="FFFFFF"/>
                  </a:solidFill>
                </a:rPr>
                <a:t>Situation</a:t>
              </a:r>
              <a:endParaRPr lang="en-US" sz="1400" b="1" dirty="0">
                <a:solidFill>
                  <a:srgbClr val="FFFFFF"/>
                </a:solidFill>
              </a:endParaRPr>
            </a:p>
          </p:txBody>
        </p:sp>
        <p:sp>
          <p:nvSpPr>
            <p:cNvPr id="16" name="Isosceles Triangle 15"/>
            <p:cNvSpPr/>
            <p:nvPr userDrawn="1"/>
          </p:nvSpPr>
          <p:spPr>
            <a:xfrm>
              <a:off x="5223565" y="1254045"/>
              <a:ext cx="216694" cy="22383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smtClean="0">
                <a:solidFill>
                  <a:srgbClr val="333333"/>
                </a:solidFill>
              </a:endParaRPr>
            </a:p>
          </p:txBody>
        </p:sp>
        <p:sp>
          <p:nvSpPr>
            <p:cNvPr id="17" name="TextBox 16"/>
            <p:cNvSpPr txBox="1"/>
            <p:nvPr userDrawn="1"/>
          </p:nvSpPr>
          <p:spPr>
            <a:xfrm>
              <a:off x="5297384" y="1259414"/>
              <a:ext cx="69056" cy="276999"/>
            </a:xfrm>
            <a:prstGeom prst="rect">
              <a:avLst/>
            </a:prstGeom>
            <a:noFill/>
          </p:spPr>
          <p:txBody>
            <a:bodyPr wrap="square" rtlCol="0" anchor="ctr">
              <a:spAutoFit/>
            </a:bodyPr>
            <a:lstStyle/>
            <a:p>
              <a:pPr algn="ctr"/>
              <a:r>
                <a:rPr lang="en-US" sz="1200" dirty="0" smtClean="0">
                  <a:solidFill>
                    <a:srgbClr val="924E6B"/>
                  </a:solidFill>
                </a:rPr>
                <a:t>!</a:t>
              </a:r>
              <a:endParaRPr lang="en-US" sz="1200" dirty="0">
                <a:solidFill>
                  <a:srgbClr val="924E6B"/>
                </a:solidFill>
              </a:endParaRPr>
            </a:p>
          </p:txBody>
        </p:sp>
      </p:grpSp>
      <p:grpSp>
        <p:nvGrpSpPr>
          <p:cNvPr id="24" name="Group 23"/>
          <p:cNvGrpSpPr/>
          <p:nvPr userDrawn="1"/>
        </p:nvGrpSpPr>
        <p:grpSpPr>
          <a:xfrm>
            <a:off x="247848" y="2639247"/>
            <a:ext cx="5266944" cy="369332"/>
            <a:chOff x="251520" y="2526953"/>
            <a:chExt cx="5266944" cy="369332"/>
          </a:xfrm>
        </p:grpSpPr>
        <p:sp>
          <p:nvSpPr>
            <p:cNvPr id="11" name="Rectangle 10"/>
            <p:cNvSpPr/>
            <p:nvPr userDrawn="1"/>
          </p:nvSpPr>
          <p:spPr>
            <a:xfrm>
              <a:off x="251520" y="2547450"/>
              <a:ext cx="5266944"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b="1" dirty="0">
                  <a:solidFill>
                    <a:srgbClr val="FFFFFF"/>
                  </a:solidFill>
                </a:rPr>
                <a:t>Complication</a:t>
              </a:r>
            </a:p>
          </p:txBody>
        </p:sp>
        <p:sp>
          <p:nvSpPr>
            <p:cNvPr id="18" name="TextBox 17"/>
            <p:cNvSpPr txBox="1"/>
            <p:nvPr userDrawn="1"/>
          </p:nvSpPr>
          <p:spPr>
            <a:xfrm>
              <a:off x="5177595" y="2526953"/>
              <a:ext cx="262664" cy="369332"/>
            </a:xfrm>
            <a:prstGeom prst="rect">
              <a:avLst/>
            </a:prstGeom>
            <a:noFill/>
          </p:spPr>
          <p:txBody>
            <a:bodyPr wrap="square" rtlCol="0">
              <a:spAutoFit/>
            </a:bodyPr>
            <a:lstStyle/>
            <a:p>
              <a:r>
                <a:rPr lang="en-US" b="1" dirty="0" smtClean="0">
                  <a:solidFill>
                    <a:srgbClr val="FFFFFF"/>
                  </a:solidFill>
                </a:rPr>
                <a:t>?</a:t>
              </a:r>
              <a:endParaRPr lang="en-US" b="1" dirty="0">
                <a:solidFill>
                  <a:srgbClr val="FFFFFF"/>
                </a:solidFill>
              </a:endParaRPr>
            </a:p>
          </p:txBody>
        </p:sp>
      </p:grpSp>
      <p:sp>
        <p:nvSpPr>
          <p:cNvPr id="20" name="Text Placeholder 19"/>
          <p:cNvSpPr>
            <a:spLocks noGrp="1"/>
          </p:cNvSpPr>
          <p:nvPr userDrawn="1">
            <p:ph type="body" sz="quarter" idx="10"/>
          </p:nvPr>
        </p:nvSpPr>
        <p:spPr>
          <a:xfrm>
            <a:off x="255869" y="1535364"/>
            <a:ext cx="5248656" cy="107899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1" name="Text Placeholder 19"/>
          <p:cNvSpPr>
            <a:spLocks noGrp="1"/>
          </p:cNvSpPr>
          <p:nvPr userDrawn="1">
            <p:ph type="body" sz="quarter" idx="11"/>
          </p:nvPr>
        </p:nvSpPr>
        <p:spPr>
          <a:xfrm>
            <a:off x="255869" y="2974004"/>
            <a:ext cx="5248656" cy="107698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2" name="Text Placeholder 19"/>
          <p:cNvSpPr>
            <a:spLocks noGrp="1"/>
          </p:cNvSpPr>
          <p:nvPr userDrawn="1">
            <p:ph type="body" sz="quarter" idx="12"/>
          </p:nvPr>
        </p:nvSpPr>
        <p:spPr>
          <a:xfrm>
            <a:off x="264818" y="4512653"/>
            <a:ext cx="8613648" cy="18084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cxnSp>
        <p:nvCxnSpPr>
          <p:cNvPr id="27" name="Straight Connector 26"/>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9" name="Text Placeholder 28"/>
          <p:cNvSpPr>
            <a:spLocks noGrp="1"/>
          </p:cNvSpPr>
          <p:nvPr>
            <p:ph type="body" sz="quarter" idx="13"/>
          </p:nvPr>
        </p:nvSpPr>
        <p:spPr>
          <a:xfrm>
            <a:off x="5740416" y="1527747"/>
            <a:ext cx="3148013" cy="2523241"/>
          </a:xfrm>
          <a:ln w="19050">
            <a:solidFill>
              <a:schemeClr val="bg1">
                <a:lumMod val="75000"/>
              </a:schemeClr>
            </a:solidFill>
          </a:ln>
        </p:spPr>
        <p:txBody>
          <a:bodyPr/>
          <a:lstStyle>
            <a:lvl1pPr marL="0" indent="0">
              <a:buNone/>
              <a:defRPr/>
            </a:lvl1pPr>
          </a:lstStyle>
          <a:p>
            <a:pPr lvl="0"/>
            <a:endParaRPr lang="en-US" dirty="0"/>
          </a:p>
        </p:txBody>
      </p:sp>
    </p:spTree>
    <p:extLst>
      <p:ext uri="{BB962C8B-B14F-4D97-AF65-F5344CB8AC3E}">
        <p14:creationId xmlns:p14="http://schemas.microsoft.com/office/powerpoint/2010/main" val="3939082249"/>
      </p:ext>
    </p:extLst>
  </p:cSld>
  <p:clrMapOvr>
    <a:masterClrMapping/>
  </p:clrMapOvr>
  <p:timing>
    <p:tnLst>
      <p:par>
        <p:cTn id="1" dur="indefinite" restart="never" nodeType="tmRoot"/>
      </p:par>
    </p:tnLst>
  </p:timing>
</p:sldLayout>
</file>

<file path=ppt/slideLayouts/slideLayout565.xml><?xml version="1.0" encoding="utf-8"?>
<p:sldLayout xmlns:a="http://schemas.openxmlformats.org/drawingml/2006/main" xmlns:r="http://schemas.openxmlformats.org/officeDocument/2006/relationships" xmlns:p="http://schemas.openxmlformats.org/presentationml/2006/main" userDrawn="1">
  <p:cSld name="1_Header / Bod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232756"/>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2693378885"/>
      </p:ext>
    </p:extLst>
  </p:cSld>
  <p:clrMapOvr>
    <a:masterClrMapping/>
  </p:clrMapOvr>
  <p:timing>
    <p:tnLst>
      <p:par>
        <p:cTn id="1" dur="indefinite" restart="never" nodeType="tmRoot"/>
      </p:par>
    </p:tnLst>
  </p:timing>
</p:sldLayout>
</file>

<file path=ppt/slideLayouts/slideLayout566.xml><?xml version="1.0" encoding="utf-8"?>
<p:sldLayout xmlns:a="http://schemas.openxmlformats.org/drawingml/2006/main" xmlns:r="http://schemas.openxmlformats.org/officeDocument/2006/relationships" xmlns:p="http://schemas.openxmlformats.org/presentationml/2006/main">
  <p:cSld name="1_Case Study">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Case Study (Georgia, 24pt) </a:t>
            </a:r>
            <a:endParaRPr lang="en-CA" dirty="0"/>
          </a:p>
        </p:txBody>
      </p:sp>
      <p:pic>
        <p:nvPicPr>
          <p:cNvPr id="19" name="Picture 18" descr="case_study.wmf"/>
          <p:cNvPicPr>
            <a:picLocks noChangeAspect="1"/>
          </p:cNvPicPr>
          <p:nvPr userDrawn="1"/>
        </p:nvPicPr>
        <p:blipFill>
          <a:blip r:embed="rId2" cstate="print"/>
          <a:stretch>
            <a:fillRect/>
          </a:stretch>
        </p:blipFill>
        <p:spPr>
          <a:xfrm>
            <a:off x="464339" y="1376773"/>
            <a:ext cx="1035598" cy="1136822"/>
          </a:xfrm>
          <a:prstGeom prst="rect">
            <a:avLst/>
          </a:prstGeom>
        </p:spPr>
      </p:pic>
    </p:spTree>
    <p:extLst>
      <p:ext uri="{BB962C8B-B14F-4D97-AF65-F5344CB8AC3E}">
        <p14:creationId xmlns:p14="http://schemas.microsoft.com/office/powerpoint/2010/main" val="960746520"/>
      </p:ext>
    </p:extLst>
  </p:cSld>
  <p:clrMapOvr>
    <a:masterClrMapping/>
  </p:clrMapOvr>
  <p:timing>
    <p:tnLst>
      <p:par>
        <p:cTn id="1" dur="indefinite" restart="never" nodeType="tmRoot"/>
      </p:par>
    </p:tnLst>
  </p:timing>
</p:sldLayout>
</file>

<file path=ppt/slideLayouts/slideLayout567.xml><?xml version="1.0" encoding="utf-8"?>
<p:sldLayout xmlns:a="http://schemas.openxmlformats.org/drawingml/2006/main" xmlns:r="http://schemas.openxmlformats.org/officeDocument/2006/relationships" xmlns:p="http://schemas.openxmlformats.org/presentationml/2006/main" preserve="1" userDrawn="1">
  <p:cSld name="2_Cover">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pic>
        <p:nvPicPr>
          <p:cNvPr id="17" name="Picture 16" descr="footer2012-mco.jpg"/>
          <p:cNvPicPr>
            <a:picLocks noChangeAspect="1"/>
          </p:cNvPicPr>
          <p:nvPr userDrawn="1"/>
        </p:nvPicPr>
        <p:blipFill>
          <a:blip r:embed="rId2" cstate="print"/>
          <a:srcRect l="77956"/>
          <a:stretch>
            <a:fillRect/>
          </a:stretch>
        </p:blipFill>
        <p:spPr>
          <a:xfrm>
            <a:off x="7128284" y="6090047"/>
            <a:ext cx="2015716" cy="767953"/>
          </a:xfrm>
          <a:prstGeom prst="rect">
            <a:avLst/>
          </a:prstGeom>
        </p:spPr>
      </p:pic>
      <p:sp>
        <p:nvSpPr>
          <p:cNvPr id="18" name="Rectangle 17"/>
          <p:cNvSpPr/>
          <p:nvPr userDrawn="1"/>
        </p:nvSpPr>
        <p:spPr>
          <a:xfrm>
            <a:off x="-509" y="6090047"/>
            <a:ext cx="7128284" cy="7679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CA" sz="800" dirty="0" smtClean="0">
                <a:solidFill>
                  <a:srgbClr val="ADB7C3"/>
                </a:solidFill>
              </a:rPr>
              <a:t>McLean &amp; Company is a research and advisory firm that provides practical solutions</a:t>
            </a:r>
            <a:br>
              <a:rPr lang="en-CA" sz="800" dirty="0" smtClean="0">
                <a:solidFill>
                  <a:srgbClr val="ADB7C3"/>
                </a:solidFill>
              </a:rPr>
            </a:br>
            <a:r>
              <a:rPr lang="en-CA" sz="800" dirty="0" smtClean="0">
                <a:solidFill>
                  <a:srgbClr val="ADB7C3"/>
                </a:solidFill>
              </a:rPr>
              <a:t>to human resources challenges with executable research, tools, and advice that will have a</a:t>
            </a:r>
            <a:br>
              <a:rPr lang="en-CA" sz="800" dirty="0" smtClean="0">
                <a:solidFill>
                  <a:srgbClr val="ADB7C3"/>
                </a:solidFill>
              </a:rPr>
            </a:br>
            <a:r>
              <a:rPr lang="en-CA" sz="800" dirty="0" smtClean="0">
                <a:solidFill>
                  <a:srgbClr val="ADB7C3"/>
                </a:solidFill>
              </a:rPr>
              <a:t>clear and measurable impact on your business. © 1997-2014 McLean &amp; Company.</a:t>
            </a:r>
            <a:br>
              <a:rPr lang="en-CA" sz="800" dirty="0" smtClean="0">
                <a:solidFill>
                  <a:srgbClr val="ADB7C3"/>
                </a:solidFill>
              </a:rPr>
            </a:br>
            <a:r>
              <a:rPr lang="en-CA" sz="800" dirty="0" smtClean="0">
                <a:solidFill>
                  <a:srgbClr val="ADB7C3"/>
                </a:solidFill>
              </a:rPr>
              <a:t>McLean &amp; Company is a division of Info-Tech Research Group Inc.</a:t>
            </a:r>
            <a:endParaRPr lang="en-CA" sz="800" dirty="0">
              <a:solidFill>
                <a:srgbClr val="ADB7C3"/>
              </a:solidFill>
            </a:endParaRPr>
          </a:p>
        </p:txBody>
      </p:sp>
    </p:spTree>
    <p:extLst>
      <p:ext uri="{BB962C8B-B14F-4D97-AF65-F5344CB8AC3E}">
        <p14:creationId xmlns:p14="http://schemas.microsoft.com/office/powerpoint/2010/main" val="3905078551"/>
      </p:ext>
    </p:extLst>
  </p:cSld>
  <p:clrMapOvr>
    <a:masterClrMapping/>
  </p:clrMapOvr>
  <p:timing>
    <p:tnLst>
      <p:par>
        <p:cTn id="1" dur="indefinite" restart="never" nodeType="tmRoot"/>
      </p:par>
    </p:tnLst>
  </p:timing>
</p:sldLayout>
</file>

<file path=ppt/slideLayouts/slideLayout568.xml><?xml version="1.0" encoding="utf-8"?>
<p:sldLayout xmlns:a="http://schemas.openxmlformats.org/drawingml/2006/main" xmlns:r="http://schemas.openxmlformats.org/officeDocument/2006/relationships" xmlns:p="http://schemas.openxmlformats.org/presentationml/2006/main" userDrawn="1">
  <p:cSld name="4_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userDrawn="1">
            <p:ph type="body" sz="quarter" idx="18" hasCustomPrompt="1"/>
          </p:nvPr>
        </p:nvSpPr>
        <p:spPr>
          <a:xfrm>
            <a:off x="687148" y="4295384"/>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3919791" y="4307741"/>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
        <p:nvSpPr>
          <p:cNvPr id="13" name="TextBox 12"/>
          <p:cNvSpPr txBox="1"/>
          <p:nvPr userDrawn="1"/>
        </p:nvSpPr>
        <p:spPr>
          <a:xfrm>
            <a:off x="3919791" y="3976699"/>
            <a:ext cx="269351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What’s in this Section:</a:t>
            </a:r>
          </a:p>
        </p:txBody>
      </p:sp>
      <p:sp>
        <p:nvSpPr>
          <p:cNvPr id="14" name="TextBox 13"/>
          <p:cNvSpPr txBox="1"/>
          <p:nvPr userDrawn="1"/>
        </p:nvSpPr>
        <p:spPr>
          <a:xfrm>
            <a:off x="447639" y="3976700"/>
            <a:ext cx="102557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Sections:</a:t>
            </a:r>
          </a:p>
        </p:txBody>
      </p:sp>
      <p:cxnSp>
        <p:nvCxnSpPr>
          <p:cNvPr id="7" name="Straight Connector 6"/>
          <p:cNvCxnSpPr/>
          <p:nvPr userDrawn="1"/>
        </p:nvCxnSpPr>
        <p:spPr>
          <a:xfrm>
            <a:off x="3749514" y="4311718"/>
            <a:ext cx="0" cy="190613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3749514" y="6217856"/>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3749514" y="4311718"/>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1649773"/>
      </p:ext>
    </p:extLst>
  </p:cSld>
  <p:clrMapOvr>
    <a:masterClrMapping/>
  </p:clrMapOvr>
  <p:timing>
    <p:tnLst>
      <p:par>
        <p:cTn id="1" dur="indefinite" restart="never" nodeType="tmRoot"/>
      </p:par>
    </p:tnLst>
  </p:timing>
</p:sldLayout>
</file>

<file path=ppt/slideLayouts/slideLayout569.xml><?xml version="1.0" encoding="utf-8"?>
<p:sldLayout xmlns:a="http://schemas.openxmlformats.org/drawingml/2006/main" xmlns:r="http://schemas.openxmlformats.org/officeDocument/2006/relationships" xmlns:p="http://schemas.openxmlformats.org/presentationml/2006/main" preserve="1" userDrawn="1">
  <p:cSld name="3_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997596527"/>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cSld name="1_Case Study">
    <p:spTree>
      <p:nvGrpSpPr>
        <p:cNvPr id="1" name=""/>
        <p:cNvGrpSpPr/>
        <p:nvPr/>
      </p:nvGrpSpPr>
      <p:grpSpPr>
        <a:xfrm>
          <a:off x="0" y="0"/>
          <a:ext cx="0" cy="0"/>
          <a:chOff x="0" y="0"/>
          <a:chExt cx="0" cy="0"/>
        </a:xfrm>
      </p:grpSpPr>
      <p:sp>
        <p:nvSpPr>
          <p:cNvPr id="33" name="Text Placeholder 53"/>
          <p:cNvSpPr>
            <a:spLocks noGrp="1"/>
          </p:cNvSpPr>
          <p:nvPr>
            <p:ph type="body" sz="quarter" idx="19" hasCustomPrompt="1"/>
          </p:nvPr>
        </p:nvSpPr>
        <p:spPr>
          <a:xfrm>
            <a:off x="2159732" y="1362075"/>
            <a:ext cx="6717568"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Case Study (Georgia, 24pt) </a:t>
            </a:r>
            <a:endParaRPr lang="en-CA" dirty="0"/>
          </a:p>
        </p:txBody>
      </p:sp>
    </p:spTree>
    <p:extLst>
      <p:ext uri="{BB962C8B-B14F-4D97-AF65-F5344CB8AC3E}">
        <p14:creationId xmlns:p14="http://schemas.microsoft.com/office/powerpoint/2010/main" val="3855743959"/>
      </p:ext>
    </p:extLst>
  </p:cSld>
  <p:clrMapOvr>
    <a:masterClrMapping/>
  </p:clrMapOvr>
  <p:timing>
    <p:tnLst>
      <p:par>
        <p:cTn id="1" dur="indefinite" restart="never" nodeType="tmRoot"/>
      </p:par>
    </p:tnLst>
  </p:timing>
  <p:hf hdr="0" ftr="0" dt="0"/>
</p:sldLayout>
</file>

<file path=ppt/slideLayouts/slideLayout570.xml><?xml version="1.0" encoding="utf-8"?>
<p:sldLayout xmlns:a="http://schemas.openxmlformats.org/drawingml/2006/main" xmlns:r="http://schemas.openxmlformats.org/officeDocument/2006/relationships" xmlns:p="http://schemas.openxmlformats.org/presentationml/2006/main" userDrawn="1">
  <p:cSld name="2_Activity Title Page">
    <p:spTree>
      <p:nvGrpSpPr>
        <p:cNvPr id="1" name=""/>
        <p:cNvGrpSpPr/>
        <p:nvPr/>
      </p:nvGrpSpPr>
      <p:grpSpPr>
        <a:xfrm>
          <a:off x="0" y="0"/>
          <a:ext cx="0" cy="0"/>
          <a:chOff x="0" y="0"/>
          <a:chExt cx="0" cy="0"/>
        </a:xfrm>
      </p:grpSpPr>
      <p:sp>
        <p:nvSpPr>
          <p:cNvPr id="23" name="Pentagon 22"/>
          <p:cNvSpPr/>
          <p:nvPr userDrawn="1"/>
        </p:nvSpPr>
        <p:spPr>
          <a:xfrm>
            <a:off x="0" y="411616"/>
            <a:ext cx="863588" cy="538410"/>
          </a:xfrm>
          <a:prstGeom prst="homePlate">
            <a:avLst>
              <a:gd name="adj" fmla="val 37631"/>
            </a:avLst>
          </a:prstGeom>
          <a:solidFill>
            <a:srgbClr val="C777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Title 1"/>
          <p:cNvSpPr>
            <a:spLocks noGrp="1"/>
          </p:cNvSpPr>
          <p:nvPr>
            <p:ph type="title" hasCustomPrompt="1"/>
          </p:nvPr>
        </p:nvSpPr>
        <p:spPr>
          <a:xfrm>
            <a:off x="863588" y="260648"/>
            <a:ext cx="8013712" cy="864096"/>
          </a:xfrm>
          <a:noFill/>
        </p:spPr>
        <p:txBody>
          <a:bodyPr/>
          <a:lstStyle>
            <a:lvl1pPr algn="l">
              <a:lnSpc>
                <a:spcPts val="2600"/>
              </a:lnSpc>
              <a:defRPr sz="2400" b="0" baseline="0">
                <a:solidFill>
                  <a:schemeClr val="tx1"/>
                </a:solidFill>
              </a:defRPr>
            </a:lvl1pPr>
          </a:lstStyle>
          <a:p>
            <a:r>
              <a:rPr lang="en-US" dirty="0" smtClean="0"/>
              <a:t>Page Header (Georgia, 24pt) </a:t>
            </a:r>
            <a:endParaRPr lang="en-CA" dirty="0"/>
          </a:p>
        </p:txBody>
      </p:sp>
      <p:sp>
        <p:nvSpPr>
          <p:cNvPr id="21" name="Text Placeholder 20"/>
          <p:cNvSpPr>
            <a:spLocks noGrp="1"/>
          </p:cNvSpPr>
          <p:nvPr>
            <p:ph type="body" sz="quarter" idx="10" hasCustomPrompt="1"/>
          </p:nvPr>
        </p:nvSpPr>
        <p:spPr>
          <a:xfrm>
            <a:off x="0" y="245442"/>
            <a:ext cx="641268" cy="891556"/>
          </a:xfrm>
        </p:spPr>
        <p:txBody>
          <a:bodyPr anchor="ctr"/>
          <a:lstStyle>
            <a:lvl1pPr algn="ctr">
              <a:buNone/>
              <a:defRPr sz="2000" b="1">
                <a:solidFill>
                  <a:schemeClr val="bg1"/>
                </a:solidFill>
              </a:defRPr>
            </a:lvl1pPr>
          </a:lstStyle>
          <a:p>
            <a:pPr lvl="0"/>
            <a:r>
              <a:rPr lang="en-US" dirty="0" smtClean="0"/>
              <a:t>#</a:t>
            </a:r>
            <a:endParaRPr lang="en-US" dirty="0"/>
          </a:p>
        </p:txBody>
      </p:sp>
    </p:spTree>
    <p:extLst>
      <p:ext uri="{BB962C8B-B14F-4D97-AF65-F5344CB8AC3E}">
        <p14:creationId xmlns:p14="http://schemas.microsoft.com/office/powerpoint/2010/main" val="3726913701"/>
      </p:ext>
    </p:extLst>
  </p:cSld>
  <p:clrMapOvr>
    <a:masterClrMapping/>
  </p:clrMapOvr>
  <p:timing>
    <p:tnLst>
      <p:par>
        <p:cTn id="1" dur="indefinite" restart="never" nodeType="tmRoot"/>
      </p:par>
    </p:tnLst>
  </p:timing>
</p:sldLayout>
</file>

<file path=ppt/slideLayouts/slideLayout571.xml><?xml version="1.0" encoding="utf-8"?>
<p:sldLayout xmlns:a="http://schemas.openxmlformats.org/drawingml/2006/main" xmlns:r="http://schemas.openxmlformats.org/officeDocument/2006/relationships" xmlns:p="http://schemas.openxmlformats.org/presentationml/2006/main" preserve="1" userDrawn="1">
  <p:cSld name="3_Executive Summar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Executive Summary (Georgia, 24pt)</a:t>
            </a:r>
            <a:endParaRPr lang="en-US" dirty="0"/>
          </a:p>
        </p:txBody>
      </p:sp>
      <p:grpSp>
        <p:nvGrpSpPr>
          <p:cNvPr id="6" name="Group 88"/>
          <p:cNvGrpSpPr/>
          <p:nvPr/>
        </p:nvGrpSpPr>
        <p:grpSpPr>
          <a:xfrm>
            <a:off x="5740416" y="1209320"/>
            <a:ext cx="3145536" cy="321616"/>
            <a:chOff x="3991296" y="1960467"/>
            <a:chExt cx="1646636" cy="262207"/>
          </a:xfrm>
        </p:grpSpPr>
        <p:sp>
          <p:nvSpPr>
            <p:cNvPr id="7" name="Rectangle 6"/>
            <p:cNvSpPr/>
            <p:nvPr/>
          </p:nvSpPr>
          <p:spPr>
            <a:xfrm>
              <a:off x="3991296" y="1961753"/>
              <a:ext cx="1646636" cy="260921"/>
            </a:xfrm>
            <a:prstGeom prst="rect">
              <a:avLst/>
            </a:prstGeom>
            <a:solidFill>
              <a:srgbClr val="FF3C0D"/>
            </a:solidFill>
            <a:ln w="12700">
              <a:solidFill>
                <a:srgbClr val="E883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CA" sz="1200" i="1" dirty="0" smtClean="0">
                  <a:solidFill>
                    <a:srgbClr val="FFFFFF"/>
                  </a:solidFill>
                  <a:latin typeface="Georgia"/>
                </a:rPr>
                <a:t>McLean &amp; Company </a:t>
              </a:r>
              <a:r>
                <a:rPr lang="en-CA" sz="1200" i="1" dirty="0">
                  <a:solidFill>
                    <a:srgbClr val="FFFFFF"/>
                  </a:solidFill>
                  <a:latin typeface="Georgia"/>
                </a:rPr>
                <a:t>Insight</a:t>
              </a:r>
            </a:p>
          </p:txBody>
        </p:sp>
        <p:pic>
          <p:nvPicPr>
            <p:cNvPr id="8" name="Picture 7" descr="insight-sm.wmf"/>
            <p:cNvPicPr>
              <a:picLocks noChangeAspect="1"/>
            </p:cNvPicPr>
            <p:nvPr/>
          </p:nvPicPr>
          <p:blipFill>
            <a:blip r:embed="rId2" cstate="screen"/>
            <a:stretch>
              <a:fillRect/>
            </a:stretch>
          </p:blipFill>
          <p:spPr>
            <a:xfrm>
              <a:off x="5393464" y="1960467"/>
              <a:ext cx="217654" cy="253060"/>
            </a:xfrm>
            <a:prstGeom prst="rect">
              <a:avLst/>
            </a:prstGeom>
            <a:noFill/>
            <a:ln>
              <a:noFill/>
            </a:ln>
          </p:spPr>
        </p:pic>
      </p:grpSp>
      <p:grpSp>
        <p:nvGrpSpPr>
          <p:cNvPr id="26" name="Group 25"/>
          <p:cNvGrpSpPr/>
          <p:nvPr userDrawn="1"/>
        </p:nvGrpSpPr>
        <p:grpSpPr>
          <a:xfrm>
            <a:off x="255868" y="4125411"/>
            <a:ext cx="8640578" cy="461665"/>
            <a:chOff x="247848" y="4125411"/>
            <a:chExt cx="8640578" cy="461665"/>
          </a:xfrm>
        </p:grpSpPr>
        <p:sp>
          <p:nvSpPr>
            <p:cNvPr id="9" name="Rectangle 8"/>
            <p:cNvSpPr/>
            <p:nvPr userDrawn="1"/>
          </p:nvSpPr>
          <p:spPr>
            <a:xfrm>
              <a:off x="247848" y="4199835"/>
              <a:ext cx="8640578" cy="312818"/>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b="1" dirty="0">
                  <a:solidFill>
                    <a:srgbClr val="FFFFFF"/>
                  </a:solidFill>
                </a:rPr>
                <a:t>Resolution</a:t>
              </a:r>
            </a:p>
          </p:txBody>
        </p:sp>
        <p:sp>
          <p:nvSpPr>
            <p:cNvPr id="15" name="TextBox 14"/>
            <p:cNvSpPr txBox="1"/>
            <p:nvPr userDrawn="1"/>
          </p:nvSpPr>
          <p:spPr>
            <a:xfrm>
              <a:off x="8461706" y="4125411"/>
              <a:ext cx="426720" cy="461665"/>
            </a:xfrm>
            <a:prstGeom prst="rect">
              <a:avLst/>
            </a:prstGeom>
            <a:noFill/>
          </p:spPr>
          <p:txBody>
            <a:bodyPr wrap="none" rtlCol="0" anchor="ctr">
              <a:spAutoFit/>
            </a:bodyPr>
            <a:lstStyle/>
            <a:p>
              <a:pPr algn="ctr"/>
              <a:r>
                <a:rPr lang="en-US" sz="2400" b="1" dirty="0" smtClean="0">
                  <a:solidFill>
                    <a:srgbClr val="FFFFFF"/>
                  </a:solidFill>
                  <a:sym typeface="Wingdings" panose="05000000000000000000" pitchFamily="2" charset="2"/>
                </a:rPr>
                <a:t></a:t>
              </a:r>
              <a:endParaRPr lang="en-US" sz="2400" b="1" dirty="0">
                <a:solidFill>
                  <a:srgbClr val="FFFFFF"/>
                </a:solidFill>
              </a:endParaRPr>
            </a:p>
          </p:txBody>
        </p:sp>
      </p:grpSp>
      <p:grpSp>
        <p:nvGrpSpPr>
          <p:cNvPr id="25" name="Group 24"/>
          <p:cNvGrpSpPr/>
          <p:nvPr userDrawn="1"/>
        </p:nvGrpSpPr>
        <p:grpSpPr>
          <a:xfrm>
            <a:off x="247848" y="1210905"/>
            <a:ext cx="5266944" cy="325508"/>
            <a:chOff x="277163" y="1210905"/>
            <a:chExt cx="5266944" cy="325508"/>
          </a:xfrm>
        </p:grpSpPr>
        <p:sp>
          <p:nvSpPr>
            <p:cNvPr id="13" name="Rectangle 12"/>
            <p:cNvSpPr/>
            <p:nvPr userDrawn="1"/>
          </p:nvSpPr>
          <p:spPr>
            <a:xfrm>
              <a:off x="277163" y="1210905"/>
              <a:ext cx="5266944" cy="320040"/>
            </a:xfrm>
            <a:prstGeom prst="rect">
              <a:avLst/>
            </a:prstGeom>
            <a:solidFill>
              <a:srgbClr val="924E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rgbClr val="FFFFFF"/>
                  </a:solidFill>
                </a:rPr>
                <a:t>Situation</a:t>
              </a:r>
              <a:endParaRPr lang="en-US" sz="1400" b="1" dirty="0">
                <a:solidFill>
                  <a:srgbClr val="FFFFFF"/>
                </a:solidFill>
              </a:endParaRPr>
            </a:p>
          </p:txBody>
        </p:sp>
        <p:sp>
          <p:nvSpPr>
            <p:cNvPr id="16" name="Isosceles Triangle 15"/>
            <p:cNvSpPr/>
            <p:nvPr userDrawn="1"/>
          </p:nvSpPr>
          <p:spPr>
            <a:xfrm>
              <a:off x="5223565" y="1254045"/>
              <a:ext cx="216694" cy="22383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smtClean="0">
                <a:solidFill>
                  <a:srgbClr val="333333"/>
                </a:solidFill>
              </a:endParaRPr>
            </a:p>
          </p:txBody>
        </p:sp>
        <p:sp>
          <p:nvSpPr>
            <p:cNvPr id="17" name="TextBox 16"/>
            <p:cNvSpPr txBox="1"/>
            <p:nvPr userDrawn="1"/>
          </p:nvSpPr>
          <p:spPr>
            <a:xfrm>
              <a:off x="5297384" y="1259414"/>
              <a:ext cx="69056" cy="276999"/>
            </a:xfrm>
            <a:prstGeom prst="rect">
              <a:avLst/>
            </a:prstGeom>
            <a:noFill/>
          </p:spPr>
          <p:txBody>
            <a:bodyPr wrap="square" rtlCol="0" anchor="ctr">
              <a:spAutoFit/>
            </a:bodyPr>
            <a:lstStyle/>
            <a:p>
              <a:pPr algn="ctr"/>
              <a:r>
                <a:rPr lang="en-US" sz="1200" dirty="0" smtClean="0">
                  <a:solidFill>
                    <a:srgbClr val="924E6B"/>
                  </a:solidFill>
                </a:rPr>
                <a:t>!</a:t>
              </a:r>
              <a:endParaRPr lang="en-US" sz="1200" dirty="0">
                <a:solidFill>
                  <a:srgbClr val="924E6B"/>
                </a:solidFill>
              </a:endParaRPr>
            </a:p>
          </p:txBody>
        </p:sp>
      </p:grpSp>
      <p:grpSp>
        <p:nvGrpSpPr>
          <p:cNvPr id="24" name="Group 23"/>
          <p:cNvGrpSpPr/>
          <p:nvPr userDrawn="1"/>
        </p:nvGrpSpPr>
        <p:grpSpPr>
          <a:xfrm>
            <a:off x="247848" y="2639247"/>
            <a:ext cx="5266944" cy="369332"/>
            <a:chOff x="251520" y="2526953"/>
            <a:chExt cx="5266944" cy="369332"/>
          </a:xfrm>
        </p:grpSpPr>
        <p:sp>
          <p:nvSpPr>
            <p:cNvPr id="11" name="Rectangle 10"/>
            <p:cNvSpPr/>
            <p:nvPr userDrawn="1"/>
          </p:nvSpPr>
          <p:spPr>
            <a:xfrm>
              <a:off x="251520" y="2547450"/>
              <a:ext cx="5266944"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b="1" dirty="0">
                  <a:solidFill>
                    <a:srgbClr val="FFFFFF"/>
                  </a:solidFill>
                </a:rPr>
                <a:t>Complication</a:t>
              </a:r>
            </a:p>
          </p:txBody>
        </p:sp>
        <p:sp>
          <p:nvSpPr>
            <p:cNvPr id="18" name="TextBox 17"/>
            <p:cNvSpPr txBox="1"/>
            <p:nvPr userDrawn="1"/>
          </p:nvSpPr>
          <p:spPr>
            <a:xfrm>
              <a:off x="5177595" y="2526953"/>
              <a:ext cx="262664" cy="369332"/>
            </a:xfrm>
            <a:prstGeom prst="rect">
              <a:avLst/>
            </a:prstGeom>
            <a:noFill/>
          </p:spPr>
          <p:txBody>
            <a:bodyPr wrap="square" rtlCol="0">
              <a:spAutoFit/>
            </a:bodyPr>
            <a:lstStyle/>
            <a:p>
              <a:r>
                <a:rPr lang="en-US" b="1" dirty="0" smtClean="0">
                  <a:solidFill>
                    <a:srgbClr val="FFFFFF"/>
                  </a:solidFill>
                </a:rPr>
                <a:t>?</a:t>
              </a:r>
              <a:endParaRPr lang="en-US" b="1" dirty="0">
                <a:solidFill>
                  <a:srgbClr val="FFFFFF"/>
                </a:solidFill>
              </a:endParaRPr>
            </a:p>
          </p:txBody>
        </p:sp>
      </p:grpSp>
      <p:sp>
        <p:nvSpPr>
          <p:cNvPr id="20" name="Text Placeholder 19"/>
          <p:cNvSpPr>
            <a:spLocks noGrp="1"/>
          </p:cNvSpPr>
          <p:nvPr userDrawn="1">
            <p:ph type="body" sz="quarter" idx="10"/>
          </p:nvPr>
        </p:nvSpPr>
        <p:spPr>
          <a:xfrm>
            <a:off x="255869" y="1535364"/>
            <a:ext cx="5248656" cy="107899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1" name="Text Placeholder 19"/>
          <p:cNvSpPr>
            <a:spLocks noGrp="1"/>
          </p:cNvSpPr>
          <p:nvPr userDrawn="1">
            <p:ph type="body" sz="quarter" idx="11"/>
          </p:nvPr>
        </p:nvSpPr>
        <p:spPr>
          <a:xfrm>
            <a:off x="255869" y="2974004"/>
            <a:ext cx="5248656" cy="107698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2" name="Text Placeholder 19"/>
          <p:cNvSpPr>
            <a:spLocks noGrp="1"/>
          </p:cNvSpPr>
          <p:nvPr userDrawn="1">
            <p:ph type="body" sz="quarter" idx="12"/>
          </p:nvPr>
        </p:nvSpPr>
        <p:spPr>
          <a:xfrm>
            <a:off x="264818" y="4512653"/>
            <a:ext cx="8613648" cy="18084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cxnSp>
        <p:nvCxnSpPr>
          <p:cNvPr id="27" name="Straight Connector 26"/>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9" name="Text Placeholder 28"/>
          <p:cNvSpPr>
            <a:spLocks noGrp="1"/>
          </p:cNvSpPr>
          <p:nvPr>
            <p:ph type="body" sz="quarter" idx="13"/>
          </p:nvPr>
        </p:nvSpPr>
        <p:spPr>
          <a:xfrm>
            <a:off x="5740416" y="1527747"/>
            <a:ext cx="3148013" cy="2523241"/>
          </a:xfrm>
          <a:ln w="19050">
            <a:solidFill>
              <a:schemeClr val="bg1">
                <a:lumMod val="75000"/>
              </a:schemeClr>
            </a:solidFill>
          </a:ln>
        </p:spPr>
        <p:txBody>
          <a:bodyPr/>
          <a:lstStyle>
            <a:lvl1pPr marL="0" indent="0">
              <a:buNone/>
              <a:defRPr/>
            </a:lvl1pPr>
          </a:lstStyle>
          <a:p>
            <a:pPr lvl="0"/>
            <a:endParaRPr lang="en-US" dirty="0"/>
          </a:p>
        </p:txBody>
      </p:sp>
    </p:spTree>
    <p:extLst>
      <p:ext uri="{BB962C8B-B14F-4D97-AF65-F5344CB8AC3E}">
        <p14:creationId xmlns:p14="http://schemas.microsoft.com/office/powerpoint/2010/main" val="372238364"/>
      </p:ext>
    </p:extLst>
  </p:cSld>
  <p:clrMapOvr>
    <a:masterClrMapping/>
  </p:clrMapOvr>
  <p:timing>
    <p:tnLst>
      <p:par>
        <p:cTn id="1" dur="indefinite" restart="never" nodeType="tmRoot"/>
      </p:par>
    </p:tnLst>
  </p:timing>
</p:sldLayout>
</file>

<file path=ppt/slideLayouts/slideLayout572.xml><?xml version="1.0" encoding="utf-8"?>
<p:sldLayout xmlns:a="http://schemas.openxmlformats.org/drawingml/2006/main" xmlns:r="http://schemas.openxmlformats.org/officeDocument/2006/relationships" xmlns:p="http://schemas.openxmlformats.org/presentationml/2006/main">
  <p:cSld name="Three Sections">
    <p:spTree>
      <p:nvGrpSpPr>
        <p:cNvPr id="1" name=""/>
        <p:cNvGrpSpPr/>
        <p:nvPr/>
      </p:nvGrpSpPr>
      <p:grpSpPr>
        <a:xfrm>
          <a:off x="0" y="0"/>
          <a:ext cx="0" cy="0"/>
          <a:chOff x="0" y="0"/>
          <a:chExt cx="0" cy="0"/>
        </a:xfrm>
      </p:grpSpPr>
      <p:sp>
        <p:nvSpPr>
          <p:cNvPr id="12" name="Text Placeholder 13"/>
          <p:cNvSpPr>
            <a:spLocks noGrp="1"/>
          </p:cNvSpPr>
          <p:nvPr>
            <p:ph type="body" sz="quarter" idx="12" hasCustomPrompt="1"/>
          </p:nvPr>
        </p:nvSpPr>
        <p:spPr>
          <a:xfrm>
            <a:off x="266219" y="4642215"/>
            <a:ext cx="8613648" cy="320040"/>
          </a:xfr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en-US" sz="1400" b="1" dirty="0" smtClean="0"/>
            </a:lvl1pPr>
          </a:lstStyle>
          <a:p>
            <a:pPr marL="0" lvl="0" defTabSz="914400" eaLnBrk="1" latinLnBrk="0" hangingPunct="1"/>
            <a:r>
              <a:rPr lang="en-US" dirty="0" smtClean="0"/>
              <a:t>Click to replace text (Arial, 14pt)</a:t>
            </a:r>
          </a:p>
        </p:txBody>
      </p:sp>
      <p:sp>
        <p:nvSpPr>
          <p:cNvPr id="11" name="Text Placeholder 13"/>
          <p:cNvSpPr>
            <a:spLocks noGrp="1"/>
          </p:cNvSpPr>
          <p:nvPr>
            <p:ph type="body" sz="quarter" idx="11" hasCustomPrompt="1"/>
          </p:nvPr>
        </p:nvSpPr>
        <p:spPr>
          <a:xfrm>
            <a:off x="266219" y="2931098"/>
            <a:ext cx="8613648" cy="320040"/>
          </a:xfr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en-US" sz="1400" b="1" dirty="0" smtClean="0">
                <a:solidFill>
                  <a:schemeClr val="lt1"/>
                </a:solidFill>
              </a:defRPr>
            </a:lvl1pPr>
          </a:lstStyle>
          <a:p>
            <a:pPr marL="0" lvl="0" defTabSz="914400" eaLnBrk="1" latinLnBrk="0" hangingPunct="1"/>
            <a:r>
              <a:rPr lang="en-US" dirty="0" smtClean="0"/>
              <a:t>Click to replace text (Arial, 14pt)</a:t>
            </a:r>
          </a:p>
        </p:txBody>
      </p:sp>
      <p:sp>
        <p:nvSpPr>
          <p:cNvPr id="14" name="Text Placeholder 13"/>
          <p:cNvSpPr>
            <a:spLocks noGrp="1"/>
          </p:cNvSpPr>
          <p:nvPr>
            <p:ph type="body" sz="quarter" idx="10" hasCustomPrompt="1"/>
          </p:nvPr>
        </p:nvSpPr>
        <p:spPr>
          <a:xfrm>
            <a:off x="266219" y="1226948"/>
            <a:ext cx="8611080" cy="320040"/>
          </a:xfrm>
          <a:solidFill>
            <a:schemeClr val="accent5">
              <a:lumMod val="50000"/>
            </a:schemeClr>
          </a:solidFill>
        </p:spPr>
        <p:txBody>
          <a:bodyPr/>
          <a:lstStyle>
            <a:lvl1pPr marL="0" indent="0">
              <a:buNone/>
              <a:defRPr lang="en-US" sz="1400" b="1" kern="1200" dirty="0" smtClean="0">
                <a:solidFill>
                  <a:schemeClr val="bg1"/>
                </a:solidFill>
                <a:latin typeface="+mn-lt"/>
                <a:ea typeface="+mn-ea"/>
                <a:cs typeface="+mn-cs"/>
              </a:defRPr>
            </a:lvl1pPr>
          </a:lstStyle>
          <a:p>
            <a:pPr lvl="0"/>
            <a:r>
              <a:rPr lang="en-US" dirty="0" smtClean="0"/>
              <a:t>Click to replace text (Arial, 14pt)</a:t>
            </a:r>
          </a:p>
        </p:txBody>
      </p:sp>
      <p:sp>
        <p:nvSpPr>
          <p:cNvPr id="2" name="Title 1"/>
          <p:cNvSpPr>
            <a:spLocks noGrp="1"/>
          </p:cNvSpPr>
          <p:nvPr>
            <p:ph type="title" hasCustomPrompt="1"/>
          </p:nvPr>
        </p:nvSpPr>
        <p:spPr/>
        <p:txBody>
          <a:bodyPr/>
          <a:lstStyle>
            <a:lvl1pPr>
              <a:defRPr baseline="0"/>
            </a:lvl1pPr>
          </a:lstStyle>
          <a:p>
            <a:r>
              <a:rPr lang="en-US" dirty="0" smtClean="0"/>
              <a:t>Three sections (Georgia, 24pt)</a:t>
            </a:r>
            <a:endParaRPr lang="en-US" dirty="0"/>
          </a:p>
        </p:txBody>
      </p:sp>
      <p:sp>
        <p:nvSpPr>
          <p:cNvPr id="13" name="Text Placeholder 12"/>
          <p:cNvSpPr>
            <a:spLocks noGrp="1"/>
          </p:cNvSpPr>
          <p:nvPr>
            <p:ph type="body" sz="quarter" idx="13"/>
          </p:nvPr>
        </p:nvSpPr>
        <p:spPr>
          <a:xfrm>
            <a:off x="266219" y="1546727"/>
            <a:ext cx="8595360" cy="1384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5" name="Text Placeholder 12"/>
          <p:cNvSpPr>
            <a:spLocks noGrp="1"/>
          </p:cNvSpPr>
          <p:nvPr>
            <p:ph type="body" sz="quarter" idx="14"/>
          </p:nvPr>
        </p:nvSpPr>
        <p:spPr>
          <a:xfrm>
            <a:off x="266219" y="3257915"/>
            <a:ext cx="8595360" cy="1384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6" name="Text Placeholder 12"/>
          <p:cNvSpPr>
            <a:spLocks noGrp="1"/>
          </p:cNvSpPr>
          <p:nvPr>
            <p:ph type="body" sz="quarter" idx="15"/>
          </p:nvPr>
        </p:nvSpPr>
        <p:spPr>
          <a:xfrm>
            <a:off x="266219" y="4969032"/>
            <a:ext cx="8595360" cy="13775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cxnSp>
        <p:nvCxnSpPr>
          <p:cNvPr id="9" name="Straight Connector 8"/>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6244388"/>
      </p:ext>
    </p:extLst>
  </p:cSld>
  <p:clrMapOvr>
    <a:masterClrMapping/>
  </p:clrMapOvr>
  <p:timing>
    <p:tnLst>
      <p:par>
        <p:cTn id="1" dur="indefinite" restart="never" nodeType="tmRoot"/>
      </p:par>
    </p:tnLst>
  </p:timing>
</p:sldLayout>
</file>

<file path=ppt/slideLayouts/slideLayout573.xml><?xml version="1.0" encoding="utf-8"?>
<p:sldLayout xmlns:a="http://schemas.openxmlformats.org/drawingml/2006/main" xmlns:r="http://schemas.openxmlformats.org/officeDocument/2006/relationships" xmlns:p="http://schemas.openxmlformats.org/presentationml/2006/main" preserve="1">
  <p:cSld name="Cover">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pic>
        <p:nvPicPr>
          <p:cNvPr id="15" name="Picture 14" descr="footer2012-mco.jpg"/>
          <p:cNvPicPr>
            <a:picLocks noChangeAspect="1"/>
          </p:cNvPicPr>
          <p:nvPr/>
        </p:nvPicPr>
        <p:blipFill>
          <a:blip r:embed="rId2" cstate="print"/>
          <a:srcRect l="77956"/>
          <a:stretch>
            <a:fillRect/>
          </a:stretch>
        </p:blipFill>
        <p:spPr>
          <a:xfrm>
            <a:off x="7128284" y="6090047"/>
            <a:ext cx="2015716" cy="767953"/>
          </a:xfrm>
          <a:prstGeom prst="rect">
            <a:avLst/>
          </a:prstGeom>
        </p:spPr>
      </p:pic>
      <p:sp>
        <p:nvSpPr>
          <p:cNvPr id="26" name="Rectangle 25"/>
          <p:cNvSpPr/>
          <p:nvPr/>
        </p:nvSpPr>
        <p:spPr>
          <a:xfrm>
            <a:off x="-509" y="6090047"/>
            <a:ext cx="7128284" cy="7679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CA" sz="800" dirty="0" smtClean="0">
                <a:solidFill>
                  <a:srgbClr val="ADB7C3"/>
                </a:solidFill>
              </a:rPr>
              <a:t>McLean &amp; Company is a research and advisory firm that provides practical solutions</a:t>
            </a:r>
            <a:br>
              <a:rPr lang="en-CA" sz="800" dirty="0" smtClean="0">
                <a:solidFill>
                  <a:srgbClr val="ADB7C3"/>
                </a:solidFill>
              </a:rPr>
            </a:br>
            <a:r>
              <a:rPr lang="en-CA" sz="800" dirty="0" smtClean="0">
                <a:solidFill>
                  <a:srgbClr val="ADB7C3"/>
                </a:solidFill>
              </a:rPr>
              <a:t>to human resources challenges with executable research, tools, and advice that will have a</a:t>
            </a:r>
            <a:br>
              <a:rPr lang="en-CA" sz="800" dirty="0" smtClean="0">
                <a:solidFill>
                  <a:srgbClr val="ADB7C3"/>
                </a:solidFill>
              </a:rPr>
            </a:br>
            <a:r>
              <a:rPr lang="en-CA" sz="800" dirty="0" smtClean="0">
                <a:solidFill>
                  <a:srgbClr val="ADB7C3"/>
                </a:solidFill>
              </a:rPr>
              <a:t>clear and measurable impact on your business. © 1997-2014 McLean &amp; Company.</a:t>
            </a:r>
            <a:br>
              <a:rPr lang="en-CA" sz="800" dirty="0" smtClean="0">
                <a:solidFill>
                  <a:srgbClr val="ADB7C3"/>
                </a:solidFill>
              </a:rPr>
            </a:br>
            <a:r>
              <a:rPr lang="en-CA" sz="800" dirty="0" smtClean="0">
                <a:solidFill>
                  <a:srgbClr val="ADB7C3"/>
                </a:solidFill>
              </a:rPr>
              <a:t>McLean &amp; Company is a division of Info-Tech Research Group Inc.</a:t>
            </a:r>
            <a:endParaRPr lang="en-CA" sz="800" dirty="0">
              <a:solidFill>
                <a:srgbClr val="ADB7C3"/>
              </a:solidFill>
            </a:endParaRPr>
          </a:p>
        </p:txBody>
      </p:sp>
    </p:spTree>
    <p:extLst>
      <p:ext uri="{BB962C8B-B14F-4D97-AF65-F5344CB8AC3E}">
        <p14:creationId xmlns:p14="http://schemas.microsoft.com/office/powerpoint/2010/main" val="1081450265"/>
      </p:ext>
    </p:extLst>
  </p:cSld>
  <p:clrMapOvr>
    <a:masterClrMapping/>
  </p:clrMapOvr>
  <p:timing>
    <p:tnLst>
      <p:par>
        <p:cTn id="1" dur="indefinite" restart="never" nodeType="tmRoot"/>
      </p:par>
    </p:tnLst>
  </p:timing>
</p:sldLayout>
</file>

<file path=ppt/slideLayouts/slideLayout574.xml><?xml version="1.0" encoding="utf-8"?>
<p:sldLayout xmlns:a="http://schemas.openxmlformats.org/drawingml/2006/main" xmlns:r="http://schemas.openxmlformats.org/officeDocument/2006/relationships" xmlns:p="http://schemas.openxmlformats.org/presentationml/2006/main" preserve="1">
  <p:cSld name="Section Cover Page">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p:ph type="body" sz="quarter" idx="18" hasCustomPrompt="1"/>
          </p:nvPr>
        </p:nvSpPr>
        <p:spPr>
          <a:xfrm>
            <a:off x="6336196" y="4298777"/>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791580" y="4311718"/>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Tree>
    <p:extLst>
      <p:ext uri="{BB962C8B-B14F-4D97-AF65-F5344CB8AC3E}">
        <p14:creationId xmlns:p14="http://schemas.microsoft.com/office/powerpoint/2010/main" val="2458345634"/>
      </p:ext>
    </p:extLst>
  </p:cSld>
  <p:clrMapOvr>
    <a:masterClrMapping/>
  </p:clrMapOvr>
  <p:timing>
    <p:tnLst>
      <p:par>
        <p:cTn id="1" dur="indefinite" restart="never" nodeType="tmRoot"/>
      </p:par>
    </p:tnLst>
  </p:timing>
  <p:hf hdr="0" ftr="0" dt="0"/>
</p:sldLayout>
</file>

<file path=ppt/slideLayouts/slideLayout575.xml><?xml version="1.0" encoding="utf-8"?>
<p:sldLayout xmlns:a="http://schemas.openxmlformats.org/drawingml/2006/main" xmlns:r="http://schemas.openxmlformats.org/officeDocument/2006/relationships" xmlns:p="http://schemas.openxmlformats.org/presentationml/2006/main" preserve="1">
  <p:cSld name="Introduction">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5" name="Text Placeholder 41"/>
          <p:cNvSpPr>
            <a:spLocks noGrp="1"/>
          </p:cNvSpPr>
          <p:nvPr>
            <p:ph type="body" sz="quarter" idx="16" hasCustomPrompt="1"/>
          </p:nvPr>
        </p:nvSpPr>
        <p:spPr>
          <a:xfrm>
            <a:off x="249303" y="2507593"/>
            <a:ext cx="4034665" cy="2376264"/>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26" name="Text Placeholder 41"/>
          <p:cNvSpPr>
            <a:spLocks noGrp="1"/>
          </p:cNvSpPr>
          <p:nvPr>
            <p:ph type="body" sz="quarter" idx="23" hasCustomPrompt="1"/>
          </p:nvPr>
        </p:nvSpPr>
        <p:spPr>
          <a:xfrm>
            <a:off x="4860032" y="2507593"/>
            <a:ext cx="4032448" cy="2376264"/>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Tree>
    <p:extLst>
      <p:ext uri="{BB962C8B-B14F-4D97-AF65-F5344CB8AC3E}">
        <p14:creationId xmlns:p14="http://schemas.microsoft.com/office/powerpoint/2010/main" val="1088129799"/>
      </p:ext>
    </p:extLst>
  </p:cSld>
  <p:clrMapOvr>
    <a:masterClrMapping/>
  </p:clrMapOvr>
  <p:timing>
    <p:tnLst>
      <p:par>
        <p:cTn id="1" dur="indefinite" restart="never" nodeType="tmRoot"/>
      </p:par>
    </p:tnLst>
  </p:timing>
  <p:hf hdr="0" ftr="0" dt="0"/>
</p:sldLayout>
</file>

<file path=ppt/slideLayouts/slideLayout576.xml><?xml version="1.0" encoding="utf-8"?>
<p:sldLayout xmlns:a="http://schemas.openxmlformats.org/drawingml/2006/main" xmlns:r="http://schemas.openxmlformats.org/officeDocument/2006/relationships" xmlns:p="http://schemas.openxmlformats.org/presentationml/2006/main" preserve="1">
  <p:cSld name="Header / Subhead / Bodycop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892896"/>
            <a:ext cx="8627997" cy="43137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3165207416"/>
      </p:ext>
    </p:extLst>
  </p:cSld>
  <p:clrMapOvr>
    <a:masterClrMapping/>
  </p:clrMapOvr>
  <p:timing>
    <p:tnLst>
      <p:par>
        <p:cTn id="1" dur="indefinite" restart="never" nodeType="tmRoot"/>
      </p:par>
    </p:tnLst>
  </p:timing>
</p:sldLayout>
</file>

<file path=ppt/slideLayouts/slideLayout577.xml><?xml version="1.0" encoding="utf-8"?>
<p:sldLayout xmlns:a="http://schemas.openxmlformats.org/drawingml/2006/main" xmlns:r="http://schemas.openxmlformats.org/officeDocument/2006/relationships" xmlns:p="http://schemas.openxmlformats.org/presentationml/2006/main" preserve="1">
  <p:cSld name="Case Stud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159732" y="1362075"/>
            <a:ext cx="6717568"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Case Study (Georgia, 24pt) </a:t>
            </a:r>
            <a:endParaRPr lang="en-CA" dirty="0"/>
          </a:p>
        </p:txBody>
      </p:sp>
      <p:pic>
        <p:nvPicPr>
          <p:cNvPr id="13" name="Picture 12" descr="case_study.wmf"/>
          <p:cNvPicPr>
            <a:picLocks noChangeAspect="1"/>
          </p:cNvPicPr>
          <p:nvPr/>
        </p:nvPicPr>
        <p:blipFill>
          <a:blip r:embed="rId2" cstate="print"/>
          <a:stretch>
            <a:fillRect/>
          </a:stretch>
        </p:blipFill>
        <p:spPr>
          <a:xfrm>
            <a:off x="464339" y="1376772"/>
            <a:ext cx="1410568" cy="1548443"/>
          </a:xfrm>
          <a:prstGeom prst="rect">
            <a:avLst/>
          </a:prstGeom>
        </p:spPr>
      </p:pic>
    </p:spTree>
    <p:extLst>
      <p:ext uri="{BB962C8B-B14F-4D97-AF65-F5344CB8AC3E}">
        <p14:creationId xmlns:p14="http://schemas.microsoft.com/office/powerpoint/2010/main" val="1343317197"/>
      </p:ext>
    </p:extLst>
  </p:cSld>
  <p:clrMapOvr>
    <a:masterClrMapping/>
  </p:clrMapOvr>
  <p:timing>
    <p:tnLst>
      <p:par>
        <p:cTn id="1" dur="indefinite" restart="never" nodeType="tmRoot"/>
      </p:par>
    </p:tnLst>
  </p:timing>
</p:sldLayout>
</file>

<file path=ppt/slideLayouts/slideLayout578.xml><?xml version="1.0" encoding="utf-8"?>
<p:sldLayout xmlns:a="http://schemas.openxmlformats.org/drawingml/2006/main" xmlns:r="http://schemas.openxmlformats.org/officeDocument/2006/relationships" xmlns:p="http://schemas.openxmlformats.org/presentationml/2006/main" preserve="1">
  <p:cSld name="Header / Bodycop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232756"/>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2337536082"/>
      </p:ext>
    </p:extLst>
  </p:cSld>
  <p:clrMapOvr>
    <a:masterClrMapping/>
  </p:clrMapOvr>
  <p:timing>
    <p:tnLst>
      <p:par>
        <p:cTn id="1" dur="indefinite" restart="never" nodeType="tmRoot"/>
      </p:par>
    </p:tnLst>
  </p:timing>
</p:sldLayout>
</file>

<file path=ppt/slideLayouts/slideLayout579.xml><?xml version="1.0" encoding="utf-8"?>
<p:sldLayout xmlns:a="http://schemas.openxmlformats.org/drawingml/2006/main" xmlns:r="http://schemas.openxmlformats.org/officeDocument/2006/relationships" xmlns:p="http://schemas.openxmlformats.org/presentationml/2006/main" preserve="1">
  <p:cSld name="Left/Right Blank &amp; Line">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a:t>
            </a:r>
            <a:endParaRPr lang="en-CA" dirty="0"/>
          </a:p>
        </p:txBody>
      </p: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Tree>
    <p:extLst>
      <p:ext uri="{BB962C8B-B14F-4D97-AF65-F5344CB8AC3E}">
        <p14:creationId xmlns:p14="http://schemas.microsoft.com/office/powerpoint/2010/main" val="4294315392"/>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_Cover">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pic>
        <p:nvPicPr>
          <p:cNvPr id="17" name="Picture 16" descr="footer2012-mco.jpg"/>
          <p:cNvPicPr>
            <a:picLocks noChangeAspect="1"/>
          </p:cNvPicPr>
          <p:nvPr userDrawn="1"/>
        </p:nvPicPr>
        <p:blipFill>
          <a:blip r:embed="rId2" cstate="print"/>
          <a:srcRect l="77956"/>
          <a:stretch>
            <a:fillRect/>
          </a:stretch>
        </p:blipFill>
        <p:spPr>
          <a:xfrm>
            <a:off x="7128284" y="6090047"/>
            <a:ext cx="2015716" cy="767953"/>
          </a:xfrm>
          <a:prstGeom prst="rect">
            <a:avLst/>
          </a:prstGeom>
        </p:spPr>
      </p:pic>
      <p:sp>
        <p:nvSpPr>
          <p:cNvPr id="18" name="Rectangle 17"/>
          <p:cNvSpPr/>
          <p:nvPr userDrawn="1"/>
        </p:nvSpPr>
        <p:spPr>
          <a:xfrm>
            <a:off x="-509" y="6090047"/>
            <a:ext cx="7128284" cy="7679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CA" sz="800" dirty="0" smtClean="0">
                <a:solidFill>
                  <a:srgbClr val="ADB7C3"/>
                </a:solidFill>
              </a:rPr>
              <a:t>McLean &amp; Company is a research and advisory firm that provides practical solutions</a:t>
            </a:r>
            <a:br>
              <a:rPr lang="en-CA" sz="800" dirty="0" smtClean="0">
                <a:solidFill>
                  <a:srgbClr val="ADB7C3"/>
                </a:solidFill>
              </a:rPr>
            </a:br>
            <a:r>
              <a:rPr lang="en-CA" sz="800" dirty="0" smtClean="0">
                <a:solidFill>
                  <a:srgbClr val="ADB7C3"/>
                </a:solidFill>
              </a:rPr>
              <a:t>to human resources challenges with executable research, tools, and advice that will have a</a:t>
            </a:r>
            <a:br>
              <a:rPr lang="en-CA" sz="800" dirty="0" smtClean="0">
                <a:solidFill>
                  <a:srgbClr val="ADB7C3"/>
                </a:solidFill>
              </a:rPr>
            </a:br>
            <a:r>
              <a:rPr lang="en-CA" sz="800" dirty="0" smtClean="0">
                <a:solidFill>
                  <a:srgbClr val="ADB7C3"/>
                </a:solidFill>
              </a:rPr>
              <a:t>clear and measurable impact on your business. © 1997-2014 McLean &amp; Company.</a:t>
            </a:r>
            <a:br>
              <a:rPr lang="en-CA" sz="800" dirty="0" smtClean="0">
                <a:solidFill>
                  <a:srgbClr val="ADB7C3"/>
                </a:solidFill>
              </a:rPr>
            </a:br>
            <a:r>
              <a:rPr lang="en-CA" sz="800" dirty="0" smtClean="0">
                <a:solidFill>
                  <a:srgbClr val="ADB7C3"/>
                </a:solidFill>
              </a:rPr>
              <a:t>McLean &amp; Company is a division of Info-Tech Research Group Inc.</a:t>
            </a:r>
            <a:endParaRPr lang="en-CA" sz="800" dirty="0">
              <a:solidFill>
                <a:srgbClr val="ADB7C3"/>
              </a:solidFill>
            </a:endParaRPr>
          </a:p>
        </p:txBody>
      </p:sp>
    </p:spTree>
    <p:extLst>
      <p:ext uri="{BB962C8B-B14F-4D97-AF65-F5344CB8AC3E}">
        <p14:creationId xmlns:p14="http://schemas.microsoft.com/office/powerpoint/2010/main" val="4266790801"/>
      </p:ext>
    </p:extLst>
  </p:cSld>
  <p:clrMapOvr>
    <a:masterClrMapping/>
  </p:clrMapOvr>
  <p:timing>
    <p:tnLst>
      <p:par>
        <p:cTn id="1" dur="indefinite" restart="never" nodeType="tmRoot"/>
      </p:par>
    </p:tnLst>
  </p:timing>
</p:sldLayout>
</file>

<file path=ppt/slideLayouts/slideLayout580.xml><?xml version="1.0" encoding="utf-8"?>
<p:sldLayout xmlns:a="http://schemas.openxmlformats.org/drawingml/2006/main" xmlns:r="http://schemas.openxmlformats.org/officeDocument/2006/relationships" xmlns:p="http://schemas.openxmlformats.org/presentationml/2006/main" preserve="1">
  <p:cSld name="Header">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153836582"/>
      </p:ext>
    </p:extLst>
  </p:cSld>
  <p:clrMapOvr>
    <a:masterClrMapping/>
  </p:clrMapOvr>
  <p:timing>
    <p:tnLst>
      <p:par>
        <p:cTn id="1" dur="indefinite" restart="never" nodeType="tmRoot"/>
      </p:par>
    </p:tnLst>
  </p:timing>
</p:sldLayout>
</file>

<file path=ppt/slideLayouts/slideLayout581.xml><?xml version="1.0" encoding="utf-8"?>
<p:sldLayout xmlns:a="http://schemas.openxmlformats.org/drawingml/2006/main" xmlns:r="http://schemas.openxmlformats.org/officeDocument/2006/relationships" xmlns:p="http://schemas.openxmlformats.org/presentationml/2006/main" preserve="1">
  <p:cSld name="Left Blank">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a:t>
            </a:r>
            <a:endParaRPr lang="en-CA" dirty="0"/>
          </a:p>
        </p:txBody>
      </p: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Content Placeholder 25"/>
          <p:cNvSpPr>
            <a:spLocks noGrp="1"/>
          </p:cNvSpPr>
          <p:nvPr>
            <p:ph sz="quarter" idx="20" hasCustomPrompt="1"/>
          </p:nvPr>
        </p:nvSpPr>
        <p:spPr>
          <a:xfrm>
            <a:off x="5581649" y="1880828"/>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4" name="Text Placeholder 41"/>
          <p:cNvSpPr>
            <a:spLocks noGrp="1"/>
          </p:cNvSpPr>
          <p:nvPr>
            <p:ph type="body" sz="quarter" idx="21" hasCustomPrompt="1"/>
          </p:nvPr>
        </p:nvSpPr>
        <p:spPr>
          <a:xfrm>
            <a:off x="5581649" y="4910709"/>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Tree>
    <p:extLst>
      <p:ext uri="{BB962C8B-B14F-4D97-AF65-F5344CB8AC3E}">
        <p14:creationId xmlns:p14="http://schemas.microsoft.com/office/powerpoint/2010/main" val="407911025"/>
      </p:ext>
    </p:extLst>
  </p:cSld>
  <p:clrMapOvr>
    <a:masterClrMapping/>
  </p:clrMapOvr>
</p:sldLayout>
</file>

<file path=ppt/slideLayouts/slideLayout582.xml><?xml version="1.0" encoding="utf-8"?>
<p:sldLayout xmlns:a="http://schemas.openxmlformats.org/drawingml/2006/main" xmlns:r="http://schemas.openxmlformats.org/officeDocument/2006/relationships" xmlns:p="http://schemas.openxmlformats.org/presentationml/2006/main" preserve="1">
  <p:cSld name="Right Blank">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i="0"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20" name="Text Placeholder 41"/>
          <p:cNvSpPr>
            <a:spLocks noGrp="1"/>
          </p:cNvSpPr>
          <p:nvPr>
            <p:ph type="body" sz="quarter" idx="22" hasCustomPrompt="1"/>
          </p:nvPr>
        </p:nvSpPr>
        <p:spPr>
          <a:xfrm>
            <a:off x="249303" y="5357454"/>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25" name="Text Placeholder 41"/>
          <p:cNvSpPr>
            <a:spLocks noGrp="1"/>
          </p:cNvSpPr>
          <p:nvPr>
            <p:ph type="body" sz="quarter" idx="16" hasCustomPrompt="1"/>
          </p:nvPr>
        </p:nvSpPr>
        <p:spPr>
          <a:xfrm>
            <a:off x="249303" y="1880828"/>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defTabSz="895350">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2035379747"/>
      </p:ext>
    </p:extLst>
  </p:cSld>
  <p:clrMapOvr>
    <a:masterClrMapping/>
  </p:clrMapOvr>
</p:sldLayout>
</file>

<file path=ppt/slideLayouts/slideLayout583.xml><?xml version="1.0" encoding="utf-8"?>
<p:sldLayout xmlns:a="http://schemas.openxmlformats.org/drawingml/2006/main" xmlns:r="http://schemas.openxmlformats.org/officeDocument/2006/relationships" xmlns:p="http://schemas.openxmlformats.org/presentationml/2006/main" preserve="1">
  <p:cSld name="Copy/Image (60/40) &amp; Quote">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2" name="Text Placeholder 41"/>
          <p:cNvSpPr>
            <a:spLocks noGrp="1"/>
          </p:cNvSpPr>
          <p:nvPr>
            <p:ph type="body" sz="quarter" idx="16" hasCustomPrompt="1"/>
          </p:nvPr>
        </p:nvSpPr>
        <p:spPr>
          <a:xfrm>
            <a:off x="249303" y="1883744"/>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6" name="Content Placeholder 25"/>
          <p:cNvSpPr>
            <a:spLocks noGrp="1"/>
          </p:cNvSpPr>
          <p:nvPr>
            <p:ph sz="quarter" idx="20" hasCustomPrompt="1"/>
          </p:nvPr>
        </p:nvSpPr>
        <p:spPr>
          <a:xfrm>
            <a:off x="5581649" y="1880828"/>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7" name="Text Placeholder 41"/>
          <p:cNvSpPr>
            <a:spLocks noGrp="1"/>
          </p:cNvSpPr>
          <p:nvPr>
            <p:ph type="body" sz="quarter" idx="21" hasCustomPrompt="1"/>
          </p:nvPr>
        </p:nvSpPr>
        <p:spPr>
          <a:xfrm>
            <a:off x="5581649" y="4910709"/>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9" name="Text Placeholder 41"/>
          <p:cNvSpPr>
            <a:spLocks noGrp="1"/>
          </p:cNvSpPr>
          <p:nvPr>
            <p:ph type="body" sz="quarter" idx="22" hasCustomPrompt="1"/>
          </p:nvPr>
        </p:nvSpPr>
        <p:spPr>
          <a:xfrm>
            <a:off x="249303" y="5360370"/>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Tree>
    <p:extLst>
      <p:ext uri="{BB962C8B-B14F-4D97-AF65-F5344CB8AC3E}">
        <p14:creationId xmlns:p14="http://schemas.microsoft.com/office/powerpoint/2010/main" val="2732596729"/>
      </p:ext>
    </p:extLst>
  </p:cSld>
  <p:clrMapOvr>
    <a:masterClrMapping/>
  </p:clrMapOvr>
</p:sldLayout>
</file>

<file path=ppt/slideLayouts/slideLayout584.xml><?xml version="1.0" encoding="utf-8"?>
<p:sldLayout xmlns:a="http://schemas.openxmlformats.org/drawingml/2006/main" xmlns:r="http://schemas.openxmlformats.org/officeDocument/2006/relationships" xmlns:p="http://schemas.openxmlformats.org/presentationml/2006/main" preserve="1">
  <p:cSld name="Copy/Image Equal">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1" name="Text Placeholder 41"/>
          <p:cNvSpPr>
            <a:spLocks noGrp="1"/>
          </p:cNvSpPr>
          <p:nvPr>
            <p:ph type="body" sz="quarter" idx="16" hasCustomPrompt="1"/>
          </p:nvPr>
        </p:nvSpPr>
        <p:spPr>
          <a:xfrm>
            <a:off x="260651" y="2022215"/>
            <a:ext cx="4059320"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5305425"/>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7"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35"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Tree>
    <p:extLst>
      <p:ext uri="{BB962C8B-B14F-4D97-AF65-F5344CB8AC3E}">
        <p14:creationId xmlns:p14="http://schemas.microsoft.com/office/powerpoint/2010/main" val="403036001"/>
      </p:ext>
    </p:extLst>
  </p:cSld>
  <p:clrMapOvr>
    <a:masterClrMapping/>
  </p:clrMapOvr>
</p:sldLayout>
</file>

<file path=ppt/slideLayouts/slideLayout585.xml><?xml version="1.0" encoding="utf-8"?>
<p:sldLayout xmlns:a="http://schemas.openxmlformats.org/drawingml/2006/main" xmlns:r="http://schemas.openxmlformats.org/officeDocument/2006/relationships" xmlns:p="http://schemas.openxmlformats.org/presentationml/2006/main" preserve="1">
  <p:cSld name="Copy &amp; Image / Image Equal Vendor Landscape 2">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1880828"/>
            <a:ext cx="3996443" cy="2489821"/>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1" name="Text Placeholder 41"/>
          <p:cNvSpPr>
            <a:spLocks noGrp="1"/>
          </p:cNvSpPr>
          <p:nvPr>
            <p:ph type="body" sz="quarter" idx="16" hasCustomPrompt="1"/>
          </p:nvPr>
        </p:nvSpPr>
        <p:spPr>
          <a:xfrm>
            <a:off x="260651" y="1883744"/>
            <a:ext cx="4059320" cy="1514797"/>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4370649"/>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7"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5" name="Content Placeholder 25"/>
          <p:cNvSpPr>
            <a:spLocks noGrp="1"/>
          </p:cNvSpPr>
          <p:nvPr>
            <p:ph sz="quarter" idx="23" hasCustomPrompt="1"/>
          </p:nvPr>
        </p:nvSpPr>
        <p:spPr>
          <a:xfrm>
            <a:off x="260650" y="3578561"/>
            <a:ext cx="4059321" cy="1094047"/>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p:txBody>
      </p:sp>
      <p:sp>
        <p:nvSpPr>
          <p:cNvPr id="17"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grpSp>
        <p:nvGrpSpPr>
          <p:cNvPr id="16" name="Group 15"/>
          <p:cNvGrpSpPr/>
          <p:nvPr/>
        </p:nvGrpSpPr>
        <p:grpSpPr>
          <a:xfrm>
            <a:off x="0" y="0"/>
            <a:ext cx="9144000" cy="6876000"/>
            <a:chOff x="0" y="0"/>
            <a:chExt cx="9144000" cy="6876000"/>
          </a:xfrm>
        </p:grpSpPr>
        <p:sp>
          <p:nvSpPr>
            <p:cNvPr id="18" name="Rectangle 17"/>
            <p:cNvSpPr/>
            <p:nvPr/>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9" name="Rectangle 18"/>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0" name="Rectangle 19"/>
            <p:cNvSpPr/>
            <p:nvPr/>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3" name="Rectangle 22"/>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Tree>
    <p:extLst>
      <p:ext uri="{BB962C8B-B14F-4D97-AF65-F5344CB8AC3E}">
        <p14:creationId xmlns:p14="http://schemas.microsoft.com/office/powerpoint/2010/main" val="2898892757"/>
      </p:ext>
    </p:extLst>
  </p:cSld>
  <p:clrMapOvr>
    <a:masterClrMapping/>
  </p:clrMapOvr>
  <p:timing>
    <p:tnLst>
      <p:par>
        <p:cTn id="1" dur="indefinite" restart="never" nodeType="tmRoot"/>
      </p:par>
    </p:tnLst>
  </p:timing>
</p:sldLayout>
</file>

<file path=ppt/slideLayouts/slideLayout586.xml><?xml version="1.0" encoding="utf-8"?>
<p:sldLayout xmlns:a="http://schemas.openxmlformats.org/drawingml/2006/main" xmlns:r="http://schemas.openxmlformats.org/officeDocument/2006/relationships" xmlns:p="http://schemas.openxmlformats.org/presentationml/2006/main" preserve="1">
  <p:cSld name="Image/Image Equal">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8" name="Content Placeholder 25"/>
          <p:cNvSpPr>
            <a:spLocks noGrp="1"/>
          </p:cNvSpPr>
          <p:nvPr>
            <p:ph sz="quarter" idx="23" hasCustomPrompt="1"/>
          </p:nvPr>
        </p:nvSpPr>
        <p:spPr>
          <a:xfrm>
            <a:off x="260650" y="2019300"/>
            <a:ext cx="4059321"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0"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5" name="Text Placeholder 41"/>
          <p:cNvSpPr>
            <a:spLocks noGrp="1"/>
          </p:cNvSpPr>
          <p:nvPr>
            <p:ph type="body" sz="quarter" idx="18" hasCustomPrompt="1"/>
          </p:nvPr>
        </p:nvSpPr>
        <p:spPr>
          <a:xfrm>
            <a:off x="260650" y="5387083"/>
            <a:ext cx="4059321"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28" name="Text Placeholder 41"/>
          <p:cNvSpPr>
            <a:spLocks noGrp="1"/>
          </p:cNvSpPr>
          <p:nvPr>
            <p:ph type="body" sz="quarter" idx="25" hasCustomPrompt="1"/>
          </p:nvPr>
        </p:nvSpPr>
        <p:spPr>
          <a:xfrm>
            <a:off x="4824029" y="5387083"/>
            <a:ext cx="3996443"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grpSp>
        <p:nvGrpSpPr>
          <p:cNvPr id="16" name="Group 15"/>
          <p:cNvGrpSpPr/>
          <p:nvPr/>
        </p:nvGrpSpPr>
        <p:grpSpPr>
          <a:xfrm>
            <a:off x="0" y="0"/>
            <a:ext cx="9144000" cy="6876000"/>
            <a:chOff x="0" y="0"/>
            <a:chExt cx="9144000" cy="6876000"/>
          </a:xfrm>
        </p:grpSpPr>
        <p:sp>
          <p:nvSpPr>
            <p:cNvPr id="17" name="Rectangle 16"/>
            <p:cNvSpPr/>
            <p:nvPr/>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1" name="Rectangle 20"/>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2" name="Rectangle 21"/>
            <p:cNvSpPr/>
            <p:nvPr/>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4" name="Rectangle 23"/>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Tree>
    <p:extLst>
      <p:ext uri="{BB962C8B-B14F-4D97-AF65-F5344CB8AC3E}">
        <p14:creationId xmlns:p14="http://schemas.microsoft.com/office/powerpoint/2010/main" val="2245837768"/>
      </p:ext>
    </p:extLst>
  </p:cSld>
  <p:clrMapOvr>
    <a:masterClrMapping/>
  </p:clrMapOvr>
</p:sldLayout>
</file>

<file path=ppt/slideLayouts/slideLayout58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5984398"/>
      </p:ext>
    </p:extLst>
  </p:cSld>
  <p:clrMapOvr>
    <a:masterClrMapping/>
  </p:clrMapOvr>
  <p:hf hdr="0" ftr="0" dt="0"/>
</p:sldLayout>
</file>

<file path=ppt/slideLayouts/slideLayout588.xml><?xml version="1.0" encoding="utf-8"?>
<p:sldLayout xmlns:a="http://schemas.openxmlformats.org/drawingml/2006/main" xmlns:r="http://schemas.openxmlformats.org/officeDocument/2006/relationships" xmlns:p="http://schemas.openxmlformats.org/presentationml/2006/main" preserve="1">
  <p:cSld name="18_Title Only">
    <p:spTree>
      <p:nvGrpSpPr>
        <p:cNvPr id="1" name=""/>
        <p:cNvGrpSpPr/>
        <p:nvPr/>
      </p:nvGrpSpPr>
      <p:grpSpPr>
        <a:xfrm>
          <a:off x="0" y="0"/>
          <a:ext cx="0" cy="0"/>
          <a:chOff x="0" y="0"/>
          <a:chExt cx="0" cy="0"/>
        </a:xfrm>
      </p:grpSpPr>
      <p:sp>
        <p:nvSpPr>
          <p:cNvPr id="17" name="Rectangle 16"/>
          <p:cNvSpPr/>
          <p:nvPr/>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9600" dirty="0">
              <a:solidFill>
                <a:srgbClr val="FFFFFF"/>
              </a:solidFill>
            </a:endParaRPr>
          </a:p>
        </p:txBody>
      </p:sp>
      <p:sp>
        <p:nvSpPr>
          <p:cNvPr id="6" name="Text Placeholder 5"/>
          <p:cNvSpPr>
            <a:spLocks noGrp="1"/>
          </p:cNvSpPr>
          <p:nvPr>
            <p:ph type="body" sz="quarter" idx="10" hasCustomPrompt="1"/>
          </p:nvPr>
        </p:nvSpPr>
        <p:spPr>
          <a:xfrm>
            <a:off x="1223962" y="1196974"/>
            <a:ext cx="6480385" cy="4464273"/>
          </a:xfrm>
        </p:spPr>
        <p:txBody>
          <a:bodyPr/>
          <a:lstStyle>
            <a:lvl1pPr algn="ctr">
              <a:buFontTx/>
              <a:buNone/>
              <a:defRPr sz="8800" baseline="0">
                <a:solidFill>
                  <a:schemeClr val="bg1"/>
                </a:solidFill>
              </a:defRPr>
            </a:lvl1pPr>
            <a:lvl2pPr>
              <a:buFontTx/>
              <a:buNone/>
              <a:defRPr/>
            </a:lvl2pPr>
            <a:lvl3pPr>
              <a:buFontTx/>
              <a:buNone/>
              <a:defRPr/>
            </a:lvl3pPr>
            <a:lvl4pPr>
              <a:buFontTx/>
              <a:buNone/>
              <a:defRPr/>
            </a:lvl4pPr>
            <a:lvl5pPr>
              <a:buFontTx/>
              <a:buNone/>
              <a:defRPr/>
            </a:lvl5pPr>
          </a:lstStyle>
          <a:p>
            <a:pPr lvl="0"/>
            <a:r>
              <a:rPr lang="en-US" dirty="0" smtClean="0"/>
              <a:t>Thought</a:t>
            </a:r>
          </a:p>
          <a:p>
            <a:pPr lvl="0"/>
            <a:r>
              <a:rPr lang="en-US" dirty="0" smtClean="0"/>
              <a:t>Model</a:t>
            </a:r>
            <a:br>
              <a:rPr lang="en-US" dirty="0" smtClean="0"/>
            </a:br>
            <a:r>
              <a:rPr lang="en-US" dirty="0" smtClean="0"/>
              <a:t>Layouts</a:t>
            </a:r>
            <a:endParaRPr lang="en-CA" dirty="0"/>
          </a:p>
        </p:txBody>
      </p:sp>
    </p:spTree>
    <p:extLst>
      <p:ext uri="{BB962C8B-B14F-4D97-AF65-F5344CB8AC3E}">
        <p14:creationId xmlns:p14="http://schemas.microsoft.com/office/powerpoint/2010/main" val="597140037"/>
      </p:ext>
    </p:extLst>
  </p:cSld>
  <p:clrMapOvr>
    <a:masterClrMapping/>
  </p:clrMapOvr>
  <p:timing>
    <p:tnLst>
      <p:par>
        <p:cTn id="1" dur="indefinite" restart="never" nodeType="tmRoot"/>
      </p:par>
    </p:tnLst>
  </p:timing>
</p:sldLayout>
</file>

<file path=ppt/slideLayouts/slideLayout589.xml><?xml version="1.0" encoding="utf-8"?>
<p:sldLayout xmlns:a="http://schemas.openxmlformats.org/drawingml/2006/main" xmlns:r="http://schemas.openxmlformats.org/officeDocument/2006/relationships" xmlns:p="http://schemas.openxmlformats.org/presentationml/2006/main" preserve="1">
  <p:cSld name="1_Header / Subhead / Bodycop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55" name="Text Placeholder 41"/>
          <p:cNvSpPr>
            <a:spLocks noGrp="1"/>
          </p:cNvSpPr>
          <p:nvPr>
            <p:ph type="body" sz="quarter" idx="16" hasCustomPrompt="1"/>
          </p:nvPr>
        </p:nvSpPr>
        <p:spPr>
          <a:xfrm>
            <a:off x="249302" y="1880828"/>
            <a:ext cx="8627997" cy="4455172"/>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grpSp>
        <p:nvGrpSpPr>
          <p:cNvPr id="17" name="Group 16"/>
          <p:cNvGrpSpPr/>
          <p:nvPr/>
        </p:nvGrpSpPr>
        <p:grpSpPr>
          <a:xfrm>
            <a:off x="0" y="0"/>
            <a:ext cx="9144000" cy="6876000"/>
            <a:chOff x="0" y="0"/>
            <a:chExt cx="9144000" cy="6876000"/>
          </a:xfrm>
        </p:grpSpPr>
        <p:sp>
          <p:nvSpPr>
            <p:cNvPr id="20" name="Rectangle 19"/>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1" name="Rectangle 20"/>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2" name="Rectangle 21"/>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3" name="Rectangle 22"/>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Tree>
    <p:extLst>
      <p:ext uri="{BB962C8B-B14F-4D97-AF65-F5344CB8AC3E}">
        <p14:creationId xmlns:p14="http://schemas.microsoft.com/office/powerpoint/2010/main" val="232574531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4_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userDrawn="1">
            <p:ph type="body" sz="quarter" idx="18" hasCustomPrompt="1"/>
          </p:nvPr>
        </p:nvSpPr>
        <p:spPr>
          <a:xfrm>
            <a:off x="687148" y="4295384"/>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3919791" y="4307741"/>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
        <p:nvSpPr>
          <p:cNvPr id="13" name="TextBox 12"/>
          <p:cNvSpPr txBox="1"/>
          <p:nvPr userDrawn="1"/>
        </p:nvSpPr>
        <p:spPr>
          <a:xfrm>
            <a:off x="3919791" y="3976699"/>
            <a:ext cx="269351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What’s in this Section:</a:t>
            </a:r>
          </a:p>
        </p:txBody>
      </p:sp>
      <p:sp>
        <p:nvSpPr>
          <p:cNvPr id="14" name="TextBox 13"/>
          <p:cNvSpPr txBox="1"/>
          <p:nvPr userDrawn="1"/>
        </p:nvSpPr>
        <p:spPr>
          <a:xfrm>
            <a:off x="447639" y="3976700"/>
            <a:ext cx="102557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Sections:</a:t>
            </a:r>
          </a:p>
        </p:txBody>
      </p:sp>
      <p:cxnSp>
        <p:nvCxnSpPr>
          <p:cNvPr id="7" name="Straight Connector 6"/>
          <p:cNvCxnSpPr/>
          <p:nvPr userDrawn="1"/>
        </p:nvCxnSpPr>
        <p:spPr>
          <a:xfrm>
            <a:off x="3749514" y="4311718"/>
            <a:ext cx="0" cy="190613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3749514" y="6217856"/>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3749514" y="4311718"/>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3585376"/>
      </p:ext>
    </p:extLst>
  </p:cSld>
  <p:clrMapOvr>
    <a:masterClrMapping/>
  </p:clrMapOvr>
  <p:timing>
    <p:tnLst>
      <p:par>
        <p:cTn id="1" dur="indefinite" restart="never" nodeType="tmRoot"/>
      </p:par>
    </p:tnLst>
  </p:timing>
</p:sldLayout>
</file>

<file path=ppt/slideLayouts/slideLayout590.xml><?xml version="1.0" encoding="utf-8"?>
<p:sldLayout xmlns:a="http://schemas.openxmlformats.org/drawingml/2006/main" xmlns:r="http://schemas.openxmlformats.org/officeDocument/2006/relationships" xmlns:p="http://schemas.openxmlformats.org/presentationml/2006/main" preserve="1">
  <p:cSld name="1_Header / Bodycop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55" name="Text Placeholder 41"/>
          <p:cNvSpPr>
            <a:spLocks noGrp="1"/>
          </p:cNvSpPr>
          <p:nvPr>
            <p:ph type="body" sz="quarter" idx="16" hasCustomPrompt="1"/>
          </p:nvPr>
        </p:nvSpPr>
        <p:spPr>
          <a:xfrm>
            <a:off x="249302" y="1376772"/>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0"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3" name="Group 12"/>
          <p:cNvGrpSpPr/>
          <p:nvPr/>
        </p:nvGrpSpPr>
        <p:grpSpPr>
          <a:xfrm>
            <a:off x="0" y="0"/>
            <a:ext cx="9144000" cy="6876000"/>
            <a:chOff x="0" y="0"/>
            <a:chExt cx="9144000" cy="6876000"/>
          </a:xfrm>
        </p:grpSpPr>
        <p:sp>
          <p:nvSpPr>
            <p:cNvPr id="14" name="Rectangle 13"/>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5" name="Rectangle 14"/>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6" name="Rectangle 15"/>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17" name="Rectangle 16"/>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1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23163679"/>
      </p:ext>
    </p:extLst>
  </p:cSld>
  <p:clrMapOvr>
    <a:masterClrMapping/>
  </p:clrMapOvr>
</p:sldLayout>
</file>

<file path=ppt/slideLayouts/slideLayout591.xml><?xml version="1.0" encoding="utf-8"?>
<p:sldLayout xmlns:a="http://schemas.openxmlformats.org/drawingml/2006/main" xmlns:r="http://schemas.openxmlformats.org/officeDocument/2006/relationships" xmlns:p="http://schemas.openxmlformats.org/presentationml/2006/main" preserve="1">
  <p:cSld name="1_Header">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0" name="Group 9"/>
          <p:cNvGrpSpPr/>
          <p:nvPr/>
        </p:nvGrpSpPr>
        <p:grpSpPr>
          <a:xfrm>
            <a:off x="0" y="0"/>
            <a:ext cx="9144000" cy="6876000"/>
            <a:chOff x="0" y="0"/>
            <a:chExt cx="9144000" cy="6876000"/>
          </a:xfrm>
        </p:grpSpPr>
        <p:sp>
          <p:nvSpPr>
            <p:cNvPr id="13" name="Rectangle 12"/>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4" name="Rectangle 13"/>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5" name="Rectangle 14"/>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16" name="Rectangle 15"/>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17"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437354055"/>
      </p:ext>
    </p:extLst>
  </p:cSld>
  <p:clrMapOvr>
    <a:masterClrMapping/>
  </p:clrMapOvr>
</p:sldLayout>
</file>

<file path=ppt/slideLayouts/slideLayout592.xml><?xml version="1.0" encoding="utf-8"?>
<p:sldLayout xmlns:a="http://schemas.openxmlformats.org/drawingml/2006/main" xmlns:r="http://schemas.openxmlformats.org/officeDocument/2006/relationships" xmlns:p="http://schemas.openxmlformats.org/presentationml/2006/main" preserve="1">
  <p:cSld name="1_Vendor Landscape 40/60">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3" name="Group 12"/>
          <p:cNvGrpSpPr/>
          <p:nvPr/>
        </p:nvGrpSpPr>
        <p:grpSpPr>
          <a:xfrm>
            <a:off x="0" y="0"/>
            <a:ext cx="9144000" cy="6876000"/>
            <a:chOff x="0" y="0"/>
            <a:chExt cx="9144000" cy="6876000"/>
          </a:xfrm>
        </p:grpSpPr>
        <p:sp>
          <p:nvSpPr>
            <p:cNvPr id="14" name="Rectangle 13"/>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5" name="Rectangle 14"/>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6" name="Rectangle 15"/>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17" name="Rectangle 16"/>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1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979450961"/>
      </p:ext>
    </p:extLst>
  </p:cSld>
  <p:clrMapOvr>
    <a:masterClrMapping/>
  </p:clrMapOvr>
</p:sldLayout>
</file>

<file path=ppt/slideLayouts/slideLayout593.xml><?xml version="1.0" encoding="utf-8"?>
<p:sldLayout xmlns:a="http://schemas.openxmlformats.org/drawingml/2006/main" xmlns:r="http://schemas.openxmlformats.org/officeDocument/2006/relationships" xmlns:p="http://schemas.openxmlformats.org/presentationml/2006/main" preserve="1">
  <p:cSld name="1_Left/Right Blank &amp; Line">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4" name="Group 13"/>
          <p:cNvGrpSpPr/>
          <p:nvPr/>
        </p:nvGrpSpPr>
        <p:grpSpPr>
          <a:xfrm>
            <a:off x="0" y="0"/>
            <a:ext cx="9144000" cy="6876000"/>
            <a:chOff x="0" y="0"/>
            <a:chExt cx="9144000" cy="6876000"/>
          </a:xfrm>
        </p:grpSpPr>
        <p:sp>
          <p:nvSpPr>
            <p:cNvPr id="15" name="Rectangle 14"/>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6" name="Rectangle 15"/>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7" name="Rectangle 16"/>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18" name="Rectangle 17"/>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037155822"/>
      </p:ext>
    </p:extLst>
  </p:cSld>
  <p:clrMapOvr>
    <a:masterClrMapping/>
  </p:clrMapOvr>
</p:sldLayout>
</file>

<file path=ppt/slideLayouts/slideLayout594.xml><?xml version="1.0" encoding="utf-8"?>
<p:sldLayout xmlns:a="http://schemas.openxmlformats.org/drawingml/2006/main" xmlns:r="http://schemas.openxmlformats.org/officeDocument/2006/relationships" xmlns:p="http://schemas.openxmlformats.org/presentationml/2006/main" preserve="1">
  <p:cSld name="1_Left Blank">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Content Placeholder 25"/>
          <p:cNvSpPr>
            <a:spLocks noGrp="1"/>
          </p:cNvSpPr>
          <p:nvPr>
            <p:ph sz="quarter" idx="20" hasCustomPrompt="1"/>
          </p:nvPr>
        </p:nvSpPr>
        <p:spPr>
          <a:xfrm>
            <a:off x="5581649" y="1889980"/>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4" name="Text Placeholder 41"/>
          <p:cNvSpPr>
            <a:spLocks noGrp="1"/>
          </p:cNvSpPr>
          <p:nvPr>
            <p:ph type="body" sz="quarter" idx="21" hasCustomPrompt="1"/>
          </p:nvPr>
        </p:nvSpPr>
        <p:spPr>
          <a:xfrm>
            <a:off x="5581649" y="4919861"/>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22" name="Group 21"/>
          <p:cNvGrpSpPr/>
          <p:nvPr/>
        </p:nvGrpSpPr>
        <p:grpSpPr>
          <a:xfrm>
            <a:off x="0" y="0"/>
            <a:ext cx="9144000" cy="6876000"/>
            <a:chOff x="0" y="0"/>
            <a:chExt cx="9144000" cy="6876000"/>
          </a:xfrm>
        </p:grpSpPr>
        <p:sp>
          <p:nvSpPr>
            <p:cNvPr id="23" name="Rectangle 22"/>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4" name="Rectangle 23"/>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5" name="Rectangle 24"/>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6" name="Rectangle 25"/>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27"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455695820"/>
      </p:ext>
    </p:extLst>
  </p:cSld>
  <p:clrMapOvr>
    <a:masterClrMapping/>
  </p:clrMapOvr>
</p:sldLayout>
</file>

<file path=ppt/slideLayouts/slideLayout595.xml><?xml version="1.0" encoding="utf-8"?>
<p:sldLayout xmlns:a="http://schemas.openxmlformats.org/drawingml/2006/main" xmlns:r="http://schemas.openxmlformats.org/officeDocument/2006/relationships" xmlns:p="http://schemas.openxmlformats.org/presentationml/2006/main" preserve="1">
  <p:cSld name="1_Right Blank">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20" name="Text Placeholder 41"/>
          <p:cNvSpPr>
            <a:spLocks noGrp="1"/>
          </p:cNvSpPr>
          <p:nvPr>
            <p:ph type="body" sz="quarter" idx="22" hasCustomPrompt="1"/>
          </p:nvPr>
        </p:nvSpPr>
        <p:spPr>
          <a:xfrm>
            <a:off x="249303" y="5369522"/>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25" name="Text Placeholder 41"/>
          <p:cNvSpPr>
            <a:spLocks noGrp="1"/>
          </p:cNvSpPr>
          <p:nvPr>
            <p:ph type="body" sz="quarter" idx="16" hasCustomPrompt="1"/>
          </p:nvPr>
        </p:nvSpPr>
        <p:spPr>
          <a:xfrm>
            <a:off x="249303" y="1892896"/>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defTabSz="895350">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4" name="Group 13"/>
          <p:cNvGrpSpPr/>
          <p:nvPr/>
        </p:nvGrpSpPr>
        <p:grpSpPr>
          <a:xfrm>
            <a:off x="0" y="0"/>
            <a:ext cx="9144000" cy="6876000"/>
            <a:chOff x="0" y="0"/>
            <a:chExt cx="9144000" cy="6876000"/>
          </a:xfrm>
        </p:grpSpPr>
        <p:sp>
          <p:nvSpPr>
            <p:cNvPr id="15" name="Rectangle 14"/>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6" name="Rectangle 15"/>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7" name="Rectangle 16"/>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18" name="Rectangle 17"/>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083216675"/>
      </p:ext>
    </p:extLst>
  </p:cSld>
  <p:clrMapOvr>
    <a:masterClrMapping/>
  </p:clrMapOvr>
</p:sldLayout>
</file>

<file path=ppt/slideLayouts/slideLayout596.xml><?xml version="1.0" encoding="utf-8"?>
<p:sldLayout xmlns:a="http://schemas.openxmlformats.org/drawingml/2006/main" xmlns:r="http://schemas.openxmlformats.org/officeDocument/2006/relationships" xmlns:p="http://schemas.openxmlformats.org/presentationml/2006/main" preserve="1">
  <p:cSld name="1_Copy/Image (60/40) &amp; Quote">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2" name="Text Placeholder 41"/>
          <p:cNvSpPr>
            <a:spLocks noGrp="1"/>
          </p:cNvSpPr>
          <p:nvPr>
            <p:ph type="body" sz="quarter" idx="16" hasCustomPrompt="1"/>
          </p:nvPr>
        </p:nvSpPr>
        <p:spPr>
          <a:xfrm>
            <a:off x="249303" y="1892896"/>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6" name="Content Placeholder 25"/>
          <p:cNvSpPr>
            <a:spLocks noGrp="1"/>
          </p:cNvSpPr>
          <p:nvPr>
            <p:ph sz="quarter" idx="20" hasCustomPrompt="1"/>
          </p:nvPr>
        </p:nvSpPr>
        <p:spPr>
          <a:xfrm>
            <a:off x="5581649" y="1889980"/>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7" name="Text Placeholder 41"/>
          <p:cNvSpPr>
            <a:spLocks noGrp="1"/>
          </p:cNvSpPr>
          <p:nvPr>
            <p:ph type="body" sz="quarter" idx="21" hasCustomPrompt="1"/>
          </p:nvPr>
        </p:nvSpPr>
        <p:spPr>
          <a:xfrm>
            <a:off x="5581649" y="4919861"/>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9" name="Text Placeholder 41"/>
          <p:cNvSpPr>
            <a:spLocks noGrp="1"/>
          </p:cNvSpPr>
          <p:nvPr>
            <p:ph type="body" sz="quarter" idx="22" hasCustomPrompt="1"/>
          </p:nvPr>
        </p:nvSpPr>
        <p:spPr>
          <a:xfrm>
            <a:off x="249303" y="5369522"/>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6" name="Group 15"/>
          <p:cNvGrpSpPr/>
          <p:nvPr/>
        </p:nvGrpSpPr>
        <p:grpSpPr>
          <a:xfrm>
            <a:off x="0" y="0"/>
            <a:ext cx="9144000" cy="6876000"/>
            <a:chOff x="0" y="0"/>
            <a:chExt cx="9144000" cy="6876000"/>
          </a:xfrm>
        </p:grpSpPr>
        <p:sp>
          <p:nvSpPr>
            <p:cNvPr id="17" name="Rectangle 16"/>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8" name="Rectangle 17"/>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9" name="Rectangle 18"/>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0" name="Rectangle 19"/>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21"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315452371"/>
      </p:ext>
    </p:extLst>
  </p:cSld>
  <p:clrMapOvr>
    <a:masterClrMapping/>
  </p:clrMapOvr>
</p:sldLayout>
</file>

<file path=ppt/slideLayouts/slideLayout597.xml><?xml version="1.0" encoding="utf-8"?>
<p:sldLayout xmlns:a="http://schemas.openxmlformats.org/drawingml/2006/main" xmlns:r="http://schemas.openxmlformats.org/officeDocument/2006/relationships" xmlns:p="http://schemas.openxmlformats.org/presentationml/2006/main" preserve="1">
  <p:cSld name="1_Copy/Image Equal">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1" name="Text Placeholder 41"/>
          <p:cNvSpPr>
            <a:spLocks noGrp="1"/>
          </p:cNvSpPr>
          <p:nvPr>
            <p:ph type="body" sz="quarter" idx="16" hasCustomPrompt="1"/>
          </p:nvPr>
        </p:nvSpPr>
        <p:spPr>
          <a:xfrm>
            <a:off x="260651" y="2022215"/>
            <a:ext cx="4059320"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5305425"/>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35"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6" name="Group 15"/>
          <p:cNvGrpSpPr/>
          <p:nvPr/>
        </p:nvGrpSpPr>
        <p:grpSpPr>
          <a:xfrm>
            <a:off x="0" y="0"/>
            <a:ext cx="9144000" cy="6876000"/>
            <a:chOff x="0" y="0"/>
            <a:chExt cx="9144000" cy="6876000"/>
          </a:xfrm>
        </p:grpSpPr>
        <p:sp>
          <p:nvSpPr>
            <p:cNvPr id="17" name="Rectangle 16"/>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8" name="Rectangle 17"/>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0" name="Rectangle 19"/>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3" name="Rectangle 22"/>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25"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74733551"/>
      </p:ext>
    </p:extLst>
  </p:cSld>
  <p:clrMapOvr>
    <a:masterClrMapping/>
  </p:clrMapOvr>
</p:sldLayout>
</file>

<file path=ppt/slideLayouts/slideLayout598.xml><?xml version="1.0" encoding="utf-8"?>
<p:sldLayout xmlns:a="http://schemas.openxmlformats.org/drawingml/2006/main" xmlns:r="http://schemas.openxmlformats.org/officeDocument/2006/relationships" xmlns:p="http://schemas.openxmlformats.org/presentationml/2006/main" preserve="1">
  <p:cSld name="1_Copy &amp; Image / Image Equal Vendor Landscape 2">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1889980"/>
            <a:ext cx="3996443" cy="2489821"/>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1" name="Text Placeholder 41"/>
          <p:cNvSpPr>
            <a:spLocks noGrp="1"/>
          </p:cNvSpPr>
          <p:nvPr>
            <p:ph type="body" sz="quarter" idx="16" hasCustomPrompt="1"/>
          </p:nvPr>
        </p:nvSpPr>
        <p:spPr>
          <a:xfrm>
            <a:off x="260651" y="1892896"/>
            <a:ext cx="4059320" cy="1514797"/>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4379801"/>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15" name="Content Placeholder 25"/>
          <p:cNvSpPr>
            <a:spLocks noGrp="1"/>
          </p:cNvSpPr>
          <p:nvPr>
            <p:ph sz="quarter" idx="23" hasCustomPrompt="1"/>
          </p:nvPr>
        </p:nvSpPr>
        <p:spPr>
          <a:xfrm>
            <a:off x="260650" y="3587713"/>
            <a:ext cx="4059321" cy="1094047"/>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p:txBody>
      </p:sp>
      <p:sp>
        <p:nvSpPr>
          <p:cNvPr id="17"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8" name="Group 17"/>
          <p:cNvGrpSpPr/>
          <p:nvPr/>
        </p:nvGrpSpPr>
        <p:grpSpPr>
          <a:xfrm>
            <a:off x="0" y="0"/>
            <a:ext cx="9144000" cy="6876000"/>
            <a:chOff x="0" y="0"/>
            <a:chExt cx="9144000" cy="6876000"/>
          </a:xfrm>
        </p:grpSpPr>
        <p:sp>
          <p:nvSpPr>
            <p:cNvPr id="19" name="Rectangle 18"/>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0" name="Rectangle 19"/>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3" name="Rectangle 22"/>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5" name="Rectangle 24"/>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2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502275027"/>
      </p:ext>
    </p:extLst>
  </p:cSld>
  <p:clrMapOvr>
    <a:masterClrMapping/>
  </p:clrMapOvr>
</p:sldLayout>
</file>

<file path=ppt/slideLayouts/slideLayout599.xml><?xml version="1.0" encoding="utf-8"?>
<p:sldLayout xmlns:a="http://schemas.openxmlformats.org/drawingml/2006/main" xmlns:r="http://schemas.openxmlformats.org/officeDocument/2006/relationships" xmlns:p="http://schemas.openxmlformats.org/presentationml/2006/main" preserve="1">
  <p:cSld name="1_Image/Image Equal">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8" name="Content Placeholder 25"/>
          <p:cNvSpPr>
            <a:spLocks noGrp="1"/>
          </p:cNvSpPr>
          <p:nvPr>
            <p:ph sz="quarter" idx="23" hasCustomPrompt="1"/>
          </p:nvPr>
        </p:nvSpPr>
        <p:spPr>
          <a:xfrm>
            <a:off x="260650" y="2019300"/>
            <a:ext cx="4059321"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0"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5" name="Text Placeholder 41"/>
          <p:cNvSpPr>
            <a:spLocks noGrp="1"/>
          </p:cNvSpPr>
          <p:nvPr>
            <p:ph type="body" sz="quarter" idx="18" hasCustomPrompt="1"/>
          </p:nvPr>
        </p:nvSpPr>
        <p:spPr>
          <a:xfrm>
            <a:off x="260650" y="5387083"/>
            <a:ext cx="4059321"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28" name="Text Placeholder 41"/>
          <p:cNvSpPr>
            <a:spLocks noGrp="1"/>
          </p:cNvSpPr>
          <p:nvPr>
            <p:ph type="body" sz="quarter" idx="25" hasCustomPrompt="1"/>
          </p:nvPr>
        </p:nvSpPr>
        <p:spPr>
          <a:xfrm>
            <a:off x="4824029" y="5387083"/>
            <a:ext cx="3996443"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7" name="Group 16"/>
          <p:cNvGrpSpPr/>
          <p:nvPr/>
        </p:nvGrpSpPr>
        <p:grpSpPr>
          <a:xfrm>
            <a:off x="0" y="0"/>
            <a:ext cx="9144000" cy="6876000"/>
            <a:chOff x="0" y="0"/>
            <a:chExt cx="9144000" cy="6876000"/>
          </a:xfrm>
        </p:grpSpPr>
        <p:sp>
          <p:nvSpPr>
            <p:cNvPr id="21" name="Rectangle 20"/>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2" name="Rectangle 21"/>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4" name="Rectangle 23"/>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7" name="Rectangle 26"/>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2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219091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GI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7175" y="255588"/>
            <a:ext cx="7402966" cy="877887"/>
          </a:xfrm>
        </p:spPr>
        <p:txBody>
          <a:bodyPr/>
          <a:lstStyle>
            <a:lvl1pPr>
              <a:defRPr baseline="0"/>
            </a:lvl1pPr>
          </a:lstStyle>
          <a:p>
            <a:r>
              <a:rPr lang="en-US" dirty="0" smtClean="0"/>
              <a:t>GI Slide (Georgia, 24pt)</a:t>
            </a:r>
            <a:endParaRPr lang="en-US" dirty="0"/>
          </a:p>
        </p:txBody>
      </p:sp>
      <p:sp>
        <p:nvSpPr>
          <p:cNvPr id="5" name="Rectangle 4"/>
          <p:cNvSpPr/>
          <p:nvPr/>
        </p:nvSpPr>
        <p:spPr>
          <a:xfrm>
            <a:off x="269563" y="1204535"/>
            <a:ext cx="2834640" cy="8046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defRPr/>
            </a:pPr>
            <a:r>
              <a:rPr lang="en-US" sz="1350" b="1" dirty="0">
                <a:solidFill>
                  <a:srgbClr val="FFFFFF"/>
                </a:solidFill>
                <a:effectLst>
                  <a:outerShdw blurRad="50800" dist="38100" dir="2700000" algn="tl" rotWithShape="0">
                    <a:prstClr val="black">
                      <a:alpha val="40000"/>
                    </a:prstClr>
                  </a:outerShdw>
                </a:effectLst>
                <a:cs typeface="Open Sans"/>
              </a:rPr>
              <a:t>Prior to the Guided Implementation</a:t>
            </a:r>
          </a:p>
        </p:txBody>
      </p:sp>
      <p:sp>
        <p:nvSpPr>
          <p:cNvPr id="12" name="Rectangle 11"/>
          <p:cNvSpPr/>
          <p:nvPr/>
        </p:nvSpPr>
        <p:spPr>
          <a:xfrm>
            <a:off x="3144139" y="1204535"/>
            <a:ext cx="2834640" cy="804672"/>
          </a:xfrm>
          <a:prstGeom prst="rect">
            <a:avLst/>
          </a:prstGeom>
          <a:solidFill>
            <a:srgbClr val="36A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defRPr/>
            </a:pPr>
            <a:r>
              <a:rPr lang="en-US" sz="1350" b="1" dirty="0">
                <a:solidFill>
                  <a:srgbClr val="FFFFFF"/>
                </a:solidFill>
                <a:effectLst>
                  <a:outerShdw blurRad="50800" dist="38100" dir="2700000" algn="tl" rotWithShape="0">
                    <a:prstClr val="black">
                      <a:alpha val="40000"/>
                    </a:prstClr>
                  </a:outerShdw>
                </a:effectLst>
                <a:cs typeface="Open Sans"/>
              </a:rPr>
              <a:t>During the Guided Implementation</a:t>
            </a:r>
          </a:p>
        </p:txBody>
      </p:sp>
      <p:sp>
        <p:nvSpPr>
          <p:cNvPr id="48" name="Freeform 47"/>
          <p:cNvSpPr/>
          <p:nvPr/>
        </p:nvSpPr>
        <p:spPr>
          <a:xfrm>
            <a:off x="3558827" y="1306232"/>
            <a:ext cx="331564" cy="564101"/>
          </a:xfrm>
          <a:custGeom>
            <a:avLst/>
            <a:gdLst>
              <a:gd name="connsiteX0" fmla="*/ 146416 w 331564"/>
              <a:gd name="connsiteY0" fmla="*/ 0 h 564101"/>
              <a:gd name="connsiteX1" fmla="*/ 176895 w 331564"/>
              <a:gd name="connsiteY1" fmla="*/ 0 h 564101"/>
              <a:gd name="connsiteX2" fmla="*/ 184515 w 331564"/>
              <a:gd name="connsiteY2" fmla="*/ 7620 h 564101"/>
              <a:gd name="connsiteX3" fmla="*/ 184515 w 331564"/>
              <a:gd name="connsiteY3" fmla="*/ 72684 h 564101"/>
              <a:gd name="connsiteX4" fmla="*/ 285569 w 331564"/>
              <a:gd name="connsiteY4" fmla="*/ 34770 h 564101"/>
              <a:gd name="connsiteX5" fmla="*/ 331564 w 331564"/>
              <a:gd name="connsiteY5" fmla="*/ 55668 h 564101"/>
              <a:gd name="connsiteX6" fmla="*/ 310666 w 331564"/>
              <a:gd name="connsiteY6" fmla="*/ 101663 h 564101"/>
              <a:gd name="connsiteX7" fmla="*/ 184515 w 331564"/>
              <a:gd name="connsiteY7" fmla="*/ 148993 h 564101"/>
              <a:gd name="connsiteX8" fmla="*/ 184515 w 331564"/>
              <a:gd name="connsiteY8" fmla="*/ 269997 h 564101"/>
              <a:gd name="connsiteX9" fmla="*/ 328899 w 331564"/>
              <a:gd name="connsiteY9" fmla="*/ 292866 h 564101"/>
              <a:gd name="connsiteX10" fmla="*/ 288028 w 331564"/>
              <a:gd name="connsiteY10" fmla="*/ 322560 h 564101"/>
              <a:gd name="connsiteX11" fmla="*/ 317723 w 331564"/>
              <a:gd name="connsiteY11" fmla="*/ 363432 h 564101"/>
              <a:gd name="connsiteX12" fmla="*/ 184515 w 331564"/>
              <a:gd name="connsiteY12" fmla="*/ 342334 h 564101"/>
              <a:gd name="connsiteX13" fmla="*/ 184515 w 331564"/>
              <a:gd name="connsiteY13" fmla="*/ 526856 h 564101"/>
              <a:gd name="connsiteX14" fmla="*/ 176895 w 331564"/>
              <a:gd name="connsiteY14" fmla="*/ 534476 h 564101"/>
              <a:gd name="connsiteX15" fmla="*/ 161683 w 331564"/>
              <a:gd name="connsiteY15" fmla="*/ 534476 h 564101"/>
              <a:gd name="connsiteX16" fmla="*/ 193510 w 331564"/>
              <a:gd name="connsiteY16" fmla="*/ 535639 h 564101"/>
              <a:gd name="connsiteX17" fmla="*/ 243492 w 331564"/>
              <a:gd name="connsiteY17" fmla="*/ 549288 h 564101"/>
              <a:gd name="connsiteX18" fmla="*/ 243491 w 331564"/>
              <a:gd name="connsiteY18" fmla="*/ 564101 h 564101"/>
              <a:gd name="connsiteX19" fmla="*/ 79820 w 331564"/>
              <a:gd name="connsiteY19" fmla="*/ 564101 h 564101"/>
              <a:gd name="connsiteX20" fmla="*/ 79820 w 331564"/>
              <a:gd name="connsiteY20" fmla="*/ 549288 h 564101"/>
              <a:gd name="connsiteX21" fmla="*/ 129802 w 331564"/>
              <a:gd name="connsiteY21" fmla="*/ 535639 h 564101"/>
              <a:gd name="connsiteX22" fmla="*/ 161629 w 331564"/>
              <a:gd name="connsiteY22" fmla="*/ 534476 h 564101"/>
              <a:gd name="connsiteX23" fmla="*/ 146416 w 331564"/>
              <a:gd name="connsiteY23" fmla="*/ 534476 h 564101"/>
              <a:gd name="connsiteX24" fmla="*/ 138796 w 331564"/>
              <a:gd name="connsiteY24" fmla="*/ 526856 h 564101"/>
              <a:gd name="connsiteX25" fmla="*/ 138796 w 331564"/>
              <a:gd name="connsiteY25" fmla="*/ 335093 h 564101"/>
              <a:gd name="connsiteX26" fmla="*/ 29695 w 331564"/>
              <a:gd name="connsiteY26" fmla="*/ 317813 h 564101"/>
              <a:gd name="connsiteX27" fmla="*/ 0 w 331564"/>
              <a:gd name="connsiteY27" fmla="*/ 276941 h 564101"/>
              <a:gd name="connsiteX28" fmla="*/ 40871 w 331564"/>
              <a:gd name="connsiteY28" fmla="*/ 247246 h 564101"/>
              <a:gd name="connsiteX29" fmla="*/ 138796 w 331564"/>
              <a:gd name="connsiteY29" fmla="*/ 262756 h 564101"/>
              <a:gd name="connsiteX30" fmla="*/ 138796 w 331564"/>
              <a:gd name="connsiteY30" fmla="*/ 166146 h 564101"/>
              <a:gd name="connsiteX31" fmla="*/ 37632 w 331564"/>
              <a:gd name="connsiteY31" fmla="*/ 204100 h 564101"/>
              <a:gd name="connsiteX32" fmla="*/ 58530 w 331564"/>
              <a:gd name="connsiteY32" fmla="*/ 158105 h 564101"/>
              <a:gd name="connsiteX33" fmla="*/ 12535 w 331564"/>
              <a:gd name="connsiteY33" fmla="*/ 137207 h 564101"/>
              <a:gd name="connsiteX34" fmla="*/ 138796 w 331564"/>
              <a:gd name="connsiteY34" fmla="*/ 89837 h 564101"/>
              <a:gd name="connsiteX35" fmla="*/ 138796 w 331564"/>
              <a:gd name="connsiteY35" fmla="*/ 7620 h 564101"/>
              <a:gd name="connsiteX36" fmla="*/ 146416 w 331564"/>
              <a:gd name="connsiteY36" fmla="*/ 0 h 56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31564" h="564101">
                <a:moveTo>
                  <a:pt x="146416" y="0"/>
                </a:moveTo>
                <a:lnTo>
                  <a:pt x="176895" y="0"/>
                </a:lnTo>
                <a:cubicBezTo>
                  <a:pt x="181103" y="0"/>
                  <a:pt x="184515" y="3412"/>
                  <a:pt x="184515" y="7620"/>
                </a:cubicBezTo>
                <a:lnTo>
                  <a:pt x="184515" y="72684"/>
                </a:lnTo>
                <a:lnTo>
                  <a:pt x="285569" y="34770"/>
                </a:lnTo>
                <a:lnTo>
                  <a:pt x="331564" y="55668"/>
                </a:lnTo>
                <a:lnTo>
                  <a:pt x="310666" y="101663"/>
                </a:lnTo>
                <a:lnTo>
                  <a:pt x="184515" y="148993"/>
                </a:lnTo>
                <a:lnTo>
                  <a:pt x="184515" y="269997"/>
                </a:lnTo>
                <a:lnTo>
                  <a:pt x="328899" y="292866"/>
                </a:lnTo>
                <a:lnTo>
                  <a:pt x="288028" y="322560"/>
                </a:lnTo>
                <a:lnTo>
                  <a:pt x="317723" y="363432"/>
                </a:lnTo>
                <a:lnTo>
                  <a:pt x="184515" y="342334"/>
                </a:lnTo>
                <a:lnTo>
                  <a:pt x="184515" y="526856"/>
                </a:lnTo>
                <a:cubicBezTo>
                  <a:pt x="184515" y="531064"/>
                  <a:pt x="181103" y="534476"/>
                  <a:pt x="176895" y="534476"/>
                </a:cubicBezTo>
                <a:lnTo>
                  <a:pt x="161683" y="534476"/>
                </a:lnTo>
                <a:lnTo>
                  <a:pt x="193510" y="535639"/>
                </a:lnTo>
                <a:cubicBezTo>
                  <a:pt x="222883" y="537888"/>
                  <a:pt x="243492" y="543152"/>
                  <a:pt x="243492" y="549288"/>
                </a:cubicBezTo>
                <a:lnTo>
                  <a:pt x="243491" y="564101"/>
                </a:lnTo>
                <a:lnTo>
                  <a:pt x="79820" y="564101"/>
                </a:lnTo>
                <a:lnTo>
                  <a:pt x="79820" y="549288"/>
                </a:lnTo>
                <a:cubicBezTo>
                  <a:pt x="79820" y="543152"/>
                  <a:pt x="100429" y="537888"/>
                  <a:pt x="129802" y="535639"/>
                </a:cubicBezTo>
                <a:lnTo>
                  <a:pt x="161629" y="534476"/>
                </a:lnTo>
                <a:lnTo>
                  <a:pt x="146416" y="534476"/>
                </a:lnTo>
                <a:cubicBezTo>
                  <a:pt x="142208" y="534476"/>
                  <a:pt x="138796" y="531064"/>
                  <a:pt x="138796" y="526856"/>
                </a:cubicBezTo>
                <a:lnTo>
                  <a:pt x="138796" y="335093"/>
                </a:lnTo>
                <a:lnTo>
                  <a:pt x="29695" y="317813"/>
                </a:lnTo>
                <a:lnTo>
                  <a:pt x="0" y="276941"/>
                </a:lnTo>
                <a:lnTo>
                  <a:pt x="40871" y="247246"/>
                </a:lnTo>
                <a:lnTo>
                  <a:pt x="138796" y="262756"/>
                </a:lnTo>
                <a:lnTo>
                  <a:pt x="138796" y="166146"/>
                </a:lnTo>
                <a:lnTo>
                  <a:pt x="37632" y="204100"/>
                </a:lnTo>
                <a:lnTo>
                  <a:pt x="58530" y="158105"/>
                </a:lnTo>
                <a:lnTo>
                  <a:pt x="12535" y="137207"/>
                </a:lnTo>
                <a:lnTo>
                  <a:pt x="138796" y="89837"/>
                </a:lnTo>
                <a:lnTo>
                  <a:pt x="138796" y="7620"/>
                </a:lnTo>
                <a:cubicBezTo>
                  <a:pt x="138796" y="3412"/>
                  <a:pt x="142208" y="0"/>
                  <a:pt x="146416" y="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FFFFFF"/>
              </a:solidFill>
            </a:endParaRPr>
          </a:p>
        </p:txBody>
      </p:sp>
      <p:sp>
        <p:nvSpPr>
          <p:cNvPr id="19" name="Rectangle 18"/>
          <p:cNvSpPr/>
          <p:nvPr/>
        </p:nvSpPr>
        <p:spPr>
          <a:xfrm>
            <a:off x="6032649" y="1204535"/>
            <a:ext cx="2834640" cy="8046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defRPr/>
            </a:pPr>
            <a:r>
              <a:rPr lang="en-US" sz="1350" b="1" dirty="0">
                <a:solidFill>
                  <a:srgbClr val="FFFFFF"/>
                </a:solidFill>
                <a:effectLst>
                  <a:outerShdw blurRad="50800" dist="38100" dir="2700000" algn="tl" rotWithShape="0">
                    <a:prstClr val="black">
                      <a:alpha val="40000"/>
                    </a:prstClr>
                  </a:outerShdw>
                </a:effectLst>
                <a:cs typeface="Open Sans"/>
              </a:rPr>
              <a:t>Value &amp; Outcome</a:t>
            </a:r>
          </a:p>
        </p:txBody>
      </p:sp>
      <p:grpSp>
        <p:nvGrpSpPr>
          <p:cNvPr id="20" name="Group 19"/>
          <p:cNvGrpSpPr/>
          <p:nvPr/>
        </p:nvGrpSpPr>
        <p:grpSpPr>
          <a:xfrm>
            <a:off x="6402259" y="1390418"/>
            <a:ext cx="549066" cy="385492"/>
            <a:chOff x="3843717" y="3180543"/>
            <a:chExt cx="1813617" cy="1245818"/>
          </a:xfrm>
          <a:solidFill>
            <a:schemeClr val="bg1"/>
          </a:solidFill>
        </p:grpSpPr>
        <p:sp>
          <p:nvSpPr>
            <p:cNvPr id="21" name="Rectangle 20"/>
            <p:cNvSpPr/>
            <p:nvPr/>
          </p:nvSpPr>
          <p:spPr>
            <a:xfrm>
              <a:off x="3843717" y="4074453"/>
              <a:ext cx="234669" cy="351908"/>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2" name="Rectangle 21"/>
            <p:cNvSpPr/>
            <p:nvPr/>
          </p:nvSpPr>
          <p:spPr>
            <a:xfrm>
              <a:off x="4238454" y="3997838"/>
              <a:ext cx="234669" cy="428523"/>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3" name="Rectangle 22"/>
            <p:cNvSpPr/>
            <p:nvPr/>
          </p:nvSpPr>
          <p:spPr>
            <a:xfrm>
              <a:off x="4633191" y="3892573"/>
              <a:ext cx="234669" cy="533788"/>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4" name="Rectangle 23"/>
            <p:cNvSpPr/>
            <p:nvPr/>
          </p:nvSpPr>
          <p:spPr>
            <a:xfrm>
              <a:off x="5027928" y="3576680"/>
              <a:ext cx="234669" cy="849681"/>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5" name="Rectangle 24"/>
            <p:cNvSpPr/>
            <p:nvPr/>
          </p:nvSpPr>
          <p:spPr>
            <a:xfrm>
              <a:off x="5422665" y="3180543"/>
              <a:ext cx="234669" cy="1245818"/>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sp>
        <p:nvSpPr>
          <p:cNvPr id="26" name="Rectangle 25"/>
          <p:cNvSpPr/>
          <p:nvPr/>
        </p:nvSpPr>
        <p:spPr>
          <a:xfrm>
            <a:off x="3154209" y="2025863"/>
            <a:ext cx="2806281" cy="461665"/>
          </a:xfrm>
          <a:prstGeom prst="rect">
            <a:avLst/>
          </a:prstGeom>
        </p:spPr>
        <p:txBody>
          <a:bodyPr wrap="square">
            <a:spAutoFit/>
          </a:bodyPr>
          <a:lstStyle/>
          <a:p>
            <a:r>
              <a:rPr lang="en-US" sz="1200" b="1" dirty="0" smtClean="0">
                <a:solidFill>
                  <a:srgbClr val="333333"/>
                </a:solidFill>
                <a:cs typeface="Arial" pitchFamily="34" charset="0"/>
              </a:rPr>
              <a:t>A McLean &amp; Company Consulting </a:t>
            </a:r>
            <a:r>
              <a:rPr lang="en-US" sz="1200" b="1" dirty="0">
                <a:solidFill>
                  <a:srgbClr val="333333"/>
                </a:solidFill>
                <a:cs typeface="Arial" pitchFamily="34" charset="0"/>
              </a:rPr>
              <a:t>Analyst </a:t>
            </a:r>
            <a:r>
              <a:rPr lang="en-US" sz="1200" b="1" dirty="0" smtClean="0">
                <a:solidFill>
                  <a:srgbClr val="333333"/>
                </a:solidFill>
                <a:cs typeface="Arial" pitchFamily="34" charset="0"/>
              </a:rPr>
              <a:t>will discuss </a:t>
            </a:r>
            <a:r>
              <a:rPr lang="en-US" sz="1200" b="1" dirty="0">
                <a:solidFill>
                  <a:srgbClr val="333333"/>
                </a:solidFill>
                <a:cs typeface="Arial" pitchFamily="34" charset="0"/>
              </a:rPr>
              <a:t>with you</a:t>
            </a:r>
            <a:r>
              <a:rPr lang="en-US" sz="1200" b="1" dirty="0" smtClean="0">
                <a:solidFill>
                  <a:srgbClr val="333333"/>
                </a:solidFill>
                <a:cs typeface="Arial" pitchFamily="34" charset="0"/>
              </a:rPr>
              <a:t>:</a:t>
            </a:r>
            <a:endParaRPr lang="en-US" sz="1200" b="1" dirty="0">
              <a:solidFill>
                <a:srgbClr val="333333"/>
              </a:solidFill>
              <a:cs typeface="Arial" pitchFamily="34" charset="0"/>
            </a:endParaRPr>
          </a:p>
        </p:txBody>
      </p:sp>
      <p:sp>
        <p:nvSpPr>
          <p:cNvPr id="27" name="Rectangle 26"/>
          <p:cNvSpPr/>
          <p:nvPr/>
        </p:nvSpPr>
        <p:spPr>
          <a:xfrm>
            <a:off x="6040866" y="2019179"/>
            <a:ext cx="2826423" cy="461665"/>
          </a:xfrm>
          <a:prstGeom prst="rect">
            <a:avLst/>
          </a:prstGeom>
        </p:spPr>
        <p:txBody>
          <a:bodyPr wrap="square">
            <a:spAutoFit/>
          </a:bodyPr>
          <a:lstStyle/>
          <a:p>
            <a:r>
              <a:rPr lang="en-US" sz="1200" b="1" dirty="0">
                <a:solidFill>
                  <a:srgbClr val="333333"/>
                </a:solidFill>
                <a:cs typeface="Arial" pitchFamily="34" charset="0"/>
              </a:rPr>
              <a:t>At the conclusion of the Guided Implementation call, you will have</a:t>
            </a:r>
            <a:r>
              <a:rPr lang="en-US" sz="1200" b="1" dirty="0" smtClean="0">
                <a:solidFill>
                  <a:srgbClr val="333333"/>
                </a:solidFill>
                <a:cs typeface="Arial" pitchFamily="34" charset="0"/>
              </a:rPr>
              <a:t>:</a:t>
            </a:r>
            <a:endParaRPr lang="en-US" sz="1200" b="1" dirty="0">
              <a:solidFill>
                <a:srgbClr val="333333"/>
              </a:solidFill>
              <a:cs typeface="Arial" pitchFamily="34" charset="0"/>
            </a:endParaRPr>
          </a:p>
        </p:txBody>
      </p:sp>
      <p:sp>
        <p:nvSpPr>
          <p:cNvPr id="28" name="Rectangle 27"/>
          <p:cNvSpPr/>
          <p:nvPr/>
        </p:nvSpPr>
        <p:spPr>
          <a:xfrm>
            <a:off x="257174" y="5491804"/>
            <a:ext cx="8646207" cy="320040"/>
          </a:xfrm>
          <a:prstGeom prst="rect">
            <a:avLst/>
          </a:prstGeom>
          <a:solidFill>
            <a:srgbClr val="36A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CA" sz="1400" b="1" dirty="0" smtClean="0">
                <a:solidFill>
                  <a:srgbClr val="FFFFFF"/>
                </a:solidFill>
              </a:rPr>
              <a:t>Arrange a call now:</a:t>
            </a:r>
            <a:endParaRPr lang="en-CA" sz="1400" b="1" dirty="0">
              <a:solidFill>
                <a:srgbClr val="FFFFFF"/>
              </a:solidFill>
            </a:endParaRPr>
          </a:p>
        </p:txBody>
      </p:sp>
      <p:sp>
        <p:nvSpPr>
          <p:cNvPr id="47" name="Freeform 46"/>
          <p:cNvSpPr/>
          <p:nvPr/>
        </p:nvSpPr>
        <p:spPr>
          <a:xfrm rot="19343114">
            <a:off x="8079721" y="337681"/>
            <a:ext cx="286530" cy="702289"/>
          </a:xfrm>
          <a:custGeom>
            <a:avLst/>
            <a:gdLst>
              <a:gd name="connsiteX0" fmla="*/ 252432 w 286530"/>
              <a:gd name="connsiteY0" fmla="*/ 17456 h 702289"/>
              <a:gd name="connsiteX1" fmla="*/ 269887 w 286530"/>
              <a:gd name="connsiteY1" fmla="*/ 59599 h 702289"/>
              <a:gd name="connsiteX2" fmla="*/ 269887 w 286530"/>
              <a:gd name="connsiteY2" fmla="*/ 115944 h 702289"/>
              <a:gd name="connsiteX3" fmla="*/ 210288 w 286530"/>
              <a:gd name="connsiteY3" fmla="*/ 175543 h 702289"/>
              <a:gd name="connsiteX4" fmla="*/ 135246 w 286530"/>
              <a:gd name="connsiteY4" fmla="*/ 175543 h 702289"/>
              <a:gd name="connsiteX5" fmla="*/ 107408 w 286530"/>
              <a:gd name="connsiteY5" fmla="*/ 169922 h 702289"/>
              <a:gd name="connsiteX6" fmla="*/ 98443 w 286530"/>
              <a:gd name="connsiteY6" fmla="*/ 163878 h 702289"/>
              <a:gd name="connsiteX7" fmla="*/ 97499 w 286530"/>
              <a:gd name="connsiteY7" fmla="*/ 170341 h 702289"/>
              <a:gd name="connsiteX8" fmla="*/ 89081 w 286530"/>
              <a:gd name="connsiteY8" fmla="*/ 351864 h 702289"/>
              <a:gd name="connsiteX9" fmla="*/ 97487 w 286530"/>
              <a:gd name="connsiteY9" fmla="*/ 533122 h 702289"/>
              <a:gd name="connsiteX10" fmla="*/ 112880 w 286530"/>
              <a:gd name="connsiteY10" fmla="*/ 526746 h 702289"/>
              <a:gd name="connsiteX11" fmla="*/ 226931 w 286530"/>
              <a:gd name="connsiteY11" fmla="*/ 526746 h 702289"/>
              <a:gd name="connsiteX12" fmla="*/ 286530 w 286530"/>
              <a:gd name="connsiteY12" fmla="*/ 586345 h 702289"/>
              <a:gd name="connsiteX13" fmla="*/ 286529 w 286530"/>
              <a:gd name="connsiteY13" fmla="*/ 642690 h 702289"/>
              <a:gd name="connsiteX14" fmla="*/ 226930 w 286530"/>
              <a:gd name="connsiteY14" fmla="*/ 702289 h 702289"/>
              <a:gd name="connsiteX15" fmla="*/ 112880 w 286530"/>
              <a:gd name="connsiteY15" fmla="*/ 702289 h 702289"/>
              <a:gd name="connsiteX16" fmla="*/ 89892 w 286530"/>
              <a:gd name="connsiteY16" fmla="*/ 692767 h 702289"/>
              <a:gd name="connsiteX17" fmla="*/ 86996 w 286530"/>
              <a:gd name="connsiteY17" fmla="*/ 685776 h 702289"/>
              <a:gd name="connsiteX18" fmla="*/ 74614 w 286530"/>
              <a:gd name="connsiteY18" fmla="*/ 674751 h 702289"/>
              <a:gd name="connsiteX19" fmla="*/ 0 w 286530"/>
              <a:gd name="connsiteY19" fmla="*/ 351865 h 702289"/>
              <a:gd name="connsiteX20" fmla="*/ 97547 w 286530"/>
              <a:gd name="connsiteY20" fmla="*/ 8561 h 702289"/>
              <a:gd name="connsiteX21" fmla="*/ 107177 w 286530"/>
              <a:gd name="connsiteY21" fmla="*/ 5776 h 702289"/>
              <a:gd name="connsiteX22" fmla="*/ 107408 w 286530"/>
              <a:gd name="connsiteY22" fmla="*/ 5620 h 702289"/>
              <a:gd name="connsiteX23" fmla="*/ 108427 w 286530"/>
              <a:gd name="connsiteY23" fmla="*/ 5414 h 702289"/>
              <a:gd name="connsiteX24" fmla="*/ 122168 w 286530"/>
              <a:gd name="connsiteY24" fmla="*/ 1441 h 702289"/>
              <a:gd name="connsiteX25" fmla="*/ 121988 w 286530"/>
              <a:gd name="connsiteY25" fmla="*/ 2677 h 702289"/>
              <a:gd name="connsiteX26" fmla="*/ 135246 w 286530"/>
              <a:gd name="connsiteY26" fmla="*/ 0 h 702289"/>
              <a:gd name="connsiteX27" fmla="*/ 210288 w 286530"/>
              <a:gd name="connsiteY27" fmla="*/ 0 h 702289"/>
              <a:gd name="connsiteX28" fmla="*/ 252432 w 286530"/>
              <a:gd name="connsiteY28" fmla="*/ 17456 h 702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86530" h="702289">
                <a:moveTo>
                  <a:pt x="252432" y="17456"/>
                </a:moveTo>
                <a:cubicBezTo>
                  <a:pt x="263217" y="28241"/>
                  <a:pt x="269887" y="43141"/>
                  <a:pt x="269887" y="59599"/>
                </a:cubicBezTo>
                <a:lnTo>
                  <a:pt x="269887" y="115944"/>
                </a:lnTo>
                <a:cubicBezTo>
                  <a:pt x="269887" y="148860"/>
                  <a:pt x="243204" y="175543"/>
                  <a:pt x="210288" y="175543"/>
                </a:cubicBezTo>
                <a:lnTo>
                  <a:pt x="135246" y="175543"/>
                </a:lnTo>
                <a:cubicBezTo>
                  <a:pt x="125372" y="175543"/>
                  <a:pt x="115965" y="173542"/>
                  <a:pt x="107408" y="169922"/>
                </a:cubicBezTo>
                <a:lnTo>
                  <a:pt x="98443" y="163878"/>
                </a:lnTo>
                <a:lnTo>
                  <a:pt x="97499" y="170341"/>
                </a:lnTo>
                <a:cubicBezTo>
                  <a:pt x="91936" y="229261"/>
                  <a:pt x="89081" y="290286"/>
                  <a:pt x="89081" y="351864"/>
                </a:cubicBezTo>
                <a:lnTo>
                  <a:pt x="97487" y="533122"/>
                </a:lnTo>
                <a:lnTo>
                  <a:pt x="112880" y="526746"/>
                </a:lnTo>
                <a:lnTo>
                  <a:pt x="226931" y="526746"/>
                </a:lnTo>
                <a:cubicBezTo>
                  <a:pt x="259846" y="526746"/>
                  <a:pt x="286530" y="553429"/>
                  <a:pt x="286530" y="586345"/>
                </a:cubicBezTo>
                <a:lnTo>
                  <a:pt x="286529" y="642690"/>
                </a:lnTo>
                <a:cubicBezTo>
                  <a:pt x="286529" y="675606"/>
                  <a:pt x="259847" y="702289"/>
                  <a:pt x="226930" y="702289"/>
                </a:cubicBezTo>
                <a:lnTo>
                  <a:pt x="112880" y="702289"/>
                </a:lnTo>
                <a:cubicBezTo>
                  <a:pt x="103903" y="702289"/>
                  <a:pt x="95775" y="698650"/>
                  <a:pt x="89892" y="692767"/>
                </a:cubicBezTo>
                <a:lnTo>
                  <a:pt x="86996" y="685776"/>
                </a:lnTo>
                <a:lnTo>
                  <a:pt x="74614" y="674751"/>
                </a:lnTo>
                <a:cubicBezTo>
                  <a:pt x="30766" y="621554"/>
                  <a:pt x="0" y="497015"/>
                  <a:pt x="0" y="351865"/>
                </a:cubicBezTo>
                <a:cubicBezTo>
                  <a:pt x="0" y="182523"/>
                  <a:pt x="41876" y="41236"/>
                  <a:pt x="97547" y="8561"/>
                </a:cubicBezTo>
                <a:lnTo>
                  <a:pt x="107177" y="5776"/>
                </a:lnTo>
                <a:lnTo>
                  <a:pt x="107408" y="5620"/>
                </a:lnTo>
                <a:lnTo>
                  <a:pt x="108427" y="5414"/>
                </a:lnTo>
                <a:lnTo>
                  <a:pt x="122168" y="1441"/>
                </a:lnTo>
                <a:lnTo>
                  <a:pt x="121988" y="2677"/>
                </a:lnTo>
                <a:lnTo>
                  <a:pt x="135246" y="0"/>
                </a:lnTo>
                <a:lnTo>
                  <a:pt x="210288" y="0"/>
                </a:lnTo>
                <a:cubicBezTo>
                  <a:pt x="226746" y="0"/>
                  <a:pt x="241646" y="6671"/>
                  <a:pt x="252432" y="1745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FFFFFF"/>
              </a:solidFill>
            </a:endParaRPr>
          </a:p>
        </p:txBody>
      </p:sp>
      <p:sp>
        <p:nvSpPr>
          <p:cNvPr id="36" name="Text Placeholder 35"/>
          <p:cNvSpPr>
            <a:spLocks noGrp="1"/>
          </p:cNvSpPr>
          <p:nvPr>
            <p:ph type="body" sz="quarter" idx="10"/>
          </p:nvPr>
        </p:nvSpPr>
        <p:spPr>
          <a:xfrm>
            <a:off x="283988" y="2025650"/>
            <a:ext cx="2798064" cy="3316288"/>
          </a:xfrm>
        </p:spPr>
        <p:txBody>
          <a:bodyPr/>
          <a:lstStyle>
            <a:lvl1pPr marL="227013" indent="-227013" algn="l" defTabSz="914400" rtl="0" eaLnBrk="1" latinLnBrk="0" hangingPunct="1">
              <a:spcBef>
                <a:spcPts val="400"/>
              </a:spcBef>
              <a:buSzPct val="100000"/>
              <a:buFont typeface="Arial" panose="020B0604020202020204" pitchFamily="34" charset="0"/>
              <a:buChar char="•"/>
              <a:defRPr lang="en-US" sz="1200" kern="1200" dirty="0" smtClean="0">
                <a:solidFill>
                  <a:schemeClr val="tx1"/>
                </a:solidFill>
                <a:latin typeface="+mn-lt"/>
                <a:ea typeface="+mn-ea"/>
                <a:cs typeface="Arial" pitchFamily="34" charset="0"/>
              </a:defRPr>
            </a:lvl1pPr>
          </a:lstStyle>
          <a:p>
            <a:pPr lvl="0"/>
            <a:r>
              <a:rPr lang="en-US" smtClean="0"/>
              <a:t>Click to edit Master text styles</a:t>
            </a:r>
          </a:p>
        </p:txBody>
      </p:sp>
      <p:sp>
        <p:nvSpPr>
          <p:cNvPr id="40" name="Text Placeholder 35"/>
          <p:cNvSpPr>
            <a:spLocks noGrp="1"/>
          </p:cNvSpPr>
          <p:nvPr>
            <p:ph type="body" sz="quarter" idx="13"/>
          </p:nvPr>
        </p:nvSpPr>
        <p:spPr>
          <a:xfrm>
            <a:off x="3144139" y="2420513"/>
            <a:ext cx="2816352" cy="2915761"/>
          </a:xfrm>
        </p:spPr>
        <p:txBody>
          <a:bodyPr/>
          <a:lstStyle>
            <a:lvl1pPr marL="227013" indent="-227013" algn="l" defTabSz="914400" rtl="0" eaLnBrk="1" latinLnBrk="0" hangingPunct="1">
              <a:spcBef>
                <a:spcPts val="400"/>
              </a:spcBef>
              <a:buSzPct val="100000"/>
              <a:buFont typeface="Arial" panose="020B0604020202020204" pitchFamily="34" charset="0"/>
              <a:buChar char="•"/>
              <a:defRPr lang="en-US" sz="1200" kern="1200" dirty="0" smtClean="0">
                <a:solidFill>
                  <a:schemeClr val="tx1"/>
                </a:solidFill>
                <a:latin typeface="+mn-lt"/>
                <a:ea typeface="+mn-ea"/>
                <a:cs typeface="Arial" pitchFamily="34" charset="0"/>
              </a:defRPr>
            </a:lvl1pPr>
          </a:lstStyle>
          <a:p>
            <a:pPr lvl="0"/>
            <a:r>
              <a:rPr lang="en-US" smtClean="0"/>
              <a:t>Click to edit Master text styles</a:t>
            </a:r>
          </a:p>
        </p:txBody>
      </p:sp>
      <p:sp>
        <p:nvSpPr>
          <p:cNvPr id="41" name="Text Placeholder 35"/>
          <p:cNvSpPr>
            <a:spLocks noGrp="1"/>
          </p:cNvSpPr>
          <p:nvPr>
            <p:ph type="body" sz="quarter" idx="14"/>
          </p:nvPr>
        </p:nvSpPr>
        <p:spPr>
          <a:xfrm>
            <a:off x="6032649" y="2420512"/>
            <a:ext cx="2834640" cy="2926525"/>
          </a:xfrm>
        </p:spPr>
        <p:txBody>
          <a:bodyPr/>
          <a:lstStyle>
            <a:lvl1pPr marL="227013" indent="-227013" algn="l" defTabSz="914400" rtl="0" eaLnBrk="1" latinLnBrk="0" hangingPunct="1">
              <a:spcBef>
                <a:spcPts val="400"/>
              </a:spcBef>
              <a:buSzPct val="100000"/>
              <a:buFont typeface="Arial" panose="020B0604020202020204" pitchFamily="34" charset="0"/>
              <a:buChar char="•"/>
              <a:defRPr lang="en-US" sz="1200" kern="1200" dirty="0" smtClean="0">
                <a:solidFill>
                  <a:schemeClr val="tx1"/>
                </a:solidFill>
                <a:latin typeface="+mn-lt"/>
                <a:ea typeface="+mn-ea"/>
                <a:cs typeface="Arial" pitchFamily="34" charset="0"/>
              </a:defRPr>
            </a:lvl1pPr>
          </a:lstStyle>
          <a:p>
            <a:pPr lvl="0"/>
            <a:r>
              <a:rPr lang="en-US" smtClean="0"/>
              <a:t>Click to edit Master text styles</a:t>
            </a:r>
          </a:p>
        </p:txBody>
      </p:sp>
      <p:cxnSp>
        <p:nvCxnSpPr>
          <p:cNvPr id="42" name="Straight Connector 41"/>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0" name="Text Placeholder 9"/>
          <p:cNvSpPr>
            <a:spLocks noGrp="1"/>
          </p:cNvSpPr>
          <p:nvPr>
            <p:ph type="body" sz="quarter" idx="15" hasCustomPrompt="1"/>
          </p:nvPr>
        </p:nvSpPr>
        <p:spPr>
          <a:xfrm>
            <a:off x="259937" y="5821933"/>
            <a:ext cx="8622792" cy="482614"/>
          </a:xfrm>
        </p:spPr>
        <p:txBody>
          <a:bodyPr/>
          <a:lstStyle>
            <a:lvl1pPr marL="171450" marR="0" indent="-171450" algn="l" defTabSz="914400" rtl="0" eaLnBrk="0" fontAlgn="base" latinLnBrk="0" hangingPunct="0">
              <a:lnSpc>
                <a:spcPct val="100000"/>
              </a:lnSpc>
              <a:spcBef>
                <a:spcPct val="20000"/>
              </a:spcBef>
              <a:spcAft>
                <a:spcPct val="0"/>
              </a:spcAft>
              <a:buClr>
                <a:schemeClr val="tx1"/>
              </a:buClr>
              <a:buSzPct val="120000"/>
              <a:buFont typeface="Arial" pitchFamily="34" charset="0"/>
              <a:buNone/>
              <a:tabLst/>
              <a:defRPr/>
            </a:lvl1pPr>
          </a:lstStyle>
          <a:p>
            <a:pPr marL="0" marR="0" lvl="0" indent="0" algn="l" defTabSz="914400" rtl="0" eaLnBrk="0" fontAlgn="base" latinLnBrk="0" hangingPunct="0">
              <a:lnSpc>
                <a:spcPct val="100000"/>
              </a:lnSpc>
              <a:spcBef>
                <a:spcPct val="20000"/>
              </a:spcBef>
              <a:spcAft>
                <a:spcPct val="0"/>
              </a:spcAft>
              <a:buClr>
                <a:schemeClr val="tx1"/>
              </a:buClr>
              <a:buSzPct val="120000"/>
              <a:tabLst/>
              <a:defRPr/>
            </a:pPr>
            <a:r>
              <a:rPr kumimoji="0" lang="en-US" sz="1200" b="0" i="0" u="none" strike="noStrike" kern="1200" cap="none" spc="0" normalizeH="0" baseline="0" noProof="0" dirty="0" smtClean="0">
                <a:ln>
                  <a:noFill/>
                </a:ln>
                <a:solidFill>
                  <a:srgbClr val="333333"/>
                </a:solidFill>
                <a:effectLst/>
                <a:uLnTx/>
                <a:uFillTx/>
                <a:latin typeface="+mn-lt"/>
                <a:cs typeface="Arial" pitchFamily="34" charset="0"/>
              </a:rPr>
              <a:t>Email </a:t>
            </a:r>
            <a:r>
              <a:rPr kumimoji="0" lang="en-US" sz="1200" b="0" i="0" u="none" strike="noStrike" kern="1200" cap="none" spc="0" normalizeH="0" baseline="0" noProof="0" dirty="0" err="1" smtClean="0">
                <a:ln>
                  <a:noFill/>
                </a:ln>
                <a:solidFill>
                  <a:srgbClr val="FFFFFF"/>
                </a:solidFill>
                <a:effectLst/>
                <a:uLnTx/>
                <a:uFillTx/>
                <a:latin typeface="+mn-lt"/>
                <a:cs typeface="Arial" pitchFamily="34" charset="0"/>
                <a:hlinkClick r:id="rId2"/>
              </a:rPr>
              <a:t>GuidedImplementations@McLean</a:t>
            </a:r>
            <a:r>
              <a:rPr kumimoji="0" lang="en-US" sz="1200" b="0" i="0" u="none" strike="noStrike" kern="1200" cap="none" spc="0" normalizeH="0" baseline="0" noProof="0" dirty="0" smtClean="0">
                <a:ln>
                  <a:noFill/>
                </a:ln>
                <a:solidFill>
                  <a:srgbClr val="FFFFFF"/>
                </a:solidFill>
                <a:effectLst/>
                <a:uLnTx/>
                <a:uFillTx/>
                <a:latin typeface="+mn-lt"/>
                <a:cs typeface="Arial" pitchFamily="34" charset="0"/>
                <a:hlinkClick r:id="rId2"/>
              </a:rPr>
              <a:t> Co.com</a:t>
            </a:r>
            <a:r>
              <a:rPr kumimoji="0" lang="en-US" sz="1200" b="0" i="0" u="none" strike="noStrike" kern="1200" cap="none" spc="0" normalizeH="0" baseline="0" noProof="0" dirty="0" smtClean="0">
                <a:ln>
                  <a:noFill/>
                </a:ln>
                <a:solidFill>
                  <a:srgbClr val="FFFFFF"/>
                </a:solidFill>
                <a:effectLst/>
                <a:uLnTx/>
                <a:uFillTx/>
                <a:latin typeface="+mn-lt"/>
                <a:cs typeface="Arial" pitchFamily="34" charset="0"/>
              </a:rPr>
              <a:t> </a:t>
            </a:r>
            <a:r>
              <a:rPr kumimoji="0" lang="en-US" sz="1200" b="0" i="0" u="none" strike="noStrike" kern="1200" cap="none" spc="0" normalizeH="0" baseline="0" noProof="0" dirty="0" smtClean="0">
                <a:ln>
                  <a:noFill/>
                </a:ln>
                <a:solidFill>
                  <a:srgbClr val="333333"/>
                </a:solidFill>
                <a:effectLst/>
                <a:uLnTx/>
                <a:uFillTx/>
                <a:latin typeface="+mn-lt"/>
                <a:cs typeface="Arial" pitchFamily="34" charset="0"/>
              </a:rPr>
              <a:t>or call </a:t>
            </a:r>
            <a:r>
              <a:rPr kumimoji="0" lang="en-CA" sz="1200" b="0" i="0" u="none" strike="noStrike" kern="1200" cap="none" spc="0" normalizeH="0" baseline="0" noProof="0" dirty="0" smtClean="0">
                <a:ln>
                  <a:noFill/>
                </a:ln>
                <a:solidFill>
                  <a:srgbClr val="333333"/>
                </a:solidFill>
                <a:effectLst/>
                <a:uLnTx/>
                <a:uFillTx/>
                <a:latin typeface="+mn-lt"/>
              </a:rPr>
              <a:t>1-888-670-8889 and ask for the Guided Implementation Coordinator to book a Guided Implementation in your organization.</a:t>
            </a:r>
            <a:endParaRPr lang="en-US" dirty="0" smtClean="0"/>
          </a:p>
          <a:p>
            <a:pPr lvl="0"/>
            <a:endParaRPr lang="en-US" dirty="0"/>
          </a:p>
        </p:txBody>
      </p:sp>
      <p:pic>
        <p:nvPicPr>
          <p:cNvPr id="29" name="Picture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0020" y="328771"/>
            <a:ext cx="857643" cy="731520"/>
          </a:xfrm>
          <a:prstGeom prst="rect">
            <a:avLst/>
          </a:prstGeom>
        </p:spPr>
      </p:pic>
      <p:pic>
        <p:nvPicPr>
          <p:cNvPr id="31" name="Picture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95534" y="5510359"/>
            <a:ext cx="331710" cy="282929"/>
          </a:xfrm>
          <a:prstGeom prst="rect">
            <a:avLst/>
          </a:prstGeom>
        </p:spPr>
      </p:pic>
      <p:pic>
        <p:nvPicPr>
          <p:cNvPr id="30" name="Picture 2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0020" y="328771"/>
            <a:ext cx="857643" cy="731520"/>
          </a:xfrm>
          <a:prstGeom prst="rect">
            <a:avLst/>
          </a:prstGeom>
        </p:spPr>
      </p:pic>
      <p:pic>
        <p:nvPicPr>
          <p:cNvPr id="32" name="Picture 3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495534" y="5510359"/>
            <a:ext cx="331710" cy="282929"/>
          </a:xfrm>
          <a:prstGeom prst="rect">
            <a:avLst/>
          </a:prstGeom>
        </p:spPr>
      </p:pic>
      <p:pic>
        <p:nvPicPr>
          <p:cNvPr id="33" name="Picture 32"/>
          <p:cNvPicPr>
            <a:picLocks noChangeAspect="1"/>
          </p:cNvPicPr>
          <p:nvPr userDrawn="1"/>
        </p:nvPicPr>
        <p:blipFill>
          <a:blip r:embed="rId5"/>
          <a:stretch>
            <a:fillRect/>
          </a:stretch>
        </p:blipFill>
        <p:spPr>
          <a:xfrm flipH="1">
            <a:off x="323528" y="1204535"/>
            <a:ext cx="922384" cy="843383"/>
          </a:xfrm>
          <a:prstGeom prst="rect">
            <a:avLst/>
          </a:prstGeom>
        </p:spPr>
      </p:pic>
    </p:spTree>
    <p:extLst>
      <p:ext uri="{BB962C8B-B14F-4D97-AF65-F5344CB8AC3E}">
        <p14:creationId xmlns:p14="http://schemas.microsoft.com/office/powerpoint/2010/main" val="3038708360"/>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3_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3355843056"/>
      </p:ext>
    </p:extLst>
  </p:cSld>
  <p:clrMapOvr>
    <a:masterClrMapping/>
  </p:clrMapOvr>
  <p:timing>
    <p:tnLst>
      <p:par>
        <p:cTn id="1" dur="indefinite" restart="never" nodeType="tmRoot"/>
      </p:par>
    </p:tnLst>
  </p:timing>
</p:sldLayout>
</file>

<file path=ppt/slideLayouts/slideLayout600.xml><?xml version="1.0" encoding="utf-8"?>
<p:sldLayout xmlns:a="http://schemas.openxmlformats.org/drawingml/2006/main" xmlns:r="http://schemas.openxmlformats.org/officeDocument/2006/relationships" xmlns:p="http://schemas.openxmlformats.org/presentationml/2006/main" userDrawn="1">
  <p:cSld name="4_Introduction">
    <p:bg>
      <p:bgRef idx="1001">
        <a:schemeClr val="bg1"/>
      </p:bgRef>
    </p:bg>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5" name="Text Placeholder 41"/>
          <p:cNvSpPr>
            <a:spLocks noGrp="1"/>
          </p:cNvSpPr>
          <p:nvPr>
            <p:ph type="body" sz="quarter" idx="16" hasCustomPrompt="1"/>
          </p:nvPr>
        </p:nvSpPr>
        <p:spPr>
          <a:xfrm>
            <a:off x="313897" y="2697576"/>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17" name="Text Placeholder 41"/>
          <p:cNvSpPr>
            <a:spLocks noGrp="1"/>
          </p:cNvSpPr>
          <p:nvPr>
            <p:ph type="body" sz="quarter" idx="26" hasCustomPrompt="1"/>
          </p:nvPr>
        </p:nvSpPr>
        <p:spPr>
          <a:xfrm>
            <a:off x="4752020" y="2697576"/>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cxnSp>
        <p:nvCxnSpPr>
          <p:cNvPr id="15" name="Straight Connector 14"/>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6" name="Rectangle 15"/>
          <p:cNvSpPr/>
          <p:nvPr userDrawn="1"/>
        </p:nvSpPr>
        <p:spPr>
          <a:xfrm>
            <a:off x="318713" y="2377536"/>
            <a:ext cx="4037263" cy="320040"/>
          </a:xfrm>
          <a:prstGeom prst="rect">
            <a:avLst/>
          </a:prstGeom>
          <a:solidFill>
            <a:srgbClr val="007698"/>
          </a:solidFill>
          <a:ln>
            <a:solidFill>
              <a:srgbClr val="007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rgbClr val="FFFFFF"/>
                </a:solidFill>
              </a:rPr>
              <a:t>This Research </a:t>
            </a:r>
            <a:r>
              <a:rPr lang="en-US" sz="1400" b="1" dirty="0" smtClean="0">
                <a:solidFill>
                  <a:srgbClr val="FFFFFF"/>
                </a:solidFill>
              </a:rPr>
              <a:t>Is </a:t>
            </a:r>
            <a:r>
              <a:rPr lang="en-US" sz="1400" b="1" dirty="0">
                <a:solidFill>
                  <a:srgbClr val="FFFFFF"/>
                </a:solidFill>
              </a:rPr>
              <a:t>Designed For:</a:t>
            </a:r>
          </a:p>
        </p:txBody>
      </p:sp>
      <p:sp>
        <p:nvSpPr>
          <p:cNvPr id="20" name="Rectangle 19"/>
          <p:cNvSpPr/>
          <p:nvPr userDrawn="1"/>
        </p:nvSpPr>
        <p:spPr>
          <a:xfrm>
            <a:off x="4756620" y="2377536"/>
            <a:ext cx="4037263" cy="320040"/>
          </a:xfrm>
          <a:prstGeom prst="rect">
            <a:avLst/>
          </a:prstGeom>
          <a:solidFill>
            <a:srgbClr val="007698"/>
          </a:solidFill>
          <a:ln>
            <a:solidFill>
              <a:srgbClr val="007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rgbClr val="FFFFFF"/>
                </a:solidFill>
              </a:rPr>
              <a:t>This Research Will Help You:</a:t>
            </a:r>
          </a:p>
        </p:txBody>
      </p:sp>
    </p:spTree>
    <p:extLst>
      <p:ext uri="{BB962C8B-B14F-4D97-AF65-F5344CB8AC3E}">
        <p14:creationId xmlns:p14="http://schemas.microsoft.com/office/powerpoint/2010/main" val="271528298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601.xml><?xml version="1.0" encoding="utf-8"?>
<p:sldLayout xmlns:a="http://schemas.openxmlformats.org/drawingml/2006/main" xmlns:r="http://schemas.openxmlformats.org/officeDocument/2006/relationships" xmlns:p="http://schemas.openxmlformats.org/presentationml/2006/main" userDrawn="1">
  <p:cSld name="Header / Bod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232756"/>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3087293064"/>
      </p:ext>
    </p:extLst>
  </p:cSld>
  <p:clrMapOvr>
    <a:masterClrMapping/>
  </p:clrMapOvr>
  <p:timing>
    <p:tnLst>
      <p:par>
        <p:cTn id="1" dur="indefinite" restart="never" nodeType="tmRoot"/>
      </p:par>
    </p:tnLst>
  </p:timing>
</p:sldLayout>
</file>

<file path=ppt/slideLayouts/slideLayout602.xml><?xml version="1.0" encoding="utf-8"?>
<p:sldLayout xmlns:a="http://schemas.openxmlformats.org/drawingml/2006/main" xmlns:r="http://schemas.openxmlformats.org/officeDocument/2006/relationships" xmlns:p="http://schemas.openxmlformats.org/presentationml/2006/main" userDrawn="1">
  <p:cSld name="2_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userDrawn="1">
            <p:ph type="body" sz="quarter" idx="18" hasCustomPrompt="1"/>
          </p:nvPr>
        </p:nvSpPr>
        <p:spPr>
          <a:xfrm>
            <a:off x="687148" y="4295384"/>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3919791" y="4307741"/>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
        <p:nvSpPr>
          <p:cNvPr id="13" name="TextBox 12"/>
          <p:cNvSpPr txBox="1"/>
          <p:nvPr userDrawn="1"/>
        </p:nvSpPr>
        <p:spPr>
          <a:xfrm>
            <a:off x="3919791" y="3976699"/>
            <a:ext cx="269351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What’s in this Section:</a:t>
            </a:r>
          </a:p>
        </p:txBody>
      </p:sp>
      <p:sp>
        <p:nvSpPr>
          <p:cNvPr id="14" name="TextBox 13"/>
          <p:cNvSpPr txBox="1"/>
          <p:nvPr userDrawn="1"/>
        </p:nvSpPr>
        <p:spPr>
          <a:xfrm>
            <a:off x="447639" y="3976700"/>
            <a:ext cx="102557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Sections:</a:t>
            </a:r>
          </a:p>
        </p:txBody>
      </p:sp>
      <p:cxnSp>
        <p:nvCxnSpPr>
          <p:cNvPr id="7" name="Straight Connector 6"/>
          <p:cNvCxnSpPr/>
          <p:nvPr userDrawn="1"/>
        </p:nvCxnSpPr>
        <p:spPr>
          <a:xfrm>
            <a:off x="3749514" y="4311718"/>
            <a:ext cx="0" cy="190613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3749514" y="6217856"/>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3749514" y="4311718"/>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9934206"/>
      </p:ext>
    </p:extLst>
  </p:cSld>
  <p:clrMapOvr>
    <a:masterClrMapping/>
  </p:clrMapOvr>
  <p:timing>
    <p:tnLst>
      <p:par>
        <p:cTn id="1" dur="indefinite" restart="never" nodeType="tmRoot"/>
      </p:par>
    </p:tnLst>
  </p:timing>
</p:sldLayout>
</file>

<file path=ppt/slideLayouts/slideLayout603.xml><?xml version="1.0" encoding="utf-8"?>
<p:sldLayout xmlns:a="http://schemas.openxmlformats.org/drawingml/2006/main" xmlns:r="http://schemas.openxmlformats.org/officeDocument/2006/relationships" xmlns:p="http://schemas.openxmlformats.org/presentationml/2006/main">
  <p:cSld name="8_Head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cxnSp>
        <p:nvCxnSpPr>
          <p:cNvPr id="4" name="Straight Connector 3"/>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7456679"/>
      </p:ext>
    </p:extLst>
  </p:cSld>
  <p:clrMapOvr>
    <a:masterClrMapping/>
  </p:clrMapOvr>
  <p:timing>
    <p:tnLst>
      <p:par>
        <p:cTn id="1" dur="indefinite" restart="never" nodeType="tmRoot"/>
      </p:par>
    </p:tnLst>
  </p:timing>
</p:sldLayout>
</file>

<file path=ppt/slideLayouts/slideLayout604.xml><?xml version="1.0" encoding="utf-8"?>
<p:sldLayout xmlns:a="http://schemas.openxmlformats.org/drawingml/2006/main" xmlns:r="http://schemas.openxmlformats.org/officeDocument/2006/relationships" xmlns:p="http://schemas.openxmlformats.org/presentationml/2006/main" preserve="1" userDrawn="1">
  <p:cSld name="1_Cover">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pic>
        <p:nvPicPr>
          <p:cNvPr id="17" name="Picture 16" descr="footer2012-mco.jpg"/>
          <p:cNvPicPr>
            <a:picLocks noChangeAspect="1"/>
          </p:cNvPicPr>
          <p:nvPr userDrawn="1"/>
        </p:nvPicPr>
        <p:blipFill>
          <a:blip r:embed="rId2" cstate="print"/>
          <a:srcRect l="77956"/>
          <a:stretch>
            <a:fillRect/>
          </a:stretch>
        </p:blipFill>
        <p:spPr>
          <a:xfrm>
            <a:off x="7128284" y="6090047"/>
            <a:ext cx="2015716" cy="767953"/>
          </a:xfrm>
          <a:prstGeom prst="rect">
            <a:avLst/>
          </a:prstGeom>
        </p:spPr>
      </p:pic>
      <p:sp>
        <p:nvSpPr>
          <p:cNvPr id="18" name="Rectangle 17"/>
          <p:cNvSpPr/>
          <p:nvPr userDrawn="1"/>
        </p:nvSpPr>
        <p:spPr>
          <a:xfrm>
            <a:off x="-509" y="6090047"/>
            <a:ext cx="7128284" cy="7679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CA" sz="800" dirty="0" smtClean="0">
                <a:solidFill>
                  <a:srgbClr val="ADB7C3"/>
                </a:solidFill>
              </a:rPr>
              <a:t>McLean &amp; Company is a research and advisory firm that provides practical solutions</a:t>
            </a:r>
            <a:br>
              <a:rPr lang="en-CA" sz="800" dirty="0" smtClean="0">
                <a:solidFill>
                  <a:srgbClr val="ADB7C3"/>
                </a:solidFill>
              </a:rPr>
            </a:br>
            <a:r>
              <a:rPr lang="en-CA" sz="800" dirty="0" smtClean="0">
                <a:solidFill>
                  <a:srgbClr val="ADB7C3"/>
                </a:solidFill>
              </a:rPr>
              <a:t>to human resources challenges with executable research, tools, and advice that will have a</a:t>
            </a:r>
            <a:br>
              <a:rPr lang="en-CA" sz="800" dirty="0" smtClean="0">
                <a:solidFill>
                  <a:srgbClr val="ADB7C3"/>
                </a:solidFill>
              </a:rPr>
            </a:br>
            <a:r>
              <a:rPr lang="en-CA" sz="800" dirty="0" smtClean="0">
                <a:solidFill>
                  <a:srgbClr val="ADB7C3"/>
                </a:solidFill>
              </a:rPr>
              <a:t>clear and measurable impact on your business. © 1997-2014 McLean &amp; Company.</a:t>
            </a:r>
            <a:br>
              <a:rPr lang="en-CA" sz="800" dirty="0" smtClean="0">
                <a:solidFill>
                  <a:srgbClr val="ADB7C3"/>
                </a:solidFill>
              </a:rPr>
            </a:br>
            <a:r>
              <a:rPr lang="en-CA" sz="800" dirty="0" smtClean="0">
                <a:solidFill>
                  <a:srgbClr val="ADB7C3"/>
                </a:solidFill>
              </a:rPr>
              <a:t>McLean &amp; Company is a division of Info-Tech Research Group Inc.</a:t>
            </a:r>
            <a:endParaRPr lang="en-CA" sz="800" dirty="0">
              <a:solidFill>
                <a:srgbClr val="ADB7C3"/>
              </a:solidFill>
            </a:endParaRPr>
          </a:p>
        </p:txBody>
      </p:sp>
    </p:spTree>
    <p:extLst>
      <p:ext uri="{BB962C8B-B14F-4D97-AF65-F5344CB8AC3E}">
        <p14:creationId xmlns:p14="http://schemas.microsoft.com/office/powerpoint/2010/main" val="3303468136"/>
      </p:ext>
    </p:extLst>
  </p:cSld>
  <p:clrMapOvr>
    <a:masterClrMapping/>
  </p:clrMapOvr>
  <p:timing>
    <p:tnLst>
      <p:par>
        <p:cTn id="1" dur="indefinite" restart="never" nodeType="tmRoot"/>
      </p:par>
    </p:tnLst>
  </p:timing>
</p:sldLayout>
</file>

<file path=ppt/slideLayouts/slideLayout605.xml><?xml version="1.0" encoding="utf-8"?>
<p:sldLayout xmlns:a="http://schemas.openxmlformats.org/drawingml/2006/main" xmlns:r="http://schemas.openxmlformats.org/officeDocument/2006/relationships" xmlns:p="http://schemas.openxmlformats.org/presentationml/2006/main" userDrawn="1">
  <p:cSld name="3_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userDrawn="1">
            <p:ph type="body" sz="quarter" idx="18" hasCustomPrompt="1"/>
          </p:nvPr>
        </p:nvSpPr>
        <p:spPr>
          <a:xfrm>
            <a:off x="687148" y="4295384"/>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3919791" y="4307741"/>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
        <p:nvSpPr>
          <p:cNvPr id="13" name="TextBox 12"/>
          <p:cNvSpPr txBox="1"/>
          <p:nvPr userDrawn="1"/>
        </p:nvSpPr>
        <p:spPr>
          <a:xfrm>
            <a:off x="3919791" y="3976699"/>
            <a:ext cx="269351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What’s in this Section:</a:t>
            </a:r>
          </a:p>
        </p:txBody>
      </p:sp>
      <p:sp>
        <p:nvSpPr>
          <p:cNvPr id="14" name="TextBox 13"/>
          <p:cNvSpPr txBox="1"/>
          <p:nvPr userDrawn="1"/>
        </p:nvSpPr>
        <p:spPr>
          <a:xfrm>
            <a:off x="447639" y="3976700"/>
            <a:ext cx="102557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Sections:</a:t>
            </a:r>
          </a:p>
        </p:txBody>
      </p:sp>
      <p:cxnSp>
        <p:nvCxnSpPr>
          <p:cNvPr id="7" name="Straight Connector 6"/>
          <p:cNvCxnSpPr/>
          <p:nvPr userDrawn="1"/>
        </p:nvCxnSpPr>
        <p:spPr>
          <a:xfrm>
            <a:off x="3749514" y="4311718"/>
            <a:ext cx="0" cy="190613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3749514" y="6217856"/>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3749514" y="4311718"/>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8179052"/>
      </p:ext>
    </p:extLst>
  </p:cSld>
  <p:clrMapOvr>
    <a:masterClrMapping/>
  </p:clrMapOvr>
  <p:timing>
    <p:tnLst>
      <p:par>
        <p:cTn id="1" dur="indefinite" restart="never" nodeType="tmRoot"/>
      </p:par>
    </p:tnLst>
  </p:timing>
</p:sldLayout>
</file>

<file path=ppt/slideLayouts/slideLayout606.xml><?xml version="1.0" encoding="utf-8"?>
<p:sldLayout xmlns:a="http://schemas.openxmlformats.org/drawingml/2006/main" xmlns:r="http://schemas.openxmlformats.org/officeDocument/2006/relationships" xmlns:p="http://schemas.openxmlformats.org/presentationml/2006/main" preserve="1" userDrawn="1">
  <p:cSld name="2_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1336998861"/>
      </p:ext>
    </p:extLst>
  </p:cSld>
  <p:clrMapOvr>
    <a:masterClrMapping/>
  </p:clrMapOvr>
  <p:timing>
    <p:tnLst>
      <p:par>
        <p:cTn id="1" dur="indefinite" restart="never" nodeType="tmRoot"/>
      </p:par>
    </p:tnLst>
  </p:timing>
</p:sldLayout>
</file>

<file path=ppt/slideLayouts/slideLayout607.xml><?xml version="1.0" encoding="utf-8"?>
<p:sldLayout xmlns:a="http://schemas.openxmlformats.org/drawingml/2006/main" xmlns:r="http://schemas.openxmlformats.org/officeDocument/2006/relationships" xmlns:p="http://schemas.openxmlformats.org/presentationml/2006/main" userDrawn="1">
  <p:cSld name="1_Activity Title Page">
    <p:spTree>
      <p:nvGrpSpPr>
        <p:cNvPr id="1" name=""/>
        <p:cNvGrpSpPr/>
        <p:nvPr/>
      </p:nvGrpSpPr>
      <p:grpSpPr>
        <a:xfrm>
          <a:off x="0" y="0"/>
          <a:ext cx="0" cy="0"/>
          <a:chOff x="0" y="0"/>
          <a:chExt cx="0" cy="0"/>
        </a:xfrm>
      </p:grpSpPr>
      <p:sp>
        <p:nvSpPr>
          <p:cNvPr id="23" name="Pentagon 22"/>
          <p:cNvSpPr/>
          <p:nvPr userDrawn="1"/>
        </p:nvSpPr>
        <p:spPr>
          <a:xfrm>
            <a:off x="0" y="411616"/>
            <a:ext cx="863588" cy="538410"/>
          </a:xfrm>
          <a:prstGeom prst="homePlate">
            <a:avLst>
              <a:gd name="adj" fmla="val 37631"/>
            </a:avLst>
          </a:prstGeom>
          <a:solidFill>
            <a:srgbClr val="C777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Title 1"/>
          <p:cNvSpPr>
            <a:spLocks noGrp="1"/>
          </p:cNvSpPr>
          <p:nvPr>
            <p:ph type="title" hasCustomPrompt="1"/>
          </p:nvPr>
        </p:nvSpPr>
        <p:spPr>
          <a:xfrm>
            <a:off x="863588" y="260648"/>
            <a:ext cx="8013712" cy="864096"/>
          </a:xfrm>
          <a:noFill/>
        </p:spPr>
        <p:txBody>
          <a:bodyPr/>
          <a:lstStyle>
            <a:lvl1pPr algn="l">
              <a:lnSpc>
                <a:spcPts val="2600"/>
              </a:lnSpc>
              <a:defRPr sz="2400" b="0" baseline="0">
                <a:solidFill>
                  <a:schemeClr val="tx1"/>
                </a:solidFill>
              </a:defRPr>
            </a:lvl1pPr>
          </a:lstStyle>
          <a:p>
            <a:r>
              <a:rPr lang="en-US" dirty="0" smtClean="0"/>
              <a:t>Page Header (Georgia, 24pt) </a:t>
            </a:r>
            <a:endParaRPr lang="en-CA" dirty="0"/>
          </a:p>
        </p:txBody>
      </p:sp>
      <p:sp>
        <p:nvSpPr>
          <p:cNvPr id="21" name="Text Placeholder 20"/>
          <p:cNvSpPr>
            <a:spLocks noGrp="1"/>
          </p:cNvSpPr>
          <p:nvPr>
            <p:ph type="body" sz="quarter" idx="10" hasCustomPrompt="1"/>
          </p:nvPr>
        </p:nvSpPr>
        <p:spPr>
          <a:xfrm>
            <a:off x="0" y="245442"/>
            <a:ext cx="641268" cy="891556"/>
          </a:xfrm>
        </p:spPr>
        <p:txBody>
          <a:bodyPr anchor="ctr"/>
          <a:lstStyle>
            <a:lvl1pPr algn="ctr">
              <a:buNone/>
              <a:defRPr sz="2000" b="1">
                <a:solidFill>
                  <a:schemeClr val="bg1"/>
                </a:solidFill>
              </a:defRPr>
            </a:lvl1pPr>
          </a:lstStyle>
          <a:p>
            <a:pPr lvl="0"/>
            <a:r>
              <a:rPr lang="en-US" dirty="0" smtClean="0"/>
              <a:t>#</a:t>
            </a:r>
            <a:endParaRPr lang="en-US" dirty="0"/>
          </a:p>
        </p:txBody>
      </p:sp>
    </p:spTree>
    <p:extLst>
      <p:ext uri="{BB962C8B-B14F-4D97-AF65-F5344CB8AC3E}">
        <p14:creationId xmlns:p14="http://schemas.microsoft.com/office/powerpoint/2010/main" val="992210811"/>
      </p:ext>
    </p:extLst>
  </p:cSld>
  <p:clrMapOvr>
    <a:masterClrMapping/>
  </p:clrMapOvr>
  <p:timing>
    <p:tnLst>
      <p:par>
        <p:cTn id="1" dur="indefinite" restart="never" nodeType="tmRoot"/>
      </p:par>
    </p:tnLst>
  </p:timing>
</p:sldLayout>
</file>

<file path=ppt/slideLayouts/slideLayout608.xml><?xml version="1.0" encoding="utf-8"?>
<p:sldLayout xmlns:a="http://schemas.openxmlformats.org/drawingml/2006/main" xmlns:r="http://schemas.openxmlformats.org/officeDocument/2006/relationships" xmlns:p="http://schemas.openxmlformats.org/presentationml/2006/main" preserve="1" userDrawn="1">
  <p:cSld name="1_Executive Summar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Executive Summary (Georgia, 24pt)</a:t>
            </a:r>
            <a:endParaRPr lang="en-US" dirty="0"/>
          </a:p>
        </p:txBody>
      </p:sp>
      <p:grpSp>
        <p:nvGrpSpPr>
          <p:cNvPr id="6" name="Group 88"/>
          <p:cNvGrpSpPr/>
          <p:nvPr/>
        </p:nvGrpSpPr>
        <p:grpSpPr>
          <a:xfrm>
            <a:off x="5740416" y="1209320"/>
            <a:ext cx="3145536" cy="321616"/>
            <a:chOff x="3991296" y="1960467"/>
            <a:chExt cx="1646636" cy="262207"/>
          </a:xfrm>
        </p:grpSpPr>
        <p:sp>
          <p:nvSpPr>
            <p:cNvPr id="7" name="Rectangle 6"/>
            <p:cNvSpPr/>
            <p:nvPr/>
          </p:nvSpPr>
          <p:spPr>
            <a:xfrm>
              <a:off x="3991296" y="1961753"/>
              <a:ext cx="1646636" cy="260921"/>
            </a:xfrm>
            <a:prstGeom prst="rect">
              <a:avLst/>
            </a:prstGeom>
            <a:solidFill>
              <a:srgbClr val="FF3C0D"/>
            </a:solidFill>
            <a:ln w="12700">
              <a:solidFill>
                <a:srgbClr val="E883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CA" sz="1200" i="1" dirty="0" smtClean="0">
                  <a:solidFill>
                    <a:srgbClr val="FFFFFF"/>
                  </a:solidFill>
                  <a:latin typeface="Georgia"/>
                </a:rPr>
                <a:t>McLean &amp; Company </a:t>
              </a:r>
              <a:r>
                <a:rPr lang="en-CA" sz="1200" i="1" dirty="0">
                  <a:solidFill>
                    <a:srgbClr val="FFFFFF"/>
                  </a:solidFill>
                  <a:latin typeface="Georgia"/>
                </a:rPr>
                <a:t>Insight</a:t>
              </a:r>
            </a:p>
          </p:txBody>
        </p:sp>
        <p:pic>
          <p:nvPicPr>
            <p:cNvPr id="8" name="Picture 7" descr="insight-sm.wmf"/>
            <p:cNvPicPr>
              <a:picLocks noChangeAspect="1"/>
            </p:cNvPicPr>
            <p:nvPr/>
          </p:nvPicPr>
          <p:blipFill>
            <a:blip r:embed="rId2" cstate="screen"/>
            <a:stretch>
              <a:fillRect/>
            </a:stretch>
          </p:blipFill>
          <p:spPr>
            <a:xfrm>
              <a:off x="5393464" y="1960467"/>
              <a:ext cx="217654" cy="253060"/>
            </a:xfrm>
            <a:prstGeom prst="rect">
              <a:avLst/>
            </a:prstGeom>
            <a:noFill/>
            <a:ln>
              <a:noFill/>
            </a:ln>
          </p:spPr>
        </p:pic>
      </p:grpSp>
      <p:grpSp>
        <p:nvGrpSpPr>
          <p:cNvPr id="26" name="Group 25"/>
          <p:cNvGrpSpPr/>
          <p:nvPr userDrawn="1"/>
        </p:nvGrpSpPr>
        <p:grpSpPr>
          <a:xfrm>
            <a:off x="255868" y="4125411"/>
            <a:ext cx="8640578" cy="461665"/>
            <a:chOff x="247848" y="4125411"/>
            <a:chExt cx="8640578" cy="461665"/>
          </a:xfrm>
        </p:grpSpPr>
        <p:sp>
          <p:nvSpPr>
            <p:cNvPr id="9" name="Rectangle 8"/>
            <p:cNvSpPr/>
            <p:nvPr userDrawn="1"/>
          </p:nvSpPr>
          <p:spPr>
            <a:xfrm>
              <a:off x="247848" y="4199835"/>
              <a:ext cx="8640578" cy="312818"/>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b="1" dirty="0">
                  <a:solidFill>
                    <a:srgbClr val="FFFFFF"/>
                  </a:solidFill>
                </a:rPr>
                <a:t>Resolution</a:t>
              </a:r>
            </a:p>
          </p:txBody>
        </p:sp>
        <p:sp>
          <p:nvSpPr>
            <p:cNvPr id="15" name="TextBox 14"/>
            <p:cNvSpPr txBox="1"/>
            <p:nvPr userDrawn="1"/>
          </p:nvSpPr>
          <p:spPr>
            <a:xfrm>
              <a:off x="8461706" y="4125411"/>
              <a:ext cx="426720" cy="461665"/>
            </a:xfrm>
            <a:prstGeom prst="rect">
              <a:avLst/>
            </a:prstGeom>
            <a:noFill/>
          </p:spPr>
          <p:txBody>
            <a:bodyPr wrap="none" rtlCol="0" anchor="ctr">
              <a:spAutoFit/>
            </a:bodyPr>
            <a:lstStyle/>
            <a:p>
              <a:pPr algn="ctr"/>
              <a:r>
                <a:rPr lang="en-US" sz="2400" b="1" dirty="0" smtClean="0">
                  <a:solidFill>
                    <a:srgbClr val="FFFFFF"/>
                  </a:solidFill>
                  <a:sym typeface="Wingdings" panose="05000000000000000000" pitchFamily="2" charset="2"/>
                </a:rPr>
                <a:t></a:t>
              </a:r>
              <a:endParaRPr lang="en-US" sz="2400" b="1" dirty="0">
                <a:solidFill>
                  <a:srgbClr val="FFFFFF"/>
                </a:solidFill>
              </a:endParaRPr>
            </a:p>
          </p:txBody>
        </p:sp>
      </p:grpSp>
      <p:grpSp>
        <p:nvGrpSpPr>
          <p:cNvPr id="25" name="Group 24"/>
          <p:cNvGrpSpPr/>
          <p:nvPr userDrawn="1"/>
        </p:nvGrpSpPr>
        <p:grpSpPr>
          <a:xfrm>
            <a:off x="247848" y="1210905"/>
            <a:ext cx="5266944" cy="325508"/>
            <a:chOff x="277163" y="1210905"/>
            <a:chExt cx="5266944" cy="325508"/>
          </a:xfrm>
        </p:grpSpPr>
        <p:sp>
          <p:nvSpPr>
            <p:cNvPr id="13" name="Rectangle 12"/>
            <p:cNvSpPr/>
            <p:nvPr userDrawn="1"/>
          </p:nvSpPr>
          <p:spPr>
            <a:xfrm>
              <a:off x="277163" y="1210905"/>
              <a:ext cx="5266944" cy="320040"/>
            </a:xfrm>
            <a:prstGeom prst="rect">
              <a:avLst/>
            </a:prstGeom>
            <a:solidFill>
              <a:srgbClr val="924E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rgbClr val="FFFFFF"/>
                  </a:solidFill>
                </a:rPr>
                <a:t>Situation</a:t>
              </a:r>
              <a:endParaRPr lang="en-US" sz="1400" b="1" dirty="0">
                <a:solidFill>
                  <a:srgbClr val="FFFFFF"/>
                </a:solidFill>
              </a:endParaRPr>
            </a:p>
          </p:txBody>
        </p:sp>
        <p:sp>
          <p:nvSpPr>
            <p:cNvPr id="16" name="Isosceles Triangle 15"/>
            <p:cNvSpPr/>
            <p:nvPr userDrawn="1"/>
          </p:nvSpPr>
          <p:spPr>
            <a:xfrm>
              <a:off x="5223565" y="1254045"/>
              <a:ext cx="216694" cy="22383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smtClean="0">
                <a:solidFill>
                  <a:srgbClr val="333333"/>
                </a:solidFill>
              </a:endParaRPr>
            </a:p>
          </p:txBody>
        </p:sp>
        <p:sp>
          <p:nvSpPr>
            <p:cNvPr id="17" name="TextBox 16"/>
            <p:cNvSpPr txBox="1"/>
            <p:nvPr userDrawn="1"/>
          </p:nvSpPr>
          <p:spPr>
            <a:xfrm>
              <a:off x="5297384" y="1259414"/>
              <a:ext cx="69056" cy="276999"/>
            </a:xfrm>
            <a:prstGeom prst="rect">
              <a:avLst/>
            </a:prstGeom>
            <a:noFill/>
          </p:spPr>
          <p:txBody>
            <a:bodyPr wrap="square" rtlCol="0" anchor="ctr">
              <a:spAutoFit/>
            </a:bodyPr>
            <a:lstStyle/>
            <a:p>
              <a:pPr algn="ctr"/>
              <a:r>
                <a:rPr lang="en-US" sz="1200" dirty="0" smtClean="0">
                  <a:solidFill>
                    <a:srgbClr val="924E6B"/>
                  </a:solidFill>
                </a:rPr>
                <a:t>!</a:t>
              </a:r>
              <a:endParaRPr lang="en-US" sz="1200" dirty="0">
                <a:solidFill>
                  <a:srgbClr val="924E6B"/>
                </a:solidFill>
              </a:endParaRPr>
            </a:p>
          </p:txBody>
        </p:sp>
      </p:grpSp>
      <p:grpSp>
        <p:nvGrpSpPr>
          <p:cNvPr id="24" name="Group 23"/>
          <p:cNvGrpSpPr/>
          <p:nvPr userDrawn="1"/>
        </p:nvGrpSpPr>
        <p:grpSpPr>
          <a:xfrm>
            <a:off x="247848" y="2639247"/>
            <a:ext cx="5266944" cy="369332"/>
            <a:chOff x="251520" y="2526953"/>
            <a:chExt cx="5266944" cy="369332"/>
          </a:xfrm>
        </p:grpSpPr>
        <p:sp>
          <p:nvSpPr>
            <p:cNvPr id="11" name="Rectangle 10"/>
            <p:cNvSpPr/>
            <p:nvPr userDrawn="1"/>
          </p:nvSpPr>
          <p:spPr>
            <a:xfrm>
              <a:off x="251520" y="2547450"/>
              <a:ext cx="5266944"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b="1" dirty="0">
                  <a:solidFill>
                    <a:srgbClr val="FFFFFF"/>
                  </a:solidFill>
                </a:rPr>
                <a:t>Complication</a:t>
              </a:r>
            </a:p>
          </p:txBody>
        </p:sp>
        <p:sp>
          <p:nvSpPr>
            <p:cNvPr id="18" name="TextBox 17"/>
            <p:cNvSpPr txBox="1"/>
            <p:nvPr userDrawn="1"/>
          </p:nvSpPr>
          <p:spPr>
            <a:xfrm>
              <a:off x="5177595" y="2526953"/>
              <a:ext cx="262664" cy="369332"/>
            </a:xfrm>
            <a:prstGeom prst="rect">
              <a:avLst/>
            </a:prstGeom>
            <a:noFill/>
          </p:spPr>
          <p:txBody>
            <a:bodyPr wrap="square" rtlCol="0">
              <a:spAutoFit/>
            </a:bodyPr>
            <a:lstStyle/>
            <a:p>
              <a:r>
                <a:rPr lang="en-US" b="1" dirty="0" smtClean="0">
                  <a:solidFill>
                    <a:srgbClr val="FFFFFF"/>
                  </a:solidFill>
                </a:rPr>
                <a:t>?</a:t>
              </a:r>
              <a:endParaRPr lang="en-US" b="1" dirty="0">
                <a:solidFill>
                  <a:srgbClr val="FFFFFF"/>
                </a:solidFill>
              </a:endParaRPr>
            </a:p>
          </p:txBody>
        </p:sp>
      </p:grpSp>
      <p:sp>
        <p:nvSpPr>
          <p:cNvPr id="20" name="Text Placeholder 19"/>
          <p:cNvSpPr>
            <a:spLocks noGrp="1"/>
          </p:cNvSpPr>
          <p:nvPr userDrawn="1">
            <p:ph type="body" sz="quarter" idx="10"/>
          </p:nvPr>
        </p:nvSpPr>
        <p:spPr>
          <a:xfrm>
            <a:off x="255869" y="1535364"/>
            <a:ext cx="5248656" cy="107899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1" name="Text Placeholder 19"/>
          <p:cNvSpPr>
            <a:spLocks noGrp="1"/>
          </p:cNvSpPr>
          <p:nvPr userDrawn="1">
            <p:ph type="body" sz="quarter" idx="11"/>
          </p:nvPr>
        </p:nvSpPr>
        <p:spPr>
          <a:xfrm>
            <a:off x="255869" y="2974004"/>
            <a:ext cx="5248656" cy="107698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2" name="Text Placeholder 19"/>
          <p:cNvSpPr>
            <a:spLocks noGrp="1"/>
          </p:cNvSpPr>
          <p:nvPr userDrawn="1">
            <p:ph type="body" sz="quarter" idx="12"/>
          </p:nvPr>
        </p:nvSpPr>
        <p:spPr>
          <a:xfrm>
            <a:off x="264818" y="4512653"/>
            <a:ext cx="8613648" cy="18084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cxnSp>
        <p:nvCxnSpPr>
          <p:cNvPr id="27" name="Straight Connector 26"/>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9" name="Text Placeholder 28"/>
          <p:cNvSpPr>
            <a:spLocks noGrp="1"/>
          </p:cNvSpPr>
          <p:nvPr>
            <p:ph type="body" sz="quarter" idx="13"/>
          </p:nvPr>
        </p:nvSpPr>
        <p:spPr>
          <a:xfrm>
            <a:off x="5740416" y="1527747"/>
            <a:ext cx="3148013" cy="2523241"/>
          </a:xfrm>
          <a:ln w="19050">
            <a:solidFill>
              <a:schemeClr val="bg1">
                <a:lumMod val="75000"/>
              </a:schemeClr>
            </a:solidFill>
          </a:ln>
        </p:spPr>
        <p:txBody>
          <a:bodyPr/>
          <a:lstStyle>
            <a:lvl1pPr marL="0" indent="0">
              <a:buNone/>
              <a:defRPr/>
            </a:lvl1pPr>
          </a:lstStyle>
          <a:p>
            <a:pPr lvl="0"/>
            <a:endParaRPr lang="en-US" dirty="0"/>
          </a:p>
        </p:txBody>
      </p:sp>
    </p:spTree>
    <p:extLst>
      <p:ext uri="{BB962C8B-B14F-4D97-AF65-F5344CB8AC3E}">
        <p14:creationId xmlns:p14="http://schemas.microsoft.com/office/powerpoint/2010/main" val="940824686"/>
      </p:ext>
    </p:extLst>
  </p:cSld>
  <p:clrMapOvr>
    <a:masterClrMapping/>
  </p:clrMapOvr>
  <p:timing>
    <p:tnLst>
      <p:par>
        <p:cTn id="1" dur="indefinite" restart="never" nodeType="tmRoot"/>
      </p:par>
    </p:tnLst>
  </p:timing>
</p:sldLayout>
</file>

<file path=ppt/slideLayouts/slideLayout609.xml><?xml version="1.0" encoding="utf-8"?>
<p:sldLayout xmlns:a="http://schemas.openxmlformats.org/drawingml/2006/main" xmlns:r="http://schemas.openxmlformats.org/officeDocument/2006/relationships" xmlns:p="http://schemas.openxmlformats.org/presentationml/2006/main" userDrawn="1">
  <p:cSld name="1_Header / Bod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232756"/>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2339534349"/>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2_Activity Title Page">
    <p:spTree>
      <p:nvGrpSpPr>
        <p:cNvPr id="1" name=""/>
        <p:cNvGrpSpPr/>
        <p:nvPr/>
      </p:nvGrpSpPr>
      <p:grpSpPr>
        <a:xfrm>
          <a:off x="0" y="0"/>
          <a:ext cx="0" cy="0"/>
          <a:chOff x="0" y="0"/>
          <a:chExt cx="0" cy="0"/>
        </a:xfrm>
      </p:grpSpPr>
      <p:sp>
        <p:nvSpPr>
          <p:cNvPr id="23" name="Pentagon 22"/>
          <p:cNvSpPr/>
          <p:nvPr userDrawn="1"/>
        </p:nvSpPr>
        <p:spPr>
          <a:xfrm>
            <a:off x="0" y="411616"/>
            <a:ext cx="863588" cy="538410"/>
          </a:xfrm>
          <a:prstGeom prst="homePlate">
            <a:avLst>
              <a:gd name="adj" fmla="val 37631"/>
            </a:avLst>
          </a:prstGeom>
          <a:solidFill>
            <a:srgbClr val="C777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Title 1"/>
          <p:cNvSpPr>
            <a:spLocks noGrp="1"/>
          </p:cNvSpPr>
          <p:nvPr>
            <p:ph type="title" hasCustomPrompt="1"/>
          </p:nvPr>
        </p:nvSpPr>
        <p:spPr>
          <a:xfrm>
            <a:off x="863588" y="260648"/>
            <a:ext cx="8013712" cy="864096"/>
          </a:xfrm>
          <a:noFill/>
        </p:spPr>
        <p:txBody>
          <a:bodyPr/>
          <a:lstStyle>
            <a:lvl1pPr algn="l">
              <a:lnSpc>
                <a:spcPts val="2600"/>
              </a:lnSpc>
              <a:defRPr sz="2400" b="0" baseline="0">
                <a:solidFill>
                  <a:schemeClr val="tx1"/>
                </a:solidFill>
              </a:defRPr>
            </a:lvl1pPr>
          </a:lstStyle>
          <a:p>
            <a:r>
              <a:rPr lang="en-US" dirty="0" smtClean="0"/>
              <a:t>Page Header (Georgia, 24pt) </a:t>
            </a:r>
            <a:endParaRPr lang="en-CA" dirty="0"/>
          </a:p>
        </p:txBody>
      </p:sp>
      <p:sp>
        <p:nvSpPr>
          <p:cNvPr id="21" name="Text Placeholder 20"/>
          <p:cNvSpPr>
            <a:spLocks noGrp="1"/>
          </p:cNvSpPr>
          <p:nvPr>
            <p:ph type="body" sz="quarter" idx="10" hasCustomPrompt="1"/>
          </p:nvPr>
        </p:nvSpPr>
        <p:spPr>
          <a:xfrm>
            <a:off x="0" y="245442"/>
            <a:ext cx="641268" cy="891556"/>
          </a:xfrm>
        </p:spPr>
        <p:txBody>
          <a:bodyPr anchor="ctr"/>
          <a:lstStyle>
            <a:lvl1pPr algn="ctr">
              <a:buNone/>
              <a:defRPr sz="2000" b="1">
                <a:solidFill>
                  <a:schemeClr val="bg1"/>
                </a:solidFill>
              </a:defRPr>
            </a:lvl1pPr>
          </a:lstStyle>
          <a:p>
            <a:pPr lvl="0"/>
            <a:r>
              <a:rPr lang="en-US" dirty="0" smtClean="0"/>
              <a:t>#</a:t>
            </a:r>
            <a:endParaRPr lang="en-US" dirty="0"/>
          </a:p>
        </p:txBody>
      </p:sp>
    </p:spTree>
    <p:extLst>
      <p:ext uri="{BB962C8B-B14F-4D97-AF65-F5344CB8AC3E}">
        <p14:creationId xmlns:p14="http://schemas.microsoft.com/office/powerpoint/2010/main" val="3360388426"/>
      </p:ext>
    </p:extLst>
  </p:cSld>
  <p:clrMapOvr>
    <a:masterClrMapping/>
  </p:clrMapOvr>
  <p:timing>
    <p:tnLst>
      <p:par>
        <p:cTn id="1" dur="indefinite" restart="never" nodeType="tmRoot"/>
      </p:par>
    </p:tnLst>
  </p:timing>
</p:sldLayout>
</file>

<file path=ppt/slideLayouts/slideLayout610.xml><?xml version="1.0" encoding="utf-8"?>
<p:sldLayout xmlns:a="http://schemas.openxmlformats.org/drawingml/2006/main" xmlns:r="http://schemas.openxmlformats.org/officeDocument/2006/relationships" xmlns:p="http://schemas.openxmlformats.org/presentationml/2006/main">
  <p:cSld name="1_Case Study">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Case Study (Georgia, 24pt) </a:t>
            </a:r>
            <a:endParaRPr lang="en-CA" dirty="0"/>
          </a:p>
        </p:txBody>
      </p:sp>
      <p:pic>
        <p:nvPicPr>
          <p:cNvPr id="19" name="Picture 18" descr="case_study.wmf"/>
          <p:cNvPicPr>
            <a:picLocks noChangeAspect="1"/>
          </p:cNvPicPr>
          <p:nvPr userDrawn="1"/>
        </p:nvPicPr>
        <p:blipFill>
          <a:blip r:embed="rId2" cstate="print"/>
          <a:stretch>
            <a:fillRect/>
          </a:stretch>
        </p:blipFill>
        <p:spPr>
          <a:xfrm>
            <a:off x="464339" y="1376773"/>
            <a:ext cx="1035598" cy="1136822"/>
          </a:xfrm>
          <a:prstGeom prst="rect">
            <a:avLst/>
          </a:prstGeom>
        </p:spPr>
      </p:pic>
    </p:spTree>
    <p:extLst>
      <p:ext uri="{BB962C8B-B14F-4D97-AF65-F5344CB8AC3E}">
        <p14:creationId xmlns:p14="http://schemas.microsoft.com/office/powerpoint/2010/main" val="3838188214"/>
      </p:ext>
    </p:extLst>
  </p:cSld>
  <p:clrMapOvr>
    <a:masterClrMapping/>
  </p:clrMapOvr>
  <p:timing>
    <p:tnLst>
      <p:par>
        <p:cTn id="1" dur="indefinite" restart="never" nodeType="tmRoot"/>
      </p:par>
    </p:tnLst>
  </p:timing>
</p:sldLayout>
</file>

<file path=ppt/slideLayouts/slideLayout611.xml><?xml version="1.0" encoding="utf-8"?>
<p:sldLayout xmlns:a="http://schemas.openxmlformats.org/drawingml/2006/main" xmlns:r="http://schemas.openxmlformats.org/officeDocument/2006/relationships" xmlns:p="http://schemas.openxmlformats.org/presentationml/2006/main" preserve="1" userDrawn="1">
  <p:cSld name="2_Cover">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pic>
        <p:nvPicPr>
          <p:cNvPr id="17" name="Picture 16" descr="footer2012-mco.jpg"/>
          <p:cNvPicPr>
            <a:picLocks noChangeAspect="1"/>
          </p:cNvPicPr>
          <p:nvPr userDrawn="1"/>
        </p:nvPicPr>
        <p:blipFill>
          <a:blip r:embed="rId2" cstate="print"/>
          <a:srcRect l="77956"/>
          <a:stretch>
            <a:fillRect/>
          </a:stretch>
        </p:blipFill>
        <p:spPr>
          <a:xfrm>
            <a:off x="7128284" y="6090047"/>
            <a:ext cx="2015716" cy="767953"/>
          </a:xfrm>
          <a:prstGeom prst="rect">
            <a:avLst/>
          </a:prstGeom>
        </p:spPr>
      </p:pic>
      <p:sp>
        <p:nvSpPr>
          <p:cNvPr id="18" name="Rectangle 17"/>
          <p:cNvSpPr/>
          <p:nvPr userDrawn="1"/>
        </p:nvSpPr>
        <p:spPr>
          <a:xfrm>
            <a:off x="-509" y="6090047"/>
            <a:ext cx="7128284" cy="7679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CA" sz="800" dirty="0" smtClean="0">
                <a:solidFill>
                  <a:srgbClr val="ADB7C3"/>
                </a:solidFill>
              </a:rPr>
              <a:t>McLean &amp; Company is a research and advisory firm that provides practical solutions</a:t>
            </a:r>
            <a:br>
              <a:rPr lang="en-CA" sz="800" dirty="0" smtClean="0">
                <a:solidFill>
                  <a:srgbClr val="ADB7C3"/>
                </a:solidFill>
              </a:rPr>
            </a:br>
            <a:r>
              <a:rPr lang="en-CA" sz="800" dirty="0" smtClean="0">
                <a:solidFill>
                  <a:srgbClr val="ADB7C3"/>
                </a:solidFill>
              </a:rPr>
              <a:t>to human resources challenges with executable research, tools, and advice that will have a</a:t>
            </a:r>
            <a:br>
              <a:rPr lang="en-CA" sz="800" dirty="0" smtClean="0">
                <a:solidFill>
                  <a:srgbClr val="ADB7C3"/>
                </a:solidFill>
              </a:rPr>
            </a:br>
            <a:r>
              <a:rPr lang="en-CA" sz="800" dirty="0" smtClean="0">
                <a:solidFill>
                  <a:srgbClr val="ADB7C3"/>
                </a:solidFill>
              </a:rPr>
              <a:t>clear and measurable impact on your business. © 1997-2014 McLean &amp; Company.</a:t>
            </a:r>
            <a:br>
              <a:rPr lang="en-CA" sz="800" dirty="0" smtClean="0">
                <a:solidFill>
                  <a:srgbClr val="ADB7C3"/>
                </a:solidFill>
              </a:rPr>
            </a:br>
            <a:r>
              <a:rPr lang="en-CA" sz="800" dirty="0" smtClean="0">
                <a:solidFill>
                  <a:srgbClr val="ADB7C3"/>
                </a:solidFill>
              </a:rPr>
              <a:t>McLean &amp; Company is a division of Info-Tech Research Group Inc.</a:t>
            </a:r>
            <a:endParaRPr lang="en-CA" sz="800" dirty="0">
              <a:solidFill>
                <a:srgbClr val="ADB7C3"/>
              </a:solidFill>
            </a:endParaRPr>
          </a:p>
        </p:txBody>
      </p:sp>
    </p:spTree>
    <p:extLst>
      <p:ext uri="{BB962C8B-B14F-4D97-AF65-F5344CB8AC3E}">
        <p14:creationId xmlns:p14="http://schemas.microsoft.com/office/powerpoint/2010/main" val="1146004391"/>
      </p:ext>
    </p:extLst>
  </p:cSld>
  <p:clrMapOvr>
    <a:masterClrMapping/>
  </p:clrMapOvr>
  <p:timing>
    <p:tnLst>
      <p:par>
        <p:cTn id="1" dur="indefinite" restart="never" nodeType="tmRoot"/>
      </p:par>
    </p:tnLst>
  </p:timing>
</p:sldLayout>
</file>

<file path=ppt/slideLayouts/slideLayout612.xml><?xml version="1.0" encoding="utf-8"?>
<p:sldLayout xmlns:a="http://schemas.openxmlformats.org/drawingml/2006/main" xmlns:r="http://schemas.openxmlformats.org/officeDocument/2006/relationships" xmlns:p="http://schemas.openxmlformats.org/presentationml/2006/main" userDrawn="1">
  <p:cSld name="4_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userDrawn="1">
            <p:ph type="body" sz="quarter" idx="18" hasCustomPrompt="1"/>
          </p:nvPr>
        </p:nvSpPr>
        <p:spPr>
          <a:xfrm>
            <a:off x="687148" y="4295384"/>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3919791" y="4307741"/>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
        <p:nvSpPr>
          <p:cNvPr id="13" name="TextBox 12"/>
          <p:cNvSpPr txBox="1"/>
          <p:nvPr userDrawn="1"/>
        </p:nvSpPr>
        <p:spPr>
          <a:xfrm>
            <a:off x="3919791" y="3976699"/>
            <a:ext cx="269351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What’s in this Section:</a:t>
            </a:r>
          </a:p>
        </p:txBody>
      </p:sp>
      <p:sp>
        <p:nvSpPr>
          <p:cNvPr id="14" name="TextBox 13"/>
          <p:cNvSpPr txBox="1"/>
          <p:nvPr userDrawn="1"/>
        </p:nvSpPr>
        <p:spPr>
          <a:xfrm>
            <a:off x="447639" y="3976700"/>
            <a:ext cx="102557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Sections:</a:t>
            </a:r>
          </a:p>
        </p:txBody>
      </p:sp>
      <p:cxnSp>
        <p:nvCxnSpPr>
          <p:cNvPr id="7" name="Straight Connector 6"/>
          <p:cNvCxnSpPr/>
          <p:nvPr userDrawn="1"/>
        </p:nvCxnSpPr>
        <p:spPr>
          <a:xfrm>
            <a:off x="3749514" y="4311718"/>
            <a:ext cx="0" cy="190613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3749514" y="6217856"/>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3749514" y="4311718"/>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0917061"/>
      </p:ext>
    </p:extLst>
  </p:cSld>
  <p:clrMapOvr>
    <a:masterClrMapping/>
  </p:clrMapOvr>
  <p:timing>
    <p:tnLst>
      <p:par>
        <p:cTn id="1" dur="indefinite" restart="never" nodeType="tmRoot"/>
      </p:par>
    </p:tnLst>
  </p:timing>
</p:sldLayout>
</file>

<file path=ppt/slideLayouts/slideLayout613.xml><?xml version="1.0" encoding="utf-8"?>
<p:sldLayout xmlns:a="http://schemas.openxmlformats.org/drawingml/2006/main" xmlns:r="http://schemas.openxmlformats.org/officeDocument/2006/relationships" xmlns:p="http://schemas.openxmlformats.org/presentationml/2006/main" preserve="1" userDrawn="1">
  <p:cSld name="3_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601682737"/>
      </p:ext>
    </p:extLst>
  </p:cSld>
  <p:clrMapOvr>
    <a:masterClrMapping/>
  </p:clrMapOvr>
  <p:timing>
    <p:tnLst>
      <p:par>
        <p:cTn id="1" dur="indefinite" restart="never" nodeType="tmRoot"/>
      </p:par>
    </p:tnLst>
  </p:timing>
</p:sldLayout>
</file>

<file path=ppt/slideLayouts/slideLayout614.xml><?xml version="1.0" encoding="utf-8"?>
<p:sldLayout xmlns:a="http://schemas.openxmlformats.org/drawingml/2006/main" xmlns:r="http://schemas.openxmlformats.org/officeDocument/2006/relationships" xmlns:p="http://schemas.openxmlformats.org/presentationml/2006/main" userDrawn="1">
  <p:cSld name="2_Activity Title Page">
    <p:spTree>
      <p:nvGrpSpPr>
        <p:cNvPr id="1" name=""/>
        <p:cNvGrpSpPr/>
        <p:nvPr/>
      </p:nvGrpSpPr>
      <p:grpSpPr>
        <a:xfrm>
          <a:off x="0" y="0"/>
          <a:ext cx="0" cy="0"/>
          <a:chOff x="0" y="0"/>
          <a:chExt cx="0" cy="0"/>
        </a:xfrm>
      </p:grpSpPr>
      <p:sp>
        <p:nvSpPr>
          <p:cNvPr id="23" name="Pentagon 22"/>
          <p:cNvSpPr/>
          <p:nvPr userDrawn="1"/>
        </p:nvSpPr>
        <p:spPr>
          <a:xfrm>
            <a:off x="0" y="411616"/>
            <a:ext cx="863588" cy="538410"/>
          </a:xfrm>
          <a:prstGeom prst="homePlate">
            <a:avLst>
              <a:gd name="adj" fmla="val 37631"/>
            </a:avLst>
          </a:prstGeom>
          <a:solidFill>
            <a:srgbClr val="C777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Title 1"/>
          <p:cNvSpPr>
            <a:spLocks noGrp="1"/>
          </p:cNvSpPr>
          <p:nvPr>
            <p:ph type="title" hasCustomPrompt="1"/>
          </p:nvPr>
        </p:nvSpPr>
        <p:spPr>
          <a:xfrm>
            <a:off x="863588" y="260648"/>
            <a:ext cx="8013712" cy="864096"/>
          </a:xfrm>
          <a:noFill/>
        </p:spPr>
        <p:txBody>
          <a:bodyPr/>
          <a:lstStyle>
            <a:lvl1pPr algn="l">
              <a:lnSpc>
                <a:spcPts val="2600"/>
              </a:lnSpc>
              <a:defRPr sz="2400" b="0" baseline="0">
                <a:solidFill>
                  <a:schemeClr val="tx1"/>
                </a:solidFill>
              </a:defRPr>
            </a:lvl1pPr>
          </a:lstStyle>
          <a:p>
            <a:r>
              <a:rPr lang="en-US" dirty="0" smtClean="0"/>
              <a:t>Page Header (Georgia, 24pt) </a:t>
            </a:r>
            <a:endParaRPr lang="en-CA" dirty="0"/>
          </a:p>
        </p:txBody>
      </p:sp>
      <p:sp>
        <p:nvSpPr>
          <p:cNvPr id="21" name="Text Placeholder 20"/>
          <p:cNvSpPr>
            <a:spLocks noGrp="1"/>
          </p:cNvSpPr>
          <p:nvPr>
            <p:ph type="body" sz="quarter" idx="10" hasCustomPrompt="1"/>
          </p:nvPr>
        </p:nvSpPr>
        <p:spPr>
          <a:xfrm>
            <a:off x="0" y="245442"/>
            <a:ext cx="641268" cy="891556"/>
          </a:xfrm>
        </p:spPr>
        <p:txBody>
          <a:bodyPr anchor="ctr"/>
          <a:lstStyle>
            <a:lvl1pPr algn="ctr">
              <a:buNone/>
              <a:defRPr sz="2000" b="1">
                <a:solidFill>
                  <a:schemeClr val="bg1"/>
                </a:solidFill>
              </a:defRPr>
            </a:lvl1pPr>
          </a:lstStyle>
          <a:p>
            <a:pPr lvl="0"/>
            <a:r>
              <a:rPr lang="en-US" dirty="0" smtClean="0"/>
              <a:t>#</a:t>
            </a:r>
            <a:endParaRPr lang="en-US" dirty="0"/>
          </a:p>
        </p:txBody>
      </p:sp>
    </p:spTree>
    <p:extLst>
      <p:ext uri="{BB962C8B-B14F-4D97-AF65-F5344CB8AC3E}">
        <p14:creationId xmlns:p14="http://schemas.microsoft.com/office/powerpoint/2010/main" val="3364099273"/>
      </p:ext>
    </p:extLst>
  </p:cSld>
  <p:clrMapOvr>
    <a:masterClrMapping/>
  </p:clrMapOvr>
  <p:timing>
    <p:tnLst>
      <p:par>
        <p:cTn id="1" dur="indefinite" restart="never" nodeType="tmRoot"/>
      </p:par>
    </p:tnLst>
  </p:timing>
</p:sldLayout>
</file>

<file path=ppt/slideLayouts/slideLayout615.xml><?xml version="1.0" encoding="utf-8"?>
<p:sldLayout xmlns:a="http://schemas.openxmlformats.org/drawingml/2006/main" xmlns:r="http://schemas.openxmlformats.org/officeDocument/2006/relationships" xmlns:p="http://schemas.openxmlformats.org/presentationml/2006/main" preserve="1" userDrawn="1">
  <p:cSld name="3_Executive Summar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Executive Summary (Georgia, 24pt)</a:t>
            </a:r>
            <a:endParaRPr lang="en-US" dirty="0"/>
          </a:p>
        </p:txBody>
      </p:sp>
      <p:grpSp>
        <p:nvGrpSpPr>
          <p:cNvPr id="6" name="Group 88"/>
          <p:cNvGrpSpPr/>
          <p:nvPr/>
        </p:nvGrpSpPr>
        <p:grpSpPr>
          <a:xfrm>
            <a:off x="5740416" y="1209320"/>
            <a:ext cx="3145536" cy="321616"/>
            <a:chOff x="3991296" y="1960467"/>
            <a:chExt cx="1646636" cy="262207"/>
          </a:xfrm>
        </p:grpSpPr>
        <p:sp>
          <p:nvSpPr>
            <p:cNvPr id="7" name="Rectangle 6"/>
            <p:cNvSpPr/>
            <p:nvPr/>
          </p:nvSpPr>
          <p:spPr>
            <a:xfrm>
              <a:off x="3991296" y="1961753"/>
              <a:ext cx="1646636" cy="260921"/>
            </a:xfrm>
            <a:prstGeom prst="rect">
              <a:avLst/>
            </a:prstGeom>
            <a:solidFill>
              <a:srgbClr val="FF3C0D"/>
            </a:solidFill>
            <a:ln w="12700">
              <a:solidFill>
                <a:srgbClr val="E883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CA" sz="1200" i="1" dirty="0" smtClean="0">
                  <a:solidFill>
                    <a:srgbClr val="FFFFFF"/>
                  </a:solidFill>
                  <a:latin typeface="Georgia"/>
                </a:rPr>
                <a:t>McLean &amp; Company </a:t>
              </a:r>
              <a:r>
                <a:rPr lang="en-CA" sz="1200" i="1" dirty="0">
                  <a:solidFill>
                    <a:srgbClr val="FFFFFF"/>
                  </a:solidFill>
                  <a:latin typeface="Georgia"/>
                </a:rPr>
                <a:t>Insight</a:t>
              </a:r>
            </a:p>
          </p:txBody>
        </p:sp>
        <p:pic>
          <p:nvPicPr>
            <p:cNvPr id="8" name="Picture 7" descr="insight-sm.wmf"/>
            <p:cNvPicPr>
              <a:picLocks noChangeAspect="1"/>
            </p:cNvPicPr>
            <p:nvPr/>
          </p:nvPicPr>
          <p:blipFill>
            <a:blip r:embed="rId2" cstate="screen"/>
            <a:stretch>
              <a:fillRect/>
            </a:stretch>
          </p:blipFill>
          <p:spPr>
            <a:xfrm>
              <a:off x="5393464" y="1960467"/>
              <a:ext cx="217654" cy="253060"/>
            </a:xfrm>
            <a:prstGeom prst="rect">
              <a:avLst/>
            </a:prstGeom>
            <a:noFill/>
            <a:ln>
              <a:noFill/>
            </a:ln>
          </p:spPr>
        </p:pic>
      </p:grpSp>
      <p:grpSp>
        <p:nvGrpSpPr>
          <p:cNvPr id="26" name="Group 25"/>
          <p:cNvGrpSpPr/>
          <p:nvPr userDrawn="1"/>
        </p:nvGrpSpPr>
        <p:grpSpPr>
          <a:xfrm>
            <a:off x="255868" y="4125411"/>
            <a:ext cx="8640578" cy="461665"/>
            <a:chOff x="247848" y="4125411"/>
            <a:chExt cx="8640578" cy="461665"/>
          </a:xfrm>
        </p:grpSpPr>
        <p:sp>
          <p:nvSpPr>
            <p:cNvPr id="9" name="Rectangle 8"/>
            <p:cNvSpPr/>
            <p:nvPr userDrawn="1"/>
          </p:nvSpPr>
          <p:spPr>
            <a:xfrm>
              <a:off x="247848" y="4199835"/>
              <a:ext cx="8640578" cy="312818"/>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b="1" dirty="0">
                  <a:solidFill>
                    <a:srgbClr val="FFFFFF"/>
                  </a:solidFill>
                </a:rPr>
                <a:t>Resolution</a:t>
              </a:r>
            </a:p>
          </p:txBody>
        </p:sp>
        <p:sp>
          <p:nvSpPr>
            <p:cNvPr id="15" name="TextBox 14"/>
            <p:cNvSpPr txBox="1"/>
            <p:nvPr userDrawn="1"/>
          </p:nvSpPr>
          <p:spPr>
            <a:xfrm>
              <a:off x="8461706" y="4125411"/>
              <a:ext cx="426720" cy="461665"/>
            </a:xfrm>
            <a:prstGeom prst="rect">
              <a:avLst/>
            </a:prstGeom>
            <a:noFill/>
          </p:spPr>
          <p:txBody>
            <a:bodyPr wrap="none" rtlCol="0" anchor="ctr">
              <a:spAutoFit/>
            </a:bodyPr>
            <a:lstStyle/>
            <a:p>
              <a:pPr algn="ctr"/>
              <a:r>
                <a:rPr lang="en-US" sz="2400" b="1" dirty="0" smtClean="0">
                  <a:solidFill>
                    <a:srgbClr val="FFFFFF"/>
                  </a:solidFill>
                  <a:sym typeface="Wingdings" panose="05000000000000000000" pitchFamily="2" charset="2"/>
                </a:rPr>
                <a:t></a:t>
              </a:r>
              <a:endParaRPr lang="en-US" sz="2400" b="1" dirty="0">
                <a:solidFill>
                  <a:srgbClr val="FFFFFF"/>
                </a:solidFill>
              </a:endParaRPr>
            </a:p>
          </p:txBody>
        </p:sp>
      </p:grpSp>
      <p:grpSp>
        <p:nvGrpSpPr>
          <p:cNvPr id="25" name="Group 24"/>
          <p:cNvGrpSpPr/>
          <p:nvPr userDrawn="1"/>
        </p:nvGrpSpPr>
        <p:grpSpPr>
          <a:xfrm>
            <a:off x="247848" y="1210905"/>
            <a:ext cx="5266944" cy="325508"/>
            <a:chOff x="277163" y="1210905"/>
            <a:chExt cx="5266944" cy="325508"/>
          </a:xfrm>
        </p:grpSpPr>
        <p:sp>
          <p:nvSpPr>
            <p:cNvPr id="13" name="Rectangle 12"/>
            <p:cNvSpPr/>
            <p:nvPr userDrawn="1"/>
          </p:nvSpPr>
          <p:spPr>
            <a:xfrm>
              <a:off x="277163" y="1210905"/>
              <a:ext cx="5266944" cy="320040"/>
            </a:xfrm>
            <a:prstGeom prst="rect">
              <a:avLst/>
            </a:prstGeom>
            <a:solidFill>
              <a:srgbClr val="924E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rgbClr val="FFFFFF"/>
                  </a:solidFill>
                </a:rPr>
                <a:t>Situation</a:t>
              </a:r>
              <a:endParaRPr lang="en-US" sz="1400" b="1" dirty="0">
                <a:solidFill>
                  <a:srgbClr val="FFFFFF"/>
                </a:solidFill>
              </a:endParaRPr>
            </a:p>
          </p:txBody>
        </p:sp>
        <p:sp>
          <p:nvSpPr>
            <p:cNvPr id="16" name="Isosceles Triangle 15"/>
            <p:cNvSpPr/>
            <p:nvPr userDrawn="1"/>
          </p:nvSpPr>
          <p:spPr>
            <a:xfrm>
              <a:off x="5223565" y="1254045"/>
              <a:ext cx="216694" cy="22383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smtClean="0">
                <a:solidFill>
                  <a:srgbClr val="333333"/>
                </a:solidFill>
              </a:endParaRPr>
            </a:p>
          </p:txBody>
        </p:sp>
        <p:sp>
          <p:nvSpPr>
            <p:cNvPr id="17" name="TextBox 16"/>
            <p:cNvSpPr txBox="1"/>
            <p:nvPr userDrawn="1"/>
          </p:nvSpPr>
          <p:spPr>
            <a:xfrm>
              <a:off x="5297384" y="1259414"/>
              <a:ext cx="69056" cy="276999"/>
            </a:xfrm>
            <a:prstGeom prst="rect">
              <a:avLst/>
            </a:prstGeom>
            <a:noFill/>
          </p:spPr>
          <p:txBody>
            <a:bodyPr wrap="square" rtlCol="0" anchor="ctr">
              <a:spAutoFit/>
            </a:bodyPr>
            <a:lstStyle/>
            <a:p>
              <a:pPr algn="ctr"/>
              <a:r>
                <a:rPr lang="en-US" sz="1200" dirty="0" smtClean="0">
                  <a:solidFill>
                    <a:srgbClr val="924E6B"/>
                  </a:solidFill>
                </a:rPr>
                <a:t>!</a:t>
              </a:r>
              <a:endParaRPr lang="en-US" sz="1200" dirty="0">
                <a:solidFill>
                  <a:srgbClr val="924E6B"/>
                </a:solidFill>
              </a:endParaRPr>
            </a:p>
          </p:txBody>
        </p:sp>
      </p:grpSp>
      <p:grpSp>
        <p:nvGrpSpPr>
          <p:cNvPr id="24" name="Group 23"/>
          <p:cNvGrpSpPr/>
          <p:nvPr userDrawn="1"/>
        </p:nvGrpSpPr>
        <p:grpSpPr>
          <a:xfrm>
            <a:off x="247848" y="2639247"/>
            <a:ext cx="5266944" cy="369332"/>
            <a:chOff x="251520" y="2526953"/>
            <a:chExt cx="5266944" cy="369332"/>
          </a:xfrm>
        </p:grpSpPr>
        <p:sp>
          <p:nvSpPr>
            <p:cNvPr id="11" name="Rectangle 10"/>
            <p:cNvSpPr/>
            <p:nvPr userDrawn="1"/>
          </p:nvSpPr>
          <p:spPr>
            <a:xfrm>
              <a:off x="251520" y="2547450"/>
              <a:ext cx="5266944"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b="1" dirty="0">
                  <a:solidFill>
                    <a:srgbClr val="FFFFFF"/>
                  </a:solidFill>
                </a:rPr>
                <a:t>Complication</a:t>
              </a:r>
            </a:p>
          </p:txBody>
        </p:sp>
        <p:sp>
          <p:nvSpPr>
            <p:cNvPr id="18" name="TextBox 17"/>
            <p:cNvSpPr txBox="1"/>
            <p:nvPr userDrawn="1"/>
          </p:nvSpPr>
          <p:spPr>
            <a:xfrm>
              <a:off x="5177595" y="2526953"/>
              <a:ext cx="262664" cy="369332"/>
            </a:xfrm>
            <a:prstGeom prst="rect">
              <a:avLst/>
            </a:prstGeom>
            <a:noFill/>
          </p:spPr>
          <p:txBody>
            <a:bodyPr wrap="square" rtlCol="0">
              <a:spAutoFit/>
            </a:bodyPr>
            <a:lstStyle/>
            <a:p>
              <a:r>
                <a:rPr lang="en-US" b="1" dirty="0" smtClean="0">
                  <a:solidFill>
                    <a:srgbClr val="FFFFFF"/>
                  </a:solidFill>
                </a:rPr>
                <a:t>?</a:t>
              </a:r>
              <a:endParaRPr lang="en-US" b="1" dirty="0">
                <a:solidFill>
                  <a:srgbClr val="FFFFFF"/>
                </a:solidFill>
              </a:endParaRPr>
            </a:p>
          </p:txBody>
        </p:sp>
      </p:grpSp>
      <p:sp>
        <p:nvSpPr>
          <p:cNvPr id="20" name="Text Placeholder 19"/>
          <p:cNvSpPr>
            <a:spLocks noGrp="1"/>
          </p:cNvSpPr>
          <p:nvPr userDrawn="1">
            <p:ph type="body" sz="quarter" idx="10"/>
          </p:nvPr>
        </p:nvSpPr>
        <p:spPr>
          <a:xfrm>
            <a:off x="255869" y="1535364"/>
            <a:ext cx="5248656" cy="107899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1" name="Text Placeholder 19"/>
          <p:cNvSpPr>
            <a:spLocks noGrp="1"/>
          </p:cNvSpPr>
          <p:nvPr userDrawn="1">
            <p:ph type="body" sz="quarter" idx="11"/>
          </p:nvPr>
        </p:nvSpPr>
        <p:spPr>
          <a:xfrm>
            <a:off x="255869" y="2974004"/>
            <a:ext cx="5248656" cy="107698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2" name="Text Placeholder 19"/>
          <p:cNvSpPr>
            <a:spLocks noGrp="1"/>
          </p:cNvSpPr>
          <p:nvPr userDrawn="1">
            <p:ph type="body" sz="quarter" idx="12"/>
          </p:nvPr>
        </p:nvSpPr>
        <p:spPr>
          <a:xfrm>
            <a:off x="264818" y="4512653"/>
            <a:ext cx="8613648" cy="18084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cxnSp>
        <p:nvCxnSpPr>
          <p:cNvPr id="27" name="Straight Connector 26"/>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9" name="Text Placeholder 28"/>
          <p:cNvSpPr>
            <a:spLocks noGrp="1"/>
          </p:cNvSpPr>
          <p:nvPr>
            <p:ph type="body" sz="quarter" idx="13"/>
          </p:nvPr>
        </p:nvSpPr>
        <p:spPr>
          <a:xfrm>
            <a:off x="5740416" y="1527747"/>
            <a:ext cx="3148013" cy="2523241"/>
          </a:xfrm>
          <a:ln w="19050">
            <a:solidFill>
              <a:schemeClr val="bg1">
                <a:lumMod val="75000"/>
              </a:schemeClr>
            </a:solidFill>
          </a:ln>
        </p:spPr>
        <p:txBody>
          <a:bodyPr/>
          <a:lstStyle>
            <a:lvl1pPr marL="0" indent="0">
              <a:buNone/>
              <a:defRPr/>
            </a:lvl1pPr>
          </a:lstStyle>
          <a:p>
            <a:pPr lvl="0"/>
            <a:endParaRPr lang="en-US" dirty="0"/>
          </a:p>
        </p:txBody>
      </p:sp>
    </p:spTree>
    <p:extLst>
      <p:ext uri="{BB962C8B-B14F-4D97-AF65-F5344CB8AC3E}">
        <p14:creationId xmlns:p14="http://schemas.microsoft.com/office/powerpoint/2010/main" val="3465146832"/>
      </p:ext>
    </p:extLst>
  </p:cSld>
  <p:clrMapOvr>
    <a:masterClrMapping/>
  </p:clrMapOvr>
  <p:timing>
    <p:tnLst>
      <p:par>
        <p:cTn id="1" dur="indefinite" restart="never" nodeType="tmRoot"/>
      </p:par>
    </p:tnLst>
  </p:timing>
</p:sldLayout>
</file>

<file path=ppt/slideLayouts/slideLayout616.xml><?xml version="1.0" encoding="utf-8"?>
<p:sldLayout xmlns:a="http://schemas.openxmlformats.org/drawingml/2006/main" xmlns:r="http://schemas.openxmlformats.org/officeDocument/2006/relationships" xmlns:p="http://schemas.openxmlformats.org/presentationml/2006/main">
  <p:cSld name="Three Sections">
    <p:spTree>
      <p:nvGrpSpPr>
        <p:cNvPr id="1" name=""/>
        <p:cNvGrpSpPr/>
        <p:nvPr/>
      </p:nvGrpSpPr>
      <p:grpSpPr>
        <a:xfrm>
          <a:off x="0" y="0"/>
          <a:ext cx="0" cy="0"/>
          <a:chOff x="0" y="0"/>
          <a:chExt cx="0" cy="0"/>
        </a:xfrm>
      </p:grpSpPr>
      <p:sp>
        <p:nvSpPr>
          <p:cNvPr id="12" name="Text Placeholder 13"/>
          <p:cNvSpPr>
            <a:spLocks noGrp="1"/>
          </p:cNvSpPr>
          <p:nvPr>
            <p:ph type="body" sz="quarter" idx="12" hasCustomPrompt="1"/>
          </p:nvPr>
        </p:nvSpPr>
        <p:spPr>
          <a:xfrm>
            <a:off x="266219" y="4642215"/>
            <a:ext cx="8613648" cy="320040"/>
          </a:xfr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en-US" sz="1400" b="1" dirty="0" smtClean="0"/>
            </a:lvl1pPr>
          </a:lstStyle>
          <a:p>
            <a:pPr marL="0" lvl="0" defTabSz="914400" eaLnBrk="1" latinLnBrk="0" hangingPunct="1"/>
            <a:r>
              <a:rPr lang="en-US" dirty="0" smtClean="0"/>
              <a:t>Click to replace text (Arial, 14pt)</a:t>
            </a:r>
          </a:p>
        </p:txBody>
      </p:sp>
      <p:sp>
        <p:nvSpPr>
          <p:cNvPr id="11" name="Text Placeholder 13"/>
          <p:cNvSpPr>
            <a:spLocks noGrp="1"/>
          </p:cNvSpPr>
          <p:nvPr>
            <p:ph type="body" sz="quarter" idx="11" hasCustomPrompt="1"/>
          </p:nvPr>
        </p:nvSpPr>
        <p:spPr>
          <a:xfrm>
            <a:off x="266219" y="2931098"/>
            <a:ext cx="8613648" cy="320040"/>
          </a:xfr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en-US" sz="1400" b="1" dirty="0" smtClean="0">
                <a:solidFill>
                  <a:schemeClr val="lt1"/>
                </a:solidFill>
              </a:defRPr>
            </a:lvl1pPr>
          </a:lstStyle>
          <a:p>
            <a:pPr marL="0" lvl="0" defTabSz="914400" eaLnBrk="1" latinLnBrk="0" hangingPunct="1"/>
            <a:r>
              <a:rPr lang="en-US" dirty="0" smtClean="0"/>
              <a:t>Click to replace text (Arial, 14pt)</a:t>
            </a:r>
          </a:p>
        </p:txBody>
      </p:sp>
      <p:sp>
        <p:nvSpPr>
          <p:cNvPr id="14" name="Text Placeholder 13"/>
          <p:cNvSpPr>
            <a:spLocks noGrp="1"/>
          </p:cNvSpPr>
          <p:nvPr>
            <p:ph type="body" sz="quarter" idx="10" hasCustomPrompt="1"/>
          </p:nvPr>
        </p:nvSpPr>
        <p:spPr>
          <a:xfrm>
            <a:off x="266219" y="1226948"/>
            <a:ext cx="8611080" cy="320040"/>
          </a:xfrm>
          <a:solidFill>
            <a:schemeClr val="accent5">
              <a:lumMod val="50000"/>
            </a:schemeClr>
          </a:solidFill>
        </p:spPr>
        <p:txBody>
          <a:bodyPr/>
          <a:lstStyle>
            <a:lvl1pPr marL="0" indent="0">
              <a:buNone/>
              <a:defRPr lang="en-US" sz="1400" b="1" kern="1200" dirty="0" smtClean="0">
                <a:solidFill>
                  <a:schemeClr val="bg1"/>
                </a:solidFill>
                <a:latin typeface="+mn-lt"/>
                <a:ea typeface="+mn-ea"/>
                <a:cs typeface="+mn-cs"/>
              </a:defRPr>
            </a:lvl1pPr>
          </a:lstStyle>
          <a:p>
            <a:pPr lvl="0"/>
            <a:r>
              <a:rPr lang="en-US" dirty="0" smtClean="0"/>
              <a:t>Click to replace text (Arial, 14pt)</a:t>
            </a:r>
          </a:p>
        </p:txBody>
      </p:sp>
      <p:sp>
        <p:nvSpPr>
          <p:cNvPr id="2" name="Title 1"/>
          <p:cNvSpPr>
            <a:spLocks noGrp="1"/>
          </p:cNvSpPr>
          <p:nvPr>
            <p:ph type="title" hasCustomPrompt="1"/>
          </p:nvPr>
        </p:nvSpPr>
        <p:spPr/>
        <p:txBody>
          <a:bodyPr/>
          <a:lstStyle>
            <a:lvl1pPr>
              <a:defRPr baseline="0"/>
            </a:lvl1pPr>
          </a:lstStyle>
          <a:p>
            <a:r>
              <a:rPr lang="en-US" dirty="0" smtClean="0"/>
              <a:t>Three sections (Georgia, 24pt)</a:t>
            </a:r>
            <a:endParaRPr lang="en-US" dirty="0"/>
          </a:p>
        </p:txBody>
      </p:sp>
      <p:sp>
        <p:nvSpPr>
          <p:cNvPr id="13" name="Text Placeholder 12"/>
          <p:cNvSpPr>
            <a:spLocks noGrp="1"/>
          </p:cNvSpPr>
          <p:nvPr>
            <p:ph type="body" sz="quarter" idx="13"/>
          </p:nvPr>
        </p:nvSpPr>
        <p:spPr>
          <a:xfrm>
            <a:off x="266219" y="1546727"/>
            <a:ext cx="8595360" cy="1384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5" name="Text Placeholder 12"/>
          <p:cNvSpPr>
            <a:spLocks noGrp="1"/>
          </p:cNvSpPr>
          <p:nvPr>
            <p:ph type="body" sz="quarter" idx="14"/>
          </p:nvPr>
        </p:nvSpPr>
        <p:spPr>
          <a:xfrm>
            <a:off x="266219" y="3257915"/>
            <a:ext cx="8595360" cy="1384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6" name="Text Placeholder 12"/>
          <p:cNvSpPr>
            <a:spLocks noGrp="1"/>
          </p:cNvSpPr>
          <p:nvPr>
            <p:ph type="body" sz="quarter" idx="15"/>
          </p:nvPr>
        </p:nvSpPr>
        <p:spPr>
          <a:xfrm>
            <a:off x="266219" y="4969032"/>
            <a:ext cx="8595360" cy="13775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cxnSp>
        <p:nvCxnSpPr>
          <p:cNvPr id="9" name="Straight Connector 8"/>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8985365"/>
      </p:ext>
    </p:extLst>
  </p:cSld>
  <p:clrMapOvr>
    <a:masterClrMapping/>
  </p:clrMapOvr>
  <p:timing>
    <p:tnLst>
      <p:par>
        <p:cTn id="1" dur="indefinite" restart="never" nodeType="tmRoot"/>
      </p:par>
    </p:tnLst>
  </p:timing>
</p:sldLayout>
</file>

<file path=ppt/slideLayouts/slideLayout617.xml><?xml version="1.0" encoding="utf-8"?>
<p:sldLayout xmlns:a="http://schemas.openxmlformats.org/drawingml/2006/main" xmlns:r="http://schemas.openxmlformats.org/officeDocument/2006/relationships" xmlns:p="http://schemas.openxmlformats.org/presentationml/2006/main" preserve="1">
  <p:cSld name="Cover">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pic>
        <p:nvPicPr>
          <p:cNvPr id="15" name="Picture 14" descr="footer2012-mco.jpg"/>
          <p:cNvPicPr>
            <a:picLocks noChangeAspect="1"/>
          </p:cNvPicPr>
          <p:nvPr/>
        </p:nvPicPr>
        <p:blipFill>
          <a:blip r:embed="rId2" cstate="print"/>
          <a:srcRect l="77956"/>
          <a:stretch>
            <a:fillRect/>
          </a:stretch>
        </p:blipFill>
        <p:spPr>
          <a:xfrm>
            <a:off x="7128284" y="6090047"/>
            <a:ext cx="2015716" cy="767953"/>
          </a:xfrm>
          <a:prstGeom prst="rect">
            <a:avLst/>
          </a:prstGeom>
        </p:spPr>
      </p:pic>
      <p:sp>
        <p:nvSpPr>
          <p:cNvPr id="26" name="Rectangle 25"/>
          <p:cNvSpPr/>
          <p:nvPr/>
        </p:nvSpPr>
        <p:spPr>
          <a:xfrm>
            <a:off x="-509" y="6090047"/>
            <a:ext cx="7128284" cy="7679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CA" sz="800" dirty="0" smtClean="0">
                <a:solidFill>
                  <a:srgbClr val="ADB7C3"/>
                </a:solidFill>
              </a:rPr>
              <a:t>McLean &amp; Company is a research and advisory firm that provides practical solutions</a:t>
            </a:r>
            <a:br>
              <a:rPr lang="en-CA" sz="800" dirty="0" smtClean="0">
                <a:solidFill>
                  <a:srgbClr val="ADB7C3"/>
                </a:solidFill>
              </a:rPr>
            </a:br>
            <a:r>
              <a:rPr lang="en-CA" sz="800" dirty="0" smtClean="0">
                <a:solidFill>
                  <a:srgbClr val="ADB7C3"/>
                </a:solidFill>
              </a:rPr>
              <a:t>to human resources challenges with executable research, tools, and advice that will have a</a:t>
            </a:r>
            <a:br>
              <a:rPr lang="en-CA" sz="800" dirty="0" smtClean="0">
                <a:solidFill>
                  <a:srgbClr val="ADB7C3"/>
                </a:solidFill>
              </a:rPr>
            </a:br>
            <a:r>
              <a:rPr lang="en-CA" sz="800" dirty="0" smtClean="0">
                <a:solidFill>
                  <a:srgbClr val="ADB7C3"/>
                </a:solidFill>
              </a:rPr>
              <a:t>clear and measurable impact on your business. © 1997-2014 McLean &amp; Company.</a:t>
            </a:r>
            <a:br>
              <a:rPr lang="en-CA" sz="800" dirty="0" smtClean="0">
                <a:solidFill>
                  <a:srgbClr val="ADB7C3"/>
                </a:solidFill>
              </a:rPr>
            </a:br>
            <a:r>
              <a:rPr lang="en-CA" sz="800" dirty="0" smtClean="0">
                <a:solidFill>
                  <a:srgbClr val="ADB7C3"/>
                </a:solidFill>
              </a:rPr>
              <a:t>McLean &amp; Company is a division of Info-Tech Research Group Inc.</a:t>
            </a:r>
            <a:endParaRPr lang="en-CA" sz="800" dirty="0">
              <a:solidFill>
                <a:srgbClr val="ADB7C3"/>
              </a:solidFill>
            </a:endParaRPr>
          </a:p>
        </p:txBody>
      </p:sp>
    </p:spTree>
    <p:extLst>
      <p:ext uri="{BB962C8B-B14F-4D97-AF65-F5344CB8AC3E}">
        <p14:creationId xmlns:p14="http://schemas.microsoft.com/office/powerpoint/2010/main" val="2279364058"/>
      </p:ext>
    </p:extLst>
  </p:cSld>
  <p:clrMapOvr>
    <a:masterClrMapping/>
  </p:clrMapOvr>
  <p:timing>
    <p:tnLst>
      <p:par>
        <p:cTn id="1" dur="indefinite" restart="never" nodeType="tmRoot"/>
      </p:par>
    </p:tnLst>
  </p:timing>
</p:sldLayout>
</file>

<file path=ppt/slideLayouts/slideLayout618.xml><?xml version="1.0" encoding="utf-8"?>
<p:sldLayout xmlns:a="http://schemas.openxmlformats.org/drawingml/2006/main" xmlns:r="http://schemas.openxmlformats.org/officeDocument/2006/relationships" xmlns:p="http://schemas.openxmlformats.org/presentationml/2006/main" preserve="1">
  <p:cSld name="Section Cover Page">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p:ph type="body" sz="quarter" idx="18" hasCustomPrompt="1"/>
          </p:nvPr>
        </p:nvSpPr>
        <p:spPr>
          <a:xfrm>
            <a:off x="6336196" y="4298777"/>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791580" y="4311718"/>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Tree>
    <p:extLst>
      <p:ext uri="{BB962C8B-B14F-4D97-AF65-F5344CB8AC3E}">
        <p14:creationId xmlns:p14="http://schemas.microsoft.com/office/powerpoint/2010/main" val="718611020"/>
      </p:ext>
    </p:extLst>
  </p:cSld>
  <p:clrMapOvr>
    <a:masterClrMapping/>
  </p:clrMapOvr>
  <p:timing>
    <p:tnLst>
      <p:par>
        <p:cTn id="1" dur="indefinite" restart="never" nodeType="tmRoot"/>
      </p:par>
    </p:tnLst>
  </p:timing>
  <p:hf hdr="0" ftr="0" dt="0"/>
</p:sldLayout>
</file>

<file path=ppt/slideLayouts/slideLayout619.xml><?xml version="1.0" encoding="utf-8"?>
<p:sldLayout xmlns:a="http://schemas.openxmlformats.org/drawingml/2006/main" xmlns:r="http://schemas.openxmlformats.org/officeDocument/2006/relationships" xmlns:p="http://schemas.openxmlformats.org/presentationml/2006/main" preserve="1">
  <p:cSld name="Introduction">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5" name="Text Placeholder 41"/>
          <p:cNvSpPr>
            <a:spLocks noGrp="1"/>
          </p:cNvSpPr>
          <p:nvPr>
            <p:ph type="body" sz="quarter" idx="16" hasCustomPrompt="1"/>
          </p:nvPr>
        </p:nvSpPr>
        <p:spPr>
          <a:xfrm>
            <a:off x="249303" y="2507593"/>
            <a:ext cx="4034665" cy="2376264"/>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26" name="Text Placeholder 41"/>
          <p:cNvSpPr>
            <a:spLocks noGrp="1"/>
          </p:cNvSpPr>
          <p:nvPr>
            <p:ph type="body" sz="quarter" idx="23" hasCustomPrompt="1"/>
          </p:nvPr>
        </p:nvSpPr>
        <p:spPr>
          <a:xfrm>
            <a:off x="4860032" y="2507593"/>
            <a:ext cx="4032448" cy="2376264"/>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Tree>
    <p:extLst>
      <p:ext uri="{BB962C8B-B14F-4D97-AF65-F5344CB8AC3E}">
        <p14:creationId xmlns:p14="http://schemas.microsoft.com/office/powerpoint/2010/main" val="700293503"/>
      </p:ext>
    </p:extLst>
  </p:cSld>
  <p:clrMapOvr>
    <a:masterClrMapping/>
  </p:clrMapOvr>
  <p:timing>
    <p:tnLst>
      <p:par>
        <p:cTn id="1" dur="indefinite" restart="never" nodeType="tmRoot"/>
      </p:par>
    </p:tnLst>
  </p:timing>
  <p:hf hdr="0" ftr="0" dt="0"/>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_Executive Summar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Executive Summary (Georgia, 24pt)</a:t>
            </a:r>
            <a:endParaRPr lang="en-US" dirty="0"/>
          </a:p>
        </p:txBody>
      </p:sp>
      <p:grpSp>
        <p:nvGrpSpPr>
          <p:cNvPr id="6" name="Group 88"/>
          <p:cNvGrpSpPr/>
          <p:nvPr/>
        </p:nvGrpSpPr>
        <p:grpSpPr>
          <a:xfrm>
            <a:off x="5740416" y="1209320"/>
            <a:ext cx="3145536" cy="321616"/>
            <a:chOff x="3991296" y="1960467"/>
            <a:chExt cx="1646636" cy="262207"/>
          </a:xfrm>
        </p:grpSpPr>
        <p:sp>
          <p:nvSpPr>
            <p:cNvPr id="7" name="Rectangle 6"/>
            <p:cNvSpPr/>
            <p:nvPr/>
          </p:nvSpPr>
          <p:spPr>
            <a:xfrm>
              <a:off x="3991296" y="1961753"/>
              <a:ext cx="1646636" cy="260921"/>
            </a:xfrm>
            <a:prstGeom prst="rect">
              <a:avLst/>
            </a:prstGeom>
            <a:solidFill>
              <a:srgbClr val="FF3C0D"/>
            </a:solidFill>
            <a:ln w="12700">
              <a:solidFill>
                <a:srgbClr val="E883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CA" sz="1200" i="1" dirty="0" smtClean="0">
                  <a:solidFill>
                    <a:srgbClr val="FFFFFF"/>
                  </a:solidFill>
                  <a:latin typeface="Georgia"/>
                </a:rPr>
                <a:t>McLean &amp; Company </a:t>
              </a:r>
              <a:r>
                <a:rPr lang="en-CA" sz="1200" i="1" dirty="0">
                  <a:solidFill>
                    <a:srgbClr val="FFFFFF"/>
                  </a:solidFill>
                  <a:latin typeface="Georgia"/>
                </a:rPr>
                <a:t>Insight</a:t>
              </a:r>
            </a:p>
          </p:txBody>
        </p:sp>
        <p:pic>
          <p:nvPicPr>
            <p:cNvPr id="8" name="Picture 7" descr="insight-sm.wmf"/>
            <p:cNvPicPr>
              <a:picLocks noChangeAspect="1"/>
            </p:cNvPicPr>
            <p:nvPr/>
          </p:nvPicPr>
          <p:blipFill>
            <a:blip r:embed="rId2" cstate="screen"/>
            <a:stretch>
              <a:fillRect/>
            </a:stretch>
          </p:blipFill>
          <p:spPr>
            <a:xfrm>
              <a:off x="5393464" y="1960467"/>
              <a:ext cx="217654" cy="253060"/>
            </a:xfrm>
            <a:prstGeom prst="rect">
              <a:avLst/>
            </a:prstGeom>
            <a:noFill/>
            <a:ln>
              <a:noFill/>
            </a:ln>
          </p:spPr>
        </p:pic>
      </p:grpSp>
      <p:grpSp>
        <p:nvGrpSpPr>
          <p:cNvPr id="26" name="Group 25"/>
          <p:cNvGrpSpPr/>
          <p:nvPr userDrawn="1"/>
        </p:nvGrpSpPr>
        <p:grpSpPr>
          <a:xfrm>
            <a:off x="255868" y="4125411"/>
            <a:ext cx="8640578" cy="461665"/>
            <a:chOff x="247848" y="4125411"/>
            <a:chExt cx="8640578" cy="461665"/>
          </a:xfrm>
        </p:grpSpPr>
        <p:sp>
          <p:nvSpPr>
            <p:cNvPr id="9" name="Rectangle 8"/>
            <p:cNvSpPr/>
            <p:nvPr userDrawn="1"/>
          </p:nvSpPr>
          <p:spPr>
            <a:xfrm>
              <a:off x="247848" y="4199835"/>
              <a:ext cx="8640578" cy="312818"/>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b="1" dirty="0">
                  <a:solidFill>
                    <a:srgbClr val="FFFFFF"/>
                  </a:solidFill>
                </a:rPr>
                <a:t>Resolution</a:t>
              </a:r>
            </a:p>
          </p:txBody>
        </p:sp>
        <p:sp>
          <p:nvSpPr>
            <p:cNvPr id="15" name="TextBox 14"/>
            <p:cNvSpPr txBox="1"/>
            <p:nvPr userDrawn="1"/>
          </p:nvSpPr>
          <p:spPr>
            <a:xfrm>
              <a:off x="8461706" y="4125411"/>
              <a:ext cx="426720" cy="461665"/>
            </a:xfrm>
            <a:prstGeom prst="rect">
              <a:avLst/>
            </a:prstGeom>
            <a:noFill/>
          </p:spPr>
          <p:txBody>
            <a:bodyPr wrap="none" rtlCol="0" anchor="ctr">
              <a:spAutoFit/>
            </a:bodyPr>
            <a:lstStyle/>
            <a:p>
              <a:pPr algn="ctr"/>
              <a:r>
                <a:rPr lang="en-US" sz="2400" b="1" dirty="0" smtClean="0">
                  <a:solidFill>
                    <a:srgbClr val="FFFFFF"/>
                  </a:solidFill>
                  <a:sym typeface="Wingdings" panose="05000000000000000000" pitchFamily="2" charset="2"/>
                </a:rPr>
                <a:t></a:t>
              </a:r>
              <a:endParaRPr lang="en-US" sz="2400" b="1" dirty="0">
                <a:solidFill>
                  <a:srgbClr val="FFFFFF"/>
                </a:solidFill>
              </a:endParaRPr>
            </a:p>
          </p:txBody>
        </p:sp>
      </p:grpSp>
      <p:grpSp>
        <p:nvGrpSpPr>
          <p:cNvPr id="25" name="Group 24"/>
          <p:cNvGrpSpPr/>
          <p:nvPr userDrawn="1"/>
        </p:nvGrpSpPr>
        <p:grpSpPr>
          <a:xfrm>
            <a:off x="247848" y="1210905"/>
            <a:ext cx="5266944" cy="325508"/>
            <a:chOff x="277163" y="1210905"/>
            <a:chExt cx="5266944" cy="325508"/>
          </a:xfrm>
        </p:grpSpPr>
        <p:sp>
          <p:nvSpPr>
            <p:cNvPr id="13" name="Rectangle 12"/>
            <p:cNvSpPr/>
            <p:nvPr userDrawn="1"/>
          </p:nvSpPr>
          <p:spPr>
            <a:xfrm>
              <a:off x="277163" y="1210905"/>
              <a:ext cx="5266944" cy="320040"/>
            </a:xfrm>
            <a:prstGeom prst="rect">
              <a:avLst/>
            </a:prstGeom>
            <a:solidFill>
              <a:srgbClr val="924E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rgbClr val="FFFFFF"/>
                  </a:solidFill>
                </a:rPr>
                <a:t>Situation</a:t>
              </a:r>
              <a:endParaRPr lang="en-US" sz="1400" b="1" dirty="0">
                <a:solidFill>
                  <a:srgbClr val="FFFFFF"/>
                </a:solidFill>
              </a:endParaRPr>
            </a:p>
          </p:txBody>
        </p:sp>
        <p:sp>
          <p:nvSpPr>
            <p:cNvPr id="16" name="Isosceles Triangle 15"/>
            <p:cNvSpPr/>
            <p:nvPr userDrawn="1"/>
          </p:nvSpPr>
          <p:spPr>
            <a:xfrm>
              <a:off x="5223565" y="1254045"/>
              <a:ext cx="216694" cy="22383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smtClean="0">
                <a:solidFill>
                  <a:srgbClr val="333333"/>
                </a:solidFill>
              </a:endParaRPr>
            </a:p>
          </p:txBody>
        </p:sp>
        <p:sp>
          <p:nvSpPr>
            <p:cNvPr id="17" name="TextBox 16"/>
            <p:cNvSpPr txBox="1"/>
            <p:nvPr userDrawn="1"/>
          </p:nvSpPr>
          <p:spPr>
            <a:xfrm>
              <a:off x="5297384" y="1259414"/>
              <a:ext cx="69056" cy="276999"/>
            </a:xfrm>
            <a:prstGeom prst="rect">
              <a:avLst/>
            </a:prstGeom>
            <a:noFill/>
          </p:spPr>
          <p:txBody>
            <a:bodyPr wrap="square" rtlCol="0" anchor="ctr">
              <a:spAutoFit/>
            </a:bodyPr>
            <a:lstStyle/>
            <a:p>
              <a:pPr algn="ctr"/>
              <a:r>
                <a:rPr lang="en-US" sz="1200" dirty="0" smtClean="0">
                  <a:solidFill>
                    <a:srgbClr val="924E6B"/>
                  </a:solidFill>
                </a:rPr>
                <a:t>!</a:t>
              </a:r>
              <a:endParaRPr lang="en-US" sz="1200" dirty="0">
                <a:solidFill>
                  <a:srgbClr val="924E6B"/>
                </a:solidFill>
              </a:endParaRPr>
            </a:p>
          </p:txBody>
        </p:sp>
      </p:grpSp>
      <p:grpSp>
        <p:nvGrpSpPr>
          <p:cNvPr id="24" name="Group 23"/>
          <p:cNvGrpSpPr/>
          <p:nvPr userDrawn="1"/>
        </p:nvGrpSpPr>
        <p:grpSpPr>
          <a:xfrm>
            <a:off x="247848" y="2639247"/>
            <a:ext cx="5266944" cy="369332"/>
            <a:chOff x="251520" y="2526953"/>
            <a:chExt cx="5266944" cy="369332"/>
          </a:xfrm>
        </p:grpSpPr>
        <p:sp>
          <p:nvSpPr>
            <p:cNvPr id="11" name="Rectangle 10"/>
            <p:cNvSpPr/>
            <p:nvPr userDrawn="1"/>
          </p:nvSpPr>
          <p:spPr>
            <a:xfrm>
              <a:off x="251520" y="2547450"/>
              <a:ext cx="5266944"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b="1" dirty="0">
                  <a:solidFill>
                    <a:srgbClr val="FFFFFF"/>
                  </a:solidFill>
                </a:rPr>
                <a:t>Complication</a:t>
              </a:r>
            </a:p>
          </p:txBody>
        </p:sp>
        <p:sp>
          <p:nvSpPr>
            <p:cNvPr id="18" name="TextBox 17"/>
            <p:cNvSpPr txBox="1"/>
            <p:nvPr userDrawn="1"/>
          </p:nvSpPr>
          <p:spPr>
            <a:xfrm>
              <a:off x="5177595" y="2526953"/>
              <a:ext cx="262664" cy="369332"/>
            </a:xfrm>
            <a:prstGeom prst="rect">
              <a:avLst/>
            </a:prstGeom>
            <a:noFill/>
          </p:spPr>
          <p:txBody>
            <a:bodyPr wrap="square" rtlCol="0">
              <a:spAutoFit/>
            </a:bodyPr>
            <a:lstStyle/>
            <a:p>
              <a:r>
                <a:rPr lang="en-US" b="1" dirty="0" smtClean="0">
                  <a:solidFill>
                    <a:srgbClr val="FFFFFF"/>
                  </a:solidFill>
                </a:rPr>
                <a:t>?</a:t>
              </a:r>
              <a:endParaRPr lang="en-US" b="1" dirty="0">
                <a:solidFill>
                  <a:srgbClr val="FFFFFF"/>
                </a:solidFill>
              </a:endParaRPr>
            </a:p>
          </p:txBody>
        </p:sp>
      </p:grpSp>
      <p:sp>
        <p:nvSpPr>
          <p:cNvPr id="20" name="Text Placeholder 19"/>
          <p:cNvSpPr>
            <a:spLocks noGrp="1"/>
          </p:cNvSpPr>
          <p:nvPr userDrawn="1">
            <p:ph type="body" sz="quarter" idx="10"/>
          </p:nvPr>
        </p:nvSpPr>
        <p:spPr>
          <a:xfrm>
            <a:off x="255869" y="1535364"/>
            <a:ext cx="5248656" cy="107899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1" name="Text Placeholder 19"/>
          <p:cNvSpPr>
            <a:spLocks noGrp="1"/>
          </p:cNvSpPr>
          <p:nvPr userDrawn="1">
            <p:ph type="body" sz="quarter" idx="11"/>
          </p:nvPr>
        </p:nvSpPr>
        <p:spPr>
          <a:xfrm>
            <a:off x="255869" y="2974004"/>
            <a:ext cx="5248656" cy="107698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2" name="Text Placeholder 19"/>
          <p:cNvSpPr>
            <a:spLocks noGrp="1"/>
          </p:cNvSpPr>
          <p:nvPr userDrawn="1">
            <p:ph type="body" sz="quarter" idx="12"/>
          </p:nvPr>
        </p:nvSpPr>
        <p:spPr>
          <a:xfrm>
            <a:off x="264818" y="4512653"/>
            <a:ext cx="8613648" cy="18084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cxnSp>
        <p:nvCxnSpPr>
          <p:cNvPr id="27" name="Straight Connector 26"/>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9" name="Text Placeholder 28"/>
          <p:cNvSpPr>
            <a:spLocks noGrp="1"/>
          </p:cNvSpPr>
          <p:nvPr>
            <p:ph type="body" sz="quarter" idx="13"/>
          </p:nvPr>
        </p:nvSpPr>
        <p:spPr>
          <a:xfrm>
            <a:off x="5740416" y="1527747"/>
            <a:ext cx="3148013" cy="2523241"/>
          </a:xfrm>
          <a:ln w="19050">
            <a:solidFill>
              <a:schemeClr val="bg1">
                <a:lumMod val="75000"/>
              </a:schemeClr>
            </a:solidFill>
          </a:ln>
        </p:spPr>
        <p:txBody>
          <a:bodyPr/>
          <a:lstStyle>
            <a:lvl1pPr marL="0" indent="0">
              <a:buNone/>
              <a:defRPr/>
            </a:lvl1pPr>
          </a:lstStyle>
          <a:p>
            <a:pPr lvl="0"/>
            <a:endParaRPr lang="en-US" dirty="0"/>
          </a:p>
        </p:txBody>
      </p:sp>
    </p:spTree>
    <p:extLst>
      <p:ext uri="{BB962C8B-B14F-4D97-AF65-F5344CB8AC3E}">
        <p14:creationId xmlns:p14="http://schemas.microsoft.com/office/powerpoint/2010/main" val="440852967"/>
      </p:ext>
    </p:extLst>
  </p:cSld>
  <p:clrMapOvr>
    <a:masterClrMapping/>
  </p:clrMapOvr>
  <p:timing>
    <p:tnLst>
      <p:par>
        <p:cTn id="1" dur="indefinite" restart="never" nodeType="tmRoot"/>
      </p:par>
    </p:tnLst>
  </p:timing>
</p:sldLayout>
</file>

<file path=ppt/slideLayouts/slideLayout620.xml><?xml version="1.0" encoding="utf-8"?>
<p:sldLayout xmlns:a="http://schemas.openxmlformats.org/drawingml/2006/main" xmlns:r="http://schemas.openxmlformats.org/officeDocument/2006/relationships" xmlns:p="http://schemas.openxmlformats.org/presentationml/2006/main" preserve="1">
  <p:cSld name="Header / Subhead / Bodycop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892896"/>
            <a:ext cx="8627997" cy="43137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1429439979"/>
      </p:ext>
    </p:extLst>
  </p:cSld>
  <p:clrMapOvr>
    <a:masterClrMapping/>
  </p:clrMapOvr>
  <p:timing>
    <p:tnLst>
      <p:par>
        <p:cTn id="1" dur="indefinite" restart="never" nodeType="tmRoot"/>
      </p:par>
    </p:tnLst>
  </p:timing>
</p:sldLayout>
</file>

<file path=ppt/slideLayouts/slideLayout621.xml><?xml version="1.0" encoding="utf-8"?>
<p:sldLayout xmlns:a="http://schemas.openxmlformats.org/drawingml/2006/main" xmlns:r="http://schemas.openxmlformats.org/officeDocument/2006/relationships" xmlns:p="http://schemas.openxmlformats.org/presentationml/2006/main" preserve="1">
  <p:cSld name="Case Stud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159732" y="1362075"/>
            <a:ext cx="6717568"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Case Study (Georgia, 24pt) </a:t>
            </a:r>
            <a:endParaRPr lang="en-CA" dirty="0"/>
          </a:p>
        </p:txBody>
      </p:sp>
      <p:pic>
        <p:nvPicPr>
          <p:cNvPr id="13" name="Picture 12" descr="case_study.wmf"/>
          <p:cNvPicPr>
            <a:picLocks noChangeAspect="1"/>
          </p:cNvPicPr>
          <p:nvPr/>
        </p:nvPicPr>
        <p:blipFill>
          <a:blip r:embed="rId2" cstate="print"/>
          <a:stretch>
            <a:fillRect/>
          </a:stretch>
        </p:blipFill>
        <p:spPr>
          <a:xfrm>
            <a:off x="464339" y="1376772"/>
            <a:ext cx="1410568" cy="1548443"/>
          </a:xfrm>
          <a:prstGeom prst="rect">
            <a:avLst/>
          </a:prstGeom>
        </p:spPr>
      </p:pic>
    </p:spTree>
    <p:extLst>
      <p:ext uri="{BB962C8B-B14F-4D97-AF65-F5344CB8AC3E}">
        <p14:creationId xmlns:p14="http://schemas.microsoft.com/office/powerpoint/2010/main" val="1919504276"/>
      </p:ext>
    </p:extLst>
  </p:cSld>
  <p:clrMapOvr>
    <a:masterClrMapping/>
  </p:clrMapOvr>
  <p:timing>
    <p:tnLst>
      <p:par>
        <p:cTn id="1" dur="indefinite" restart="never" nodeType="tmRoot"/>
      </p:par>
    </p:tnLst>
  </p:timing>
</p:sldLayout>
</file>

<file path=ppt/slideLayouts/slideLayout622.xml><?xml version="1.0" encoding="utf-8"?>
<p:sldLayout xmlns:a="http://schemas.openxmlformats.org/drawingml/2006/main" xmlns:r="http://schemas.openxmlformats.org/officeDocument/2006/relationships" xmlns:p="http://schemas.openxmlformats.org/presentationml/2006/main" preserve="1">
  <p:cSld name="Header / Bodycop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232756"/>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2528427025"/>
      </p:ext>
    </p:extLst>
  </p:cSld>
  <p:clrMapOvr>
    <a:masterClrMapping/>
  </p:clrMapOvr>
  <p:timing>
    <p:tnLst>
      <p:par>
        <p:cTn id="1" dur="indefinite" restart="never" nodeType="tmRoot"/>
      </p:par>
    </p:tnLst>
  </p:timing>
</p:sldLayout>
</file>

<file path=ppt/slideLayouts/slideLayout623.xml><?xml version="1.0" encoding="utf-8"?>
<p:sldLayout xmlns:a="http://schemas.openxmlformats.org/drawingml/2006/main" xmlns:r="http://schemas.openxmlformats.org/officeDocument/2006/relationships" xmlns:p="http://schemas.openxmlformats.org/presentationml/2006/main" preserve="1">
  <p:cSld name="Left/Right Blank &amp; Line">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a:t>
            </a:r>
            <a:endParaRPr lang="en-CA" dirty="0"/>
          </a:p>
        </p:txBody>
      </p: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Tree>
    <p:extLst>
      <p:ext uri="{BB962C8B-B14F-4D97-AF65-F5344CB8AC3E}">
        <p14:creationId xmlns:p14="http://schemas.microsoft.com/office/powerpoint/2010/main" val="575308018"/>
      </p:ext>
    </p:extLst>
  </p:cSld>
  <p:clrMapOvr>
    <a:masterClrMapping/>
  </p:clrMapOvr>
  <p:timing>
    <p:tnLst>
      <p:par>
        <p:cTn id="1" dur="indefinite" restart="never" nodeType="tmRoot"/>
      </p:par>
    </p:tnLst>
  </p:timing>
</p:sldLayout>
</file>

<file path=ppt/slideLayouts/slideLayout624.xml><?xml version="1.0" encoding="utf-8"?>
<p:sldLayout xmlns:a="http://schemas.openxmlformats.org/drawingml/2006/main" xmlns:r="http://schemas.openxmlformats.org/officeDocument/2006/relationships" xmlns:p="http://schemas.openxmlformats.org/presentationml/2006/main" preserve="1">
  <p:cSld name="Header">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4267413669"/>
      </p:ext>
    </p:extLst>
  </p:cSld>
  <p:clrMapOvr>
    <a:masterClrMapping/>
  </p:clrMapOvr>
  <p:timing>
    <p:tnLst>
      <p:par>
        <p:cTn id="1" dur="indefinite" restart="never" nodeType="tmRoot"/>
      </p:par>
    </p:tnLst>
  </p:timing>
</p:sldLayout>
</file>

<file path=ppt/slideLayouts/slideLayout625.xml><?xml version="1.0" encoding="utf-8"?>
<p:sldLayout xmlns:a="http://schemas.openxmlformats.org/drawingml/2006/main" xmlns:r="http://schemas.openxmlformats.org/officeDocument/2006/relationships" xmlns:p="http://schemas.openxmlformats.org/presentationml/2006/main" preserve="1">
  <p:cSld name="Left Blank">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a:t>
            </a:r>
            <a:endParaRPr lang="en-CA" dirty="0"/>
          </a:p>
        </p:txBody>
      </p: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Content Placeholder 25"/>
          <p:cNvSpPr>
            <a:spLocks noGrp="1"/>
          </p:cNvSpPr>
          <p:nvPr>
            <p:ph sz="quarter" idx="20" hasCustomPrompt="1"/>
          </p:nvPr>
        </p:nvSpPr>
        <p:spPr>
          <a:xfrm>
            <a:off x="5581649" y="1880828"/>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4" name="Text Placeholder 41"/>
          <p:cNvSpPr>
            <a:spLocks noGrp="1"/>
          </p:cNvSpPr>
          <p:nvPr>
            <p:ph type="body" sz="quarter" idx="21" hasCustomPrompt="1"/>
          </p:nvPr>
        </p:nvSpPr>
        <p:spPr>
          <a:xfrm>
            <a:off x="5581649" y="4910709"/>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Tree>
    <p:extLst>
      <p:ext uri="{BB962C8B-B14F-4D97-AF65-F5344CB8AC3E}">
        <p14:creationId xmlns:p14="http://schemas.microsoft.com/office/powerpoint/2010/main" val="84387658"/>
      </p:ext>
    </p:extLst>
  </p:cSld>
  <p:clrMapOvr>
    <a:masterClrMapping/>
  </p:clrMapOvr>
</p:sldLayout>
</file>

<file path=ppt/slideLayouts/slideLayout626.xml><?xml version="1.0" encoding="utf-8"?>
<p:sldLayout xmlns:a="http://schemas.openxmlformats.org/drawingml/2006/main" xmlns:r="http://schemas.openxmlformats.org/officeDocument/2006/relationships" xmlns:p="http://schemas.openxmlformats.org/presentationml/2006/main" preserve="1">
  <p:cSld name="Right Blank">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i="0"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20" name="Text Placeholder 41"/>
          <p:cNvSpPr>
            <a:spLocks noGrp="1"/>
          </p:cNvSpPr>
          <p:nvPr>
            <p:ph type="body" sz="quarter" idx="22" hasCustomPrompt="1"/>
          </p:nvPr>
        </p:nvSpPr>
        <p:spPr>
          <a:xfrm>
            <a:off x="249303" y="5357454"/>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25" name="Text Placeholder 41"/>
          <p:cNvSpPr>
            <a:spLocks noGrp="1"/>
          </p:cNvSpPr>
          <p:nvPr>
            <p:ph type="body" sz="quarter" idx="16" hasCustomPrompt="1"/>
          </p:nvPr>
        </p:nvSpPr>
        <p:spPr>
          <a:xfrm>
            <a:off x="249303" y="1880828"/>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defTabSz="895350">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2848529058"/>
      </p:ext>
    </p:extLst>
  </p:cSld>
  <p:clrMapOvr>
    <a:masterClrMapping/>
  </p:clrMapOvr>
</p:sldLayout>
</file>

<file path=ppt/slideLayouts/slideLayout627.xml><?xml version="1.0" encoding="utf-8"?>
<p:sldLayout xmlns:a="http://schemas.openxmlformats.org/drawingml/2006/main" xmlns:r="http://schemas.openxmlformats.org/officeDocument/2006/relationships" xmlns:p="http://schemas.openxmlformats.org/presentationml/2006/main" preserve="1">
  <p:cSld name="Copy/Image (60/40) &amp; Quote">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2" name="Text Placeholder 41"/>
          <p:cNvSpPr>
            <a:spLocks noGrp="1"/>
          </p:cNvSpPr>
          <p:nvPr>
            <p:ph type="body" sz="quarter" idx="16" hasCustomPrompt="1"/>
          </p:nvPr>
        </p:nvSpPr>
        <p:spPr>
          <a:xfrm>
            <a:off x="249303" y="1883744"/>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6" name="Content Placeholder 25"/>
          <p:cNvSpPr>
            <a:spLocks noGrp="1"/>
          </p:cNvSpPr>
          <p:nvPr>
            <p:ph sz="quarter" idx="20" hasCustomPrompt="1"/>
          </p:nvPr>
        </p:nvSpPr>
        <p:spPr>
          <a:xfrm>
            <a:off x="5581649" y="1880828"/>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7" name="Text Placeholder 41"/>
          <p:cNvSpPr>
            <a:spLocks noGrp="1"/>
          </p:cNvSpPr>
          <p:nvPr>
            <p:ph type="body" sz="quarter" idx="21" hasCustomPrompt="1"/>
          </p:nvPr>
        </p:nvSpPr>
        <p:spPr>
          <a:xfrm>
            <a:off x="5581649" y="4910709"/>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9" name="Text Placeholder 41"/>
          <p:cNvSpPr>
            <a:spLocks noGrp="1"/>
          </p:cNvSpPr>
          <p:nvPr>
            <p:ph type="body" sz="quarter" idx="22" hasCustomPrompt="1"/>
          </p:nvPr>
        </p:nvSpPr>
        <p:spPr>
          <a:xfrm>
            <a:off x="249303" y="5360370"/>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Tree>
    <p:extLst>
      <p:ext uri="{BB962C8B-B14F-4D97-AF65-F5344CB8AC3E}">
        <p14:creationId xmlns:p14="http://schemas.microsoft.com/office/powerpoint/2010/main" val="307825444"/>
      </p:ext>
    </p:extLst>
  </p:cSld>
  <p:clrMapOvr>
    <a:masterClrMapping/>
  </p:clrMapOvr>
</p:sldLayout>
</file>

<file path=ppt/slideLayouts/slideLayout628.xml><?xml version="1.0" encoding="utf-8"?>
<p:sldLayout xmlns:a="http://schemas.openxmlformats.org/drawingml/2006/main" xmlns:r="http://schemas.openxmlformats.org/officeDocument/2006/relationships" xmlns:p="http://schemas.openxmlformats.org/presentationml/2006/main" preserve="1">
  <p:cSld name="Copy/Image Equal">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1" name="Text Placeholder 41"/>
          <p:cNvSpPr>
            <a:spLocks noGrp="1"/>
          </p:cNvSpPr>
          <p:nvPr>
            <p:ph type="body" sz="quarter" idx="16" hasCustomPrompt="1"/>
          </p:nvPr>
        </p:nvSpPr>
        <p:spPr>
          <a:xfrm>
            <a:off x="260651" y="2022215"/>
            <a:ext cx="4059320"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5305425"/>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7"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35"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Tree>
    <p:extLst>
      <p:ext uri="{BB962C8B-B14F-4D97-AF65-F5344CB8AC3E}">
        <p14:creationId xmlns:p14="http://schemas.microsoft.com/office/powerpoint/2010/main" val="758593570"/>
      </p:ext>
    </p:extLst>
  </p:cSld>
  <p:clrMapOvr>
    <a:masterClrMapping/>
  </p:clrMapOvr>
</p:sldLayout>
</file>

<file path=ppt/slideLayouts/slideLayout629.xml><?xml version="1.0" encoding="utf-8"?>
<p:sldLayout xmlns:a="http://schemas.openxmlformats.org/drawingml/2006/main" xmlns:r="http://schemas.openxmlformats.org/officeDocument/2006/relationships" xmlns:p="http://schemas.openxmlformats.org/presentationml/2006/main" preserve="1">
  <p:cSld name="Copy &amp; Image / Image Equal Vendor Landscape 2">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1880828"/>
            <a:ext cx="3996443" cy="2489821"/>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1" name="Text Placeholder 41"/>
          <p:cNvSpPr>
            <a:spLocks noGrp="1"/>
          </p:cNvSpPr>
          <p:nvPr>
            <p:ph type="body" sz="quarter" idx="16" hasCustomPrompt="1"/>
          </p:nvPr>
        </p:nvSpPr>
        <p:spPr>
          <a:xfrm>
            <a:off x="260651" y="1883744"/>
            <a:ext cx="4059320" cy="1514797"/>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4370649"/>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7"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5" name="Content Placeholder 25"/>
          <p:cNvSpPr>
            <a:spLocks noGrp="1"/>
          </p:cNvSpPr>
          <p:nvPr>
            <p:ph sz="quarter" idx="23" hasCustomPrompt="1"/>
          </p:nvPr>
        </p:nvSpPr>
        <p:spPr>
          <a:xfrm>
            <a:off x="260650" y="3578561"/>
            <a:ext cx="4059321" cy="1094047"/>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p:txBody>
      </p:sp>
      <p:sp>
        <p:nvSpPr>
          <p:cNvPr id="17"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grpSp>
        <p:nvGrpSpPr>
          <p:cNvPr id="16" name="Group 15"/>
          <p:cNvGrpSpPr/>
          <p:nvPr/>
        </p:nvGrpSpPr>
        <p:grpSpPr>
          <a:xfrm>
            <a:off x="0" y="0"/>
            <a:ext cx="9144000" cy="6876000"/>
            <a:chOff x="0" y="0"/>
            <a:chExt cx="9144000" cy="6876000"/>
          </a:xfrm>
        </p:grpSpPr>
        <p:sp>
          <p:nvSpPr>
            <p:cNvPr id="18" name="Rectangle 17"/>
            <p:cNvSpPr/>
            <p:nvPr/>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9" name="Rectangle 18"/>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0" name="Rectangle 19"/>
            <p:cNvSpPr/>
            <p:nvPr/>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3" name="Rectangle 22"/>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Tree>
    <p:extLst>
      <p:ext uri="{BB962C8B-B14F-4D97-AF65-F5344CB8AC3E}">
        <p14:creationId xmlns:p14="http://schemas.microsoft.com/office/powerpoint/2010/main" val="1259337400"/>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3_Cover">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pic>
        <p:nvPicPr>
          <p:cNvPr id="17" name="Picture 16" descr="footer2012-mco.jpg"/>
          <p:cNvPicPr>
            <a:picLocks noChangeAspect="1"/>
          </p:cNvPicPr>
          <p:nvPr userDrawn="1"/>
        </p:nvPicPr>
        <p:blipFill>
          <a:blip r:embed="rId2" cstate="print"/>
          <a:srcRect l="77956"/>
          <a:stretch>
            <a:fillRect/>
          </a:stretch>
        </p:blipFill>
        <p:spPr>
          <a:xfrm>
            <a:off x="7128284" y="6090047"/>
            <a:ext cx="2015716" cy="767953"/>
          </a:xfrm>
          <a:prstGeom prst="rect">
            <a:avLst/>
          </a:prstGeom>
        </p:spPr>
      </p:pic>
      <p:sp>
        <p:nvSpPr>
          <p:cNvPr id="18" name="Rectangle 17"/>
          <p:cNvSpPr/>
          <p:nvPr userDrawn="1"/>
        </p:nvSpPr>
        <p:spPr>
          <a:xfrm>
            <a:off x="-509" y="6090047"/>
            <a:ext cx="7128284" cy="7679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CA" sz="800" dirty="0" smtClean="0">
                <a:solidFill>
                  <a:srgbClr val="ADB7C3"/>
                </a:solidFill>
              </a:rPr>
              <a:t>McLean &amp; Company is a research and advisory firm that provides practical solutions</a:t>
            </a:r>
            <a:br>
              <a:rPr lang="en-CA" sz="800" dirty="0" smtClean="0">
                <a:solidFill>
                  <a:srgbClr val="ADB7C3"/>
                </a:solidFill>
              </a:rPr>
            </a:br>
            <a:r>
              <a:rPr lang="en-CA" sz="800" dirty="0" smtClean="0">
                <a:solidFill>
                  <a:srgbClr val="ADB7C3"/>
                </a:solidFill>
              </a:rPr>
              <a:t>to human resources challenges with executable research, tools, and advice that will have a</a:t>
            </a:r>
            <a:br>
              <a:rPr lang="en-CA" sz="800" dirty="0" smtClean="0">
                <a:solidFill>
                  <a:srgbClr val="ADB7C3"/>
                </a:solidFill>
              </a:rPr>
            </a:br>
            <a:r>
              <a:rPr lang="en-CA" sz="800" dirty="0" smtClean="0">
                <a:solidFill>
                  <a:srgbClr val="ADB7C3"/>
                </a:solidFill>
              </a:rPr>
              <a:t>clear and measurable impact on your business. © 1997-2014 McLean &amp; Company.</a:t>
            </a:r>
            <a:br>
              <a:rPr lang="en-CA" sz="800" dirty="0" smtClean="0">
                <a:solidFill>
                  <a:srgbClr val="ADB7C3"/>
                </a:solidFill>
              </a:rPr>
            </a:br>
            <a:r>
              <a:rPr lang="en-CA" sz="800" dirty="0" smtClean="0">
                <a:solidFill>
                  <a:srgbClr val="ADB7C3"/>
                </a:solidFill>
              </a:rPr>
              <a:t>McLean &amp; Company is a division of Info-Tech Research Group Inc.</a:t>
            </a:r>
            <a:endParaRPr lang="en-CA" sz="800" dirty="0">
              <a:solidFill>
                <a:srgbClr val="ADB7C3"/>
              </a:solidFill>
            </a:endParaRPr>
          </a:p>
        </p:txBody>
      </p:sp>
    </p:spTree>
    <p:extLst>
      <p:ext uri="{BB962C8B-B14F-4D97-AF65-F5344CB8AC3E}">
        <p14:creationId xmlns:p14="http://schemas.microsoft.com/office/powerpoint/2010/main" val="2391828231"/>
      </p:ext>
    </p:extLst>
  </p:cSld>
  <p:clrMapOvr>
    <a:masterClrMapping/>
  </p:clrMapOvr>
  <p:timing>
    <p:tnLst>
      <p:par>
        <p:cTn id="1" dur="indefinite" restart="never" nodeType="tmRoot"/>
      </p:par>
    </p:tnLst>
  </p:timing>
</p:sldLayout>
</file>

<file path=ppt/slideLayouts/slideLayout630.xml><?xml version="1.0" encoding="utf-8"?>
<p:sldLayout xmlns:a="http://schemas.openxmlformats.org/drawingml/2006/main" xmlns:r="http://schemas.openxmlformats.org/officeDocument/2006/relationships" xmlns:p="http://schemas.openxmlformats.org/presentationml/2006/main" preserve="1">
  <p:cSld name="Image/Image Equal">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8" name="Content Placeholder 25"/>
          <p:cNvSpPr>
            <a:spLocks noGrp="1"/>
          </p:cNvSpPr>
          <p:nvPr>
            <p:ph sz="quarter" idx="23" hasCustomPrompt="1"/>
          </p:nvPr>
        </p:nvSpPr>
        <p:spPr>
          <a:xfrm>
            <a:off x="260650" y="2019300"/>
            <a:ext cx="4059321"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0"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5" name="Text Placeholder 41"/>
          <p:cNvSpPr>
            <a:spLocks noGrp="1"/>
          </p:cNvSpPr>
          <p:nvPr>
            <p:ph type="body" sz="quarter" idx="18" hasCustomPrompt="1"/>
          </p:nvPr>
        </p:nvSpPr>
        <p:spPr>
          <a:xfrm>
            <a:off x="260650" y="5387083"/>
            <a:ext cx="4059321"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28" name="Text Placeholder 41"/>
          <p:cNvSpPr>
            <a:spLocks noGrp="1"/>
          </p:cNvSpPr>
          <p:nvPr>
            <p:ph type="body" sz="quarter" idx="25" hasCustomPrompt="1"/>
          </p:nvPr>
        </p:nvSpPr>
        <p:spPr>
          <a:xfrm>
            <a:off x="4824029" y="5387083"/>
            <a:ext cx="3996443"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grpSp>
        <p:nvGrpSpPr>
          <p:cNvPr id="16" name="Group 15"/>
          <p:cNvGrpSpPr/>
          <p:nvPr/>
        </p:nvGrpSpPr>
        <p:grpSpPr>
          <a:xfrm>
            <a:off x="0" y="0"/>
            <a:ext cx="9144000" cy="6876000"/>
            <a:chOff x="0" y="0"/>
            <a:chExt cx="9144000" cy="6876000"/>
          </a:xfrm>
        </p:grpSpPr>
        <p:sp>
          <p:nvSpPr>
            <p:cNvPr id="17" name="Rectangle 16"/>
            <p:cNvSpPr/>
            <p:nvPr/>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1" name="Rectangle 20"/>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2" name="Rectangle 21"/>
            <p:cNvSpPr/>
            <p:nvPr/>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4" name="Rectangle 23"/>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Tree>
    <p:extLst>
      <p:ext uri="{BB962C8B-B14F-4D97-AF65-F5344CB8AC3E}">
        <p14:creationId xmlns:p14="http://schemas.microsoft.com/office/powerpoint/2010/main" val="3383196577"/>
      </p:ext>
    </p:extLst>
  </p:cSld>
  <p:clrMapOvr>
    <a:masterClrMapping/>
  </p:clrMapOvr>
</p:sldLayout>
</file>

<file path=ppt/slideLayouts/slideLayout63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4128716"/>
      </p:ext>
    </p:extLst>
  </p:cSld>
  <p:clrMapOvr>
    <a:masterClrMapping/>
  </p:clrMapOvr>
  <p:hf hdr="0" ftr="0" dt="0"/>
</p:sldLayout>
</file>

<file path=ppt/slideLayouts/slideLayout632.xml><?xml version="1.0" encoding="utf-8"?>
<p:sldLayout xmlns:a="http://schemas.openxmlformats.org/drawingml/2006/main" xmlns:r="http://schemas.openxmlformats.org/officeDocument/2006/relationships" xmlns:p="http://schemas.openxmlformats.org/presentationml/2006/main" preserve="1">
  <p:cSld name="18_Title Only">
    <p:spTree>
      <p:nvGrpSpPr>
        <p:cNvPr id="1" name=""/>
        <p:cNvGrpSpPr/>
        <p:nvPr/>
      </p:nvGrpSpPr>
      <p:grpSpPr>
        <a:xfrm>
          <a:off x="0" y="0"/>
          <a:ext cx="0" cy="0"/>
          <a:chOff x="0" y="0"/>
          <a:chExt cx="0" cy="0"/>
        </a:xfrm>
      </p:grpSpPr>
      <p:sp>
        <p:nvSpPr>
          <p:cNvPr id="17" name="Rectangle 16"/>
          <p:cNvSpPr/>
          <p:nvPr/>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9600" dirty="0">
              <a:solidFill>
                <a:srgbClr val="FFFFFF"/>
              </a:solidFill>
            </a:endParaRPr>
          </a:p>
        </p:txBody>
      </p:sp>
      <p:sp>
        <p:nvSpPr>
          <p:cNvPr id="6" name="Text Placeholder 5"/>
          <p:cNvSpPr>
            <a:spLocks noGrp="1"/>
          </p:cNvSpPr>
          <p:nvPr>
            <p:ph type="body" sz="quarter" idx="10" hasCustomPrompt="1"/>
          </p:nvPr>
        </p:nvSpPr>
        <p:spPr>
          <a:xfrm>
            <a:off x="1223962" y="1196974"/>
            <a:ext cx="6480385" cy="4464273"/>
          </a:xfrm>
        </p:spPr>
        <p:txBody>
          <a:bodyPr/>
          <a:lstStyle>
            <a:lvl1pPr algn="ctr">
              <a:buFontTx/>
              <a:buNone/>
              <a:defRPr sz="8800" baseline="0">
                <a:solidFill>
                  <a:schemeClr val="bg1"/>
                </a:solidFill>
              </a:defRPr>
            </a:lvl1pPr>
            <a:lvl2pPr>
              <a:buFontTx/>
              <a:buNone/>
              <a:defRPr/>
            </a:lvl2pPr>
            <a:lvl3pPr>
              <a:buFontTx/>
              <a:buNone/>
              <a:defRPr/>
            </a:lvl3pPr>
            <a:lvl4pPr>
              <a:buFontTx/>
              <a:buNone/>
              <a:defRPr/>
            </a:lvl4pPr>
            <a:lvl5pPr>
              <a:buFontTx/>
              <a:buNone/>
              <a:defRPr/>
            </a:lvl5pPr>
          </a:lstStyle>
          <a:p>
            <a:pPr lvl="0"/>
            <a:r>
              <a:rPr lang="en-US" dirty="0" smtClean="0"/>
              <a:t>Thought</a:t>
            </a:r>
          </a:p>
          <a:p>
            <a:pPr lvl="0"/>
            <a:r>
              <a:rPr lang="en-US" dirty="0" smtClean="0"/>
              <a:t>Model</a:t>
            </a:r>
            <a:br>
              <a:rPr lang="en-US" dirty="0" smtClean="0"/>
            </a:br>
            <a:r>
              <a:rPr lang="en-US" dirty="0" smtClean="0"/>
              <a:t>Layouts</a:t>
            </a:r>
            <a:endParaRPr lang="en-CA" dirty="0"/>
          </a:p>
        </p:txBody>
      </p:sp>
    </p:spTree>
    <p:extLst>
      <p:ext uri="{BB962C8B-B14F-4D97-AF65-F5344CB8AC3E}">
        <p14:creationId xmlns:p14="http://schemas.microsoft.com/office/powerpoint/2010/main" val="4227719837"/>
      </p:ext>
    </p:extLst>
  </p:cSld>
  <p:clrMapOvr>
    <a:masterClrMapping/>
  </p:clrMapOvr>
  <p:timing>
    <p:tnLst>
      <p:par>
        <p:cTn id="1" dur="indefinite" restart="never" nodeType="tmRoot"/>
      </p:par>
    </p:tnLst>
  </p:timing>
</p:sldLayout>
</file>

<file path=ppt/slideLayouts/slideLayout633.xml><?xml version="1.0" encoding="utf-8"?>
<p:sldLayout xmlns:a="http://schemas.openxmlformats.org/drawingml/2006/main" xmlns:r="http://schemas.openxmlformats.org/officeDocument/2006/relationships" xmlns:p="http://schemas.openxmlformats.org/presentationml/2006/main" preserve="1">
  <p:cSld name="1_Header / Subhead / Bodycop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55" name="Text Placeholder 41"/>
          <p:cNvSpPr>
            <a:spLocks noGrp="1"/>
          </p:cNvSpPr>
          <p:nvPr>
            <p:ph type="body" sz="quarter" idx="16" hasCustomPrompt="1"/>
          </p:nvPr>
        </p:nvSpPr>
        <p:spPr>
          <a:xfrm>
            <a:off x="249302" y="1880828"/>
            <a:ext cx="8627997" cy="4455172"/>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grpSp>
        <p:nvGrpSpPr>
          <p:cNvPr id="17" name="Group 16"/>
          <p:cNvGrpSpPr/>
          <p:nvPr/>
        </p:nvGrpSpPr>
        <p:grpSpPr>
          <a:xfrm>
            <a:off x="0" y="0"/>
            <a:ext cx="9144000" cy="6876000"/>
            <a:chOff x="0" y="0"/>
            <a:chExt cx="9144000" cy="6876000"/>
          </a:xfrm>
        </p:grpSpPr>
        <p:sp>
          <p:nvSpPr>
            <p:cNvPr id="20" name="Rectangle 19"/>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1" name="Rectangle 20"/>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2" name="Rectangle 21"/>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3" name="Rectangle 22"/>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Tree>
    <p:extLst>
      <p:ext uri="{BB962C8B-B14F-4D97-AF65-F5344CB8AC3E}">
        <p14:creationId xmlns:p14="http://schemas.microsoft.com/office/powerpoint/2010/main" val="7856137"/>
      </p:ext>
    </p:extLst>
  </p:cSld>
  <p:clrMapOvr>
    <a:masterClrMapping/>
  </p:clrMapOvr>
</p:sldLayout>
</file>

<file path=ppt/slideLayouts/slideLayout634.xml><?xml version="1.0" encoding="utf-8"?>
<p:sldLayout xmlns:a="http://schemas.openxmlformats.org/drawingml/2006/main" xmlns:r="http://schemas.openxmlformats.org/officeDocument/2006/relationships" xmlns:p="http://schemas.openxmlformats.org/presentationml/2006/main" preserve="1">
  <p:cSld name="1_Header / Bodycop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55" name="Text Placeholder 41"/>
          <p:cNvSpPr>
            <a:spLocks noGrp="1"/>
          </p:cNvSpPr>
          <p:nvPr>
            <p:ph type="body" sz="quarter" idx="16" hasCustomPrompt="1"/>
          </p:nvPr>
        </p:nvSpPr>
        <p:spPr>
          <a:xfrm>
            <a:off x="249302" y="1376772"/>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0"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3" name="Group 12"/>
          <p:cNvGrpSpPr/>
          <p:nvPr/>
        </p:nvGrpSpPr>
        <p:grpSpPr>
          <a:xfrm>
            <a:off x="0" y="0"/>
            <a:ext cx="9144000" cy="6876000"/>
            <a:chOff x="0" y="0"/>
            <a:chExt cx="9144000" cy="6876000"/>
          </a:xfrm>
        </p:grpSpPr>
        <p:sp>
          <p:nvSpPr>
            <p:cNvPr id="14" name="Rectangle 13"/>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5" name="Rectangle 14"/>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6" name="Rectangle 15"/>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17" name="Rectangle 16"/>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1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739018233"/>
      </p:ext>
    </p:extLst>
  </p:cSld>
  <p:clrMapOvr>
    <a:masterClrMapping/>
  </p:clrMapOvr>
</p:sldLayout>
</file>

<file path=ppt/slideLayouts/slideLayout635.xml><?xml version="1.0" encoding="utf-8"?>
<p:sldLayout xmlns:a="http://schemas.openxmlformats.org/drawingml/2006/main" xmlns:r="http://schemas.openxmlformats.org/officeDocument/2006/relationships" xmlns:p="http://schemas.openxmlformats.org/presentationml/2006/main" preserve="1">
  <p:cSld name="1_Header">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0" name="Group 9"/>
          <p:cNvGrpSpPr/>
          <p:nvPr/>
        </p:nvGrpSpPr>
        <p:grpSpPr>
          <a:xfrm>
            <a:off x="0" y="0"/>
            <a:ext cx="9144000" cy="6876000"/>
            <a:chOff x="0" y="0"/>
            <a:chExt cx="9144000" cy="6876000"/>
          </a:xfrm>
        </p:grpSpPr>
        <p:sp>
          <p:nvSpPr>
            <p:cNvPr id="13" name="Rectangle 12"/>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4" name="Rectangle 13"/>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5" name="Rectangle 14"/>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16" name="Rectangle 15"/>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17"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936930072"/>
      </p:ext>
    </p:extLst>
  </p:cSld>
  <p:clrMapOvr>
    <a:masterClrMapping/>
  </p:clrMapOvr>
</p:sldLayout>
</file>

<file path=ppt/slideLayouts/slideLayout636.xml><?xml version="1.0" encoding="utf-8"?>
<p:sldLayout xmlns:a="http://schemas.openxmlformats.org/drawingml/2006/main" xmlns:r="http://schemas.openxmlformats.org/officeDocument/2006/relationships" xmlns:p="http://schemas.openxmlformats.org/presentationml/2006/main" preserve="1">
  <p:cSld name="1_Vendor Landscape 40/60">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3" name="Group 12"/>
          <p:cNvGrpSpPr/>
          <p:nvPr/>
        </p:nvGrpSpPr>
        <p:grpSpPr>
          <a:xfrm>
            <a:off x="0" y="0"/>
            <a:ext cx="9144000" cy="6876000"/>
            <a:chOff x="0" y="0"/>
            <a:chExt cx="9144000" cy="6876000"/>
          </a:xfrm>
        </p:grpSpPr>
        <p:sp>
          <p:nvSpPr>
            <p:cNvPr id="14" name="Rectangle 13"/>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5" name="Rectangle 14"/>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6" name="Rectangle 15"/>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17" name="Rectangle 16"/>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1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802250832"/>
      </p:ext>
    </p:extLst>
  </p:cSld>
  <p:clrMapOvr>
    <a:masterClrMapping/>
  </p:clrMapOvr>
</p:sldLayout>
</file>

<file path=ppt/slideLayouts/slideLayout637.xml><?xml version="1.0" encoding="utf-8"?>
<p:sldLayout xmlns:a="http://schemas.openxmlformats.org/drawingml/2006/main" xmlns:r="http://schemas.openxmlformats.org/officeDocument/2006/relationships" xmlns:p="http://schemas.openxmlformats.org/presentationml/2006/main" preserve="1">
  <p:cSld name="1_Left/Right Blank &amp; Line">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4" name="Group 13"/>
          <p:cNvGrpSpPr/>
          <p:nvPr/>
        </p:nvGrpSpPr>
        <p:grpSpPr>
          <a:xfrm>
            <a:off x="0" y="0"/>
            <a:ext cx="9144000" cy="6876000"/>
            <a:chOff x="0" y="0"/>
            <a:chExt cx="9144000" cy="6876000"/>
          </a:xfrm>
        </p:grpSpPr>
        <p:sp>
          <p:nvSpPr>
            <p:cNvPr id="15" name="Rectangle 14"/>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6" name="Rectangle 15"/>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7" name="Rectangle 16"/>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18" name="Rectangle 17"/>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964311179"/>
      </p:ext>
    </p:extLst>
  </p:cSld>
  <p:clrMapOvr>
    <a:masterClrMapping/>
  </p:clrMapOvr>
</p:sldLayout>
</file>

<file path=ppt/slideLayouts/slideLayout638.xml><?xml version="1.0" encoding="utf-8"?>
<p:sldLayout xmlns:a="http://schemas.openxmlformats.org/drawingml/2006/main" xmlns:r="http://schemas.openxmlformats.org/officeDocument/2006/relationships" xmlns:p="http://schemas.openxmlformats.org/presentationml/2006/main" preserve="1">
  <p:cSld name="1_Left Blank">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Content Placeholder 25"/>
          <p:cNvSpPr>
            <a:spLocks noGrp="1"/>
          </p:cNvSpPr>
          <p:nvPr>
            <p:ph sz="quarter" idx="20" hasCustomPrompt="1"/>
          </p:nvPr>
        </p:nvSpPr>
        <p:spPr>
          <a:xfrm>
            <a:off x="5581649" y="1889980"/>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4" name="Text Placeholder 41"/>
          <p:cNvSpPr>
            <a:spLocks noGrp="1"/>
          </p:cNvSpPr>
          <p:nvPr>
            <p:ph type="body" sz="quarter" idx="21" hasCustomPrompt="1"/>
          </p:nvPr>
        </p:nvSpPr>
        <p:spPr>
          <a:xfrm>
            <a:off x="5581649" y="4919861"/>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22" name="Group 21"/>
          <p:cNvGrpSpPr/>
          <p:nvPr/>
        </p:nvGrpSpPr>
        <p:grpSpPr>
          <a:xfrm>
            <a:off x="0" y="0"/>
            <a:ext cx="9144000" cy="6876000"/>
            <a:chOff x="0" y="0"/>
            <a:chExt cx="9144000" cy="6876000"/>
          </a:xfrm>
        </p:grpSpPr>
        <p:sp>
          <p:nvSpPr>
            <p:cNvPr id="23" name="Rectangle 22"/>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4" name="Rectangle 23"/>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5" name="Rectangle 24"/>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6" name="Rectangle 25"/>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27"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4004997486"/>
      </p:ext>
    </p:extLst>
  </p:cSld>
  <p:clrMapOvr>
    <a:masterClrMapping/>
  </p:clrMapOvr>
</p:sldLayout>
</file>

<file path=ppt/slideLayouts/slideLayout639.xml><?xml version="1.0" encoding="utf-8"?>
<p:sldLayout xmlns:a="http://schemas.openxmlformats.org/drawingml/2006/main" xmlns:r="http://schemas.openxmlformats.org/officeDocument/2006/relationships" xmlns:p="http://schemas.openxmlformats.org/presentationml/2006/main" preserve="1">
  <p:cSld name="1_Right Blank">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20" name="Text Placeholder 41"/>
          <p:cNvSpPr>
            <a:spLocks noGrp="1"/>
          </p:cNvSpPr>
          <p:nvPr>
            <p:ph type="body" sz="quarter" idx="22" hasCustomPrompt="1"/>
          </p:nvPr>
        </p:nvSpPr>
        <p:spPr>
          <a:xfrm>
            <a:off x="249303" y="5369522"/>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25" name="Text Placeholder 41"/>
          <p:cNvSpPr>
            <a:spLocks noGrp="1"/>
          </p:cNvSpPr>
          <p:nvPr>
            <p:ph type="body" sz="quarter" idx="16" hasCustomPrompt="1"/>
          </p:nvPr>
        </p:nvSpPr>
        <p:spPr>
          <a:xfrm>
            <a:off x="249303" y="1892896"/>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defTabSz="895350">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4" name="Group 13"/>
          <p:cNvGrpSpPr/>
          <p:nvPr/>
        </p:nvGrpSpPr>
        <p:grpSpPr>
          <a:xfrm>
            <a:off x="0" y="0"/>
            <a:ext cx="9144000" cy="6876000"/>
            <a:chOff x="0" y="0"/>
            <a:chExt cx="9144000" cy="6876000"/>
          </a:xfrm>
        </p:grpSpPr>
        <p:sp>
          <p:nvSpPr>
            <p:cNvPr id="15" name="Rectangle 14"/>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6" name="Rectangle 15"/>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7" name="Rectangle 16"/>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18" name="Rectangle 17"/>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0159538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5_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userDrawn="1">
            <p:ph type="body" sz="quarter" idx="18" hasCustomPrompt="1"/>
          </p:nvPr>
        </p:nvSpPr>
        <p:spPr>
          <a:xfrm>
            <a:off x="687148" y="4295384"/>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3919791" y="4307741"/>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
        <p:nvSpPr>
          <p:cNvPr id="13" name="TextBox 12"/>
          <p:cNvSpPr txBox="1"/>
          <p:nvPr userDrawn="1"/>
        </p:nvSpPr>
        <p:spPr>
          <a:xfrm>
            <a:off x="3919791" y="3976699"/>
            <a:ext cx="269351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What’s in this Section:</a:t>
            </a:r>
          </a:p>
        </p:txBody>
      </p:sp>
      <p:sp>
        <p:nvSpPr>
          <p:cNvPr id="14" name="TextBox 13"/>
          <p:cNvSpPr txBox="1"/>
          <p:nvPr userDrawn="1"/>
        </p:nvSpPr>
        <p:spPr>
          <a:xfrm>
            <a:off x="447639" y="3976700"/>
            <a:ext cx="102557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Sections:</a:t>
            </a:r>
          </a:p>
        </p:txBody>
      </p:sp>
      <p:cxnSp>
        <p:nvCxnSpPr>
          <p:cNvPr id="7" name="Straight Connector 6"/>
          <p:cNvCxnSpPr/>
          <p:nvPr userDrawn="1"/>
        </p:nvCxnSpPr>
        <p:spPr>
          <a:xfrm>
            <a:off x="3749514" y="4311718"/>
            <a:ext cx="0" cy="190613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3749514" y="6217856"/>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3749514" y="4311718"/>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1453873"/>
      </p:ext>
    </p:extLst>
  </p:cSld>
  <p:clrMapOvr>
    <a:masterClrMapping/>
  </p:clrMapOvr>
  <p:timing>
    <p:tnLst>
      <p:par>
        <p:cTn id="1" dur="indefinite" restart="never" nodeType="tmRoot"/>
      </p:par>
    </p:tnLst>
  </p:timing>
</p:sldLayout>
</file>

<file path=ppt/slideLayouts/slideLayout640.xml><?xml version="1.0" encoding="utf-8"?>
<p:sldLayout xmlns:a="http://schemas.openxmlformats.org/drawingml/2006/main" xmlns:r="http://schemas.openxmlformats.org/officeDocument/2006/relationships" xmlns:p="http://schemas.openxmlformats.org/presentationml/2006/main" preserve="1">
  <p:cSld name="1_Copy/Image (60/40) &amp; Quote">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2" name="Text Placeholder 41"/>
          <p:cNvSpPr>
            <a:spLocks noGrp="1"/>
          </p:cNvSpPr>
          <p:nvPr>
            <p:ph type="body" sz="quarter" idx="16" hasCustomPrompt="1"/>
          </p:nvPr>
        </p:nvSpPr>
        <p:spPr>
          <a:xfrm>
            <a:off x="249303" y="1892896"/>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6" name="Content Placeholder 25"/>
          <p:cNvSpPr>
            <a:spLocks noGrp="1"/>
          </p:cNvSpPr>
          <p:nvPr>
            <p:ph sz="quarter" idx="20" hasCustomPrompt="1"/>
          </p:nvPr>
        </p:nvSpPr>
        <p:spPr>
          <a:xfrm>
            <a:off x="5581649" y="1889980"/>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7" name="Text Placeholder 41"/>
          <p:cNvSpPr>
            <a:spLocks noGrp="1"/>
          </p:cNvSpPr>
          <p:nvPr>
            <p:ph type="body" sz="quarter" idx="21" hasCustomPrompt="1"/>
          </p:nvPr>
        </p:nvSpPr>
        <p:spPr>
          <a:xfrm>
            <a:off x="5581649" y="4919861"/>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9" name="Text Placeholder 41"/>
          <p:cNvSpPr>
            <a:spLocks noGrp="1"/>
          </p:cNvSpPr>
          <p:nvPr>
            <p:ph type="body" sz="quarter" idx="22" hasCustomPrompt="1"/>
          </p:nvPr>
        </p:nvSpPr>
        <p:spPr>
          <a:xfrm>
            <a:off x="249303" y="5369522"/>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6" name="Group 15"/>
          <p:cNvGrpSpPr/>
          <p:nvPr/>
        </p:nvGrpSpPr>
        <p:grpSpPr>
          <a:xfrm>
            <a:off x="0" y="0"/>
            <a:ext cx="9144000" cy="6876000"/>
            <a:chOff x="0" y="0"/>
            <a:chExt cx="9144000" cy="6876000"/>
          </a:xfrm>
        </p:grpSpPr>
        <p:sp>
          <p:nvSpPr>
            <p:cNvPr id="17" name="Rectangle 16"/>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8" name="Rectangle 17"/>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9" name="Rectangle 18"/>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0" name="Rectangle 19"/>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21"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48216723"/>
      </p:ext>
    </p:extLst>
  </p:cSld>
  <p:clrMapOvr>
    <a:masterClrMapping/>
  </p:clrMapOvr>
</p:sldLayout>
</file>

<file path=ppt/slideLayouts/slideLayout641.xml><?xml version="1.0" encoding="utf-8"?>
<p:sldLayout xmlns:a="http://schemas.openxmlformats.org/drawingml/2006/main" xmlns:r="http://schemas.openxmlformats.org/officeDocument/2006/relationships" xmlns:p="http://schemas.openxmlformats.org/presentationml/2006/main" preserve="1">
  <p:cSld name="1_Copy/Image Equal">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1" name="Text Placeholder 41"/>
          <p:cNvSpPr>
            <a:spLocks noGrp="1"/>
          </p:cNvSpPr>
          <p:nvPr>
            <p:ph type="body" sz="quarter" idx="16" hasCustomPrompt="1"/>
          </p:nvPr>
        </p:nvSpPr>
        <p:spPr>
          <a:xfrm>
            <a:off x="260651" y="2022215"/>
            <a:ext cx="4059320"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5305425"/>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35"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6" name="Group 15"/>
          <p:cNvGrpSpPr/>
          <p:nvPr/>
        </p:nvGrpSpPr>
        <p:grpSpPr>
          <a:xfrm>
            <a:off x="0" y="0"/>
            <a:ext cx="9144000" cy="6876000"/>
            <a:chOff x="0" y="0"/>
            <a:chExt cx="9144000" cy="6876000"/>
          </a:xfrm>
        </p:grpSpPr>
        <p:sp>
          <p:nvSpPr>
            <p:cNvPr id="17" name="Rectangle 16"/>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8" name="Rectangle 17"/>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0" name="Rectangle 19"/>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3" name="Rectangle 22"/>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25"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065413787"/>
      </p:ext>
    </p:extLst>
  </p:cSld>
  <p:clrMapOvr>
    <a:masterClrMapping/>
  </p:clrMapOvr>
</p:sldLayout>
</file>

<file path=ppt/slideLayouts/slideLayout642.xml><?xml version="1.0" encoding="utf-8"?>
<p:sldLayout xmlns:a="http://schemas.openxmlformats.org/drawingml/2006/main" xmlns:r="http://schemas.openxmlformats.org/officeDocument/2006/relationships" xmlns:p="http://schemas.openxmlformats.org/presentationml/2006/main" preserve="1">
  <p:cSld name="1_Copy &amp; Image / Image Equal Vendor Landscape 2">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1889980"/>
            <a:ext cx="3996443" cy="2489821"/>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1" name="Text Placeholder 41"/>
          <p:cNvSpPr>
            <a:spLocks noGrp="1"/>
          </p:cNvSpPr>
          <p:nvPr>
            <p:ph type="body" sz="quarter" idx="16" hasCustomPrompt="1"/>
          </p:nvPr>
        </p:nvSpPr>
        <p:spPr>
          <a:xfrm>
            <a:off x="260651" y="1892896"/>
            <a:ext cx="4059320" cy="1514797"/>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4379801"/>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15" name="Content Placeholder 25"/>
          <p:cNvSpPr>
            <a:spLocks noGrp="1"/>
          </p:cNvSpPr>
          <p:nvPr>
            <p:ph sz="quarter" idx="23" hasCustomPrompt="1"/>
          </p:nvPr>
        </p:nvSpPr>
        <p:spPr>
          <a:xfrm>
            <a:off x="260650" y="3587713"/>
            <a:ext cx="4059321" cy="1094047"/>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p:txBody>
      </p:sp>
      <p:sp>
        <p:nvSpPr>
          <p:cNvPr id="17"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8" name="Group 17"/>
          <p:cNvGrpSpPr/>
          <p:nvPr/>
        </p:nvGrpSpPr>
        <p:grpSpPr>
          <a:xfrm>
            <a:off x="0" y="0"/>
            <a:ext cx="9144000" cy="6876000"/>
            <a:chOff x="0" y="0"/>
            <a:chExt cx="9144000" cy="6876000"/>
          </a:xfrm>
        </p:grpSpPr>
        <p:sp>
          <p:nvSpPr>
            <p:cNvPr id="19" name="Rectangle 18"/>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0" name="Rectangle 19"/>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3" name="Rectangle 22"/>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5" name="Rectangle 24"/>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2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754627538"/>
      </p:ext>
    </p:extLst>
  </p:cSld>
  <p:clrMapOvr>
    <a:masterClrMapping/>
  </p:clrMapOvr>
</p:sldLayout>
</file>

<file path=ppt/slideLayouts/slideLayout643.xml><?xml version="1.0" encoding="utf-8"?>
<p:sldLayout xmlns:a="http://schemas.openxmlformats.org/drawingml/2006/main" xmlns:r="http://schemas.openxmlformats.org/officeDocument/2006/relationships" xmlns:p="http://schemas.openxmlformats.org/presentationml/2006/main" preserve="1">
  <p:cSld name="1_Image/Image Equal">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8" name="Content Placeholder 25"/>
          <p:cNvSpPr>
            <a:spLocks noGrp="1"/>
          </p:cNvSpPr>
          <p:nvPr>
            <p:ph sz="quarter" idx="23" hasCustomPrompt="1"/>
          </p:nvPr>
        </p:nvSpPr>
        <p:spPr>
          <a:xfrm>
            <a:off x="260650" y="2019300"/>
            <a:ext cx="4059321"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0"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5" name="Text Placeholder 41"/>
          <p:cNvSpPr>
            <a:spLocks noGrp="1"/>
          </p:cNvSpPr>
          <p:nvPr>
            <p:ph type="body" sz="quarter" idx="18" hasCustomPrompt="1"/>
          </p:nvPr>
        </p:nvSpPr>
        <p:spPr>
          <a:xfrm>
            <a:off x="260650" y="5387083"/>
            <a:ext cx="4059321"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28" name="Text Placeholder 41"/>
          <p:cNvSpPr>
            <a:spLocks noGrp="1"/>
          </p:cNvSpPr>
          <p:nvPr>
            <p:ph type="body" sz="quarter" idx="25" hasCustomPrompt="1"/>
          </p:nvPr>
        </p:nvSpPr>
        <p:spPr>
          <a:xfrm>
            <a:off x="4824029" y="5387083"/>
            <a:ext cx="3996443"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7" name="Group 16"/>
          <p:cNvGrpSpPr/>
          <p:nvPr/>
        </p:nvGrpSpPr>
        <p:grpSpPr>
          <a:xfrm>
            <a:off x="0" y="0"/>
            <a:ext cx="9144000" cy="6876000"/>
            <a:chOff x="0" y="0"/>
            <a:chExt cx="9144000" cy="6876000"/>
          </a:xfrm>
        </p:grpSpPr>
        <p:sp>
          <p:nvSpPr>
            <p:cNvPr id="21" name="Rectangle 20"/>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2" name="Rectangle 21"/>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4" name="Rectangle 23"/>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7" name="Rectangle 26"/>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2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638667579"/>
      </p:ext>
    </p:extLst>
  </p:cSld>
  <p:clrMapOvr>
    <a:masterClrMapping/>
  </p:clrMapOvr>
</p:sldLayout>
</file>

<file path=ppt/slideLayouts/slideLayout644.xml><?xml version="1.0" encoding="utf-8"?>
<p:sldLayout xmlns:a="http://schemas.openxmlformats.org/drawingml/2006/main" xmlns:r="http://schemas.openxmlformats.org/officeDocument/2006/relationships" xmlns:p="http://schemas.openxmlformats.org/presentationml/2006/main" userDrawn="1">
  <p:cSld name="4_Introduction">
    <p:bg>
      <p:bgRef idx="1001">
        <a:schemeClr val="bg1"/>
      </p:bgRef>
    </p:bg>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5" name="Text Placeholder 41"/>
          <p:cNvSpPr>
            <a:spLocks noGrp="1"/>
          </p:cNvSpPr>
          <p:nvPr>
            <p:ph type="body" sz="quarter" idx="16" hasCustomPrompt="1"/>
          </p:nvPr>
        </p:nvSpPr>
        <p:spPr>
          <a:xfrm>
            <a:off x="313897" y="2697576"/>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17" name="Text Placeholder 41"/>
          <p:cNvSpPr>
            <a:spLocks noGrp="1"/>
          </p:cNvSpPr>
          <p:nvPr>
            <p:ph type="body" sz="quarter" idx="26" hasCustomPrompt="1"/>
          </p:nvPr>
        </p:nvSpPr>
        <p:spPr>
          <a:xfrm>
            <a:off x="4752020" y="2697576"/>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cxnSp>
        <p:nvCxnSpPr>
          <p:cNvPr id="15" name="Straight Connector 14"/>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6" name="Rectangle 15"/>
          <p:cNvSpPr/>
          <p:nvPr userDrawn="1"/>
        </p:nvSpPr>
        <p:spPr>
          <a:xfrm>
            <a:off x="318713" y="2377536"/>
            <a:ext cx="4037263" cy="320040"/>
          </a:xfrm>
          <a:prstGeom prst="rect">
            <a:avLst/>
          </a:prstGeom>
          <a:solidFill>
            <a:srgbClr val="007698"/>
          </a:solidFill>
          <a:ln>
            <a:solidFill>
              <a:srgbClr val="007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rgbClr val="FFFFFF"/>
                </a:solidFill>
              </a:rPr>
              <a:t>This Research </a:t>
            </a:r>
            <a:r>
              <a:rPr lang="en-US" sz="1400" b="1" dirty="0" smtClean="0">
                <a:solidFill>
                  <a:srgbClr val="FFFFFF"/>
                </a:solidFill>
              </a:rPr>
              <a:t>Is </a:t>
            </a:r>
            <a:r>
              <a:rPr lang="en-US" sz="1400" b="1" dirty="0">
                <a:solidFill>
                  <a:srgbClr val="FFFFFF"/>
                </a:solidFill>
              </a:rPr>
              <a:t>Designed For:</a:t>
            </a:r>
          </a:p>
        </p:txBody>
      </p:sp>
      <p:sp>
        <p:nvSpPr>
          <p:cNvPr id="20" name="Rectangle 19"/>
          <p:cNvSpPr/>
          <p:nvPr userDrawn="1"/>
        </p:nvSpPr>
        <p:spPr>
          <a:xfrm>
            <a:off x="4756620" y="2377536"/>
            <a:ext cx="4037263" cy="320040"/>
          </a:xfrm>
          <a:prstGeom prst="rect">
            <a:avLst/>
          </a:prstGeom>
          <a:solidFill>
            <a:srgbClr val="007698"/>
          </a:solidFill>
          <a:ln>
            <a:solidFill>
              <a:srgbClr val="007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rgbClr val="FFFFFF"/>
                </a:solidFill>
              </a:rPr>
              <a:t>This Research Will Help You:</a:t>
            </a:r>
          </a:p>
        </p:txBody>
      </p:sp>
    </p:spTree>
    <p:extLst>
      <p:ext uri="{BB962C8B-B14F-4D97-AF65-F5344CB8AC3E}">
        <p14:creationId xmlns:p14="http://schemas.microsoft.com/office/powerpoint/2010/main" val="113424072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645.xml><?xml version="1.0" encoding="utf-8"?>
<p:sldLayout xmlns:a="http://schemas.openxmlformats.org/drawingml/2006/main" xmlns:r="http://schemas.openxmlformats.org/officeDocument/2006/relationships" xmlns:p="http://schemas.openxmlformats.org/presentationml/2006/main" userDrawn="1">
  <p:cSld name="Header / Bod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232756"/>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3856984551"/>
      </p:ext>
    </p:extLst>
  </p:cSld>
  <p:clrMapOvr>
    <a:masterClrMapping/>
  </p:clrMapOvr>
  <p:timing>
    <p:tnLst>
      <p:par>
        <p:cTn id="1" dur="indefinite" restart="never" nodeType="tmRoot"/>
      </p:par>
    </p:tnLst>
  </p:timing>
</p:sldLayout>
</file>

<file path=ppt/slideLayouts/slideLayout646.xml><?xml version="1.0" encoding="utf-8"?>
<p:sldLayout xmlns:a="http://schemas.openxmlformats.org/drawingml/2006/main" xmlns:r="http://schemas.openxmlformats.org/officeDocument/2006/relationships" xmlns:p="http://schemas.openxmlformats.org/presentationml/2006/main" userDrawn="1">
  <p:cSld name="2_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userDrawn="1">
            <p:ph type="body" sz="quarter" idx="18" hasCustomPrompt="1"/>
          </p:nvPr>
        </p:nvSpPr>
        <p:spPr>
          <a:xfrm>
            <a:off x="687148" y="4295384"/>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3919791" y="4307741"/>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
        <p:nvSpPr>
          <p:cNvPr id="13" name="TextBox 12"/>
          <p:cNvSpPr txBox="1"/>
          <p:nvPr userDrawn="1"/>
        </p:nvSpPr>
        <p:spPr>
          <a:xfrm>
            <a:off x="3919791" y="3976699"/>
            <a:ext cx="269351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What’s in this Section:</a:t>
            </a:r>
          </a:p>
        </p:txBody>
      </p:sp>
      <p:sp>
        <p:nvSpPr>
          <p:cNvPr id="14" name="TextBox 13"/>
          <p:cNvSpPr txBox="1"/>
          <p:nvPr userDrawn="1"/>
        </p:nvSpPr>
        <p:spPr>
          <a:xfrm>
            <a:off x="447639" y="3976700"/>
            <a:ext cx="102557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Sections:</a:t>
            </a:r>
          </a:p>
        </p:txBody>
      </p:sp>
      <p:cxnSp>
        <p:nvCxnSpPr>
          <p:cNvPr id="7" name="Straight Connector 6"/>
          <p:cNvCxnSpPr/>
          <p:nvPr userDrawn="1"/>
        </p:nvCxnSpPr>
        <p:spPr>
          <a:xfrm>
            <a:off x="3749514" y="4311718"/>
            <a:ext cx="0" cy="190613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3749514" y="6217856"/>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3749514" y="4311718"/>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7305532"/>
      </p:ext>
    </p:extLst>
  </p:cSld>
  <p:clrMapOvr>
    <a:masterClrMapping/>
  </p:clrMapOvr>
  <p:timing>
    <p:tnLst>
      <p:par>
        <p:cTn id="1" dur="indefinite" restart="never" nodeType="tmRoot"/>
      </p:par>
    </p:tnLst>
  </p:timing>
</p:sldLayout>
</file>

<file path=ppt/slideLayouts/slideLayout647.xml><?xml version="1.0" encoding="utf-8"?>
<p:sldLayout xmlns:a="http://schemas.openxmlformats.org/drawingml/2006/main" xmlns:r="http://schemas.openxmlformats.org/officeDocument/2006/relationships" xmlns:p="http://schemas.openxmlformats.org/presentationml/2006/main">
  <p:cSld name="8_Head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cxnSp>
        <p:nvCxnSpPr>
          <p:cNvPr id="4" name="Straight Connector 3"/>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6437130"/>
      </p:ext>
    </p:extLst>
  </p:cSld>
  <p:clrMapOvr>
    <a:masterClrMapping/>
  </p:clrMapOvr>
  <p:timing>
    <p:tnLst>
      <p:par>
        <p:cTn id="1" dur="indefinite" restart="never" nodeType="tmRoot"/>
      </p:par>
    </p:tnLst>
  </p:timing>
</p:sldLayout>
</file>

<file path=ppt/slideLayouts/slideLayout648.xml><?xml version="1.0" encoding="utf-8"?>
<p:sldLayout xmlns:a="http://schemas.openxmlformats.org/drawingml/2006/main" xmlns:r="http://schemas.openxmlformats.org/officeDocument/2006/relationships" xmlns:p="http://schemas.openxmlformats.org/presentationml/2006/main" preserve="1" userDrawn="1">
  <p:cSld name="1_Cover">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pic>
        <p:nvPicPr>
          <p:cNvPr id="17" name="Picture 16" descr="footer2012-mco.jpg"/>
          <p:cNvPicPr>
            <a:picLocks noChangeAspect="1"/>
          </p:cNvPicPr>
          <p:nvPr userDrawn="1"/>
        </p:nvPicPr>
        <p:blipFill>
          <a:blip r:embed="rId2" cstate="print"/>
          <a:srcRect l="77956"/>
          <a:stretch>
            <a:fillRect/>
          </a:stretch>
        </p:blipFill>
        <p:spPr>
          <a:xfrm>
            <a:off x="7128284" y="6090047"/>
            <a:ext cx="2015716" cy="767953"/>
          </a:xfrm>
          <a:prstGeom prst="rect">
            <a:avLst/>
          </a:prstGeom>
        </p:spPr>
      </p:pic>
      <p:sp>
        <p:nvSpPr>
          <p:cNvPr id="18" name="Rectangle 17"/>
          <p:cNvSpPr/>
          <p:nvPr userDrawn="1"/>
        </p:nvSpPr>
        <p:spPr>
          <a:xfrm>
            <a:off x="-509" y="6090047"/>
            <a:ext cx="7128284" cy="7679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CA" sz="800" dirty="0" smtClean="0">
                <a:solidFill>
                  <a:srgbClr val="ADB7C3"/>
                </a:solidFill>
              </a:rPr>
              <a:t>McLean &amp; Company is a research and advisory firm that provides practical solutions</a:t>
            </a:r>
            <a:br>
              <a:rPr lang="en-CA" sz="800" dirty="0" smtClean="0">
                <a:solidFill>
                  <a:srgbClr val="ADB7C3"/>
                </a:solidFill>
              </a:rPr>
            </a:br>
            <a:r>
              <a:rPr lang="en-CA" sz="800" dirty="0" smtClean="0">
                <a:solidFill>
                  <a:srgbClr val="ADB7C3"/>
                </a:solidFill>
              </a:rPr>
              <a:t>to human resources challenges with executable research, tools, and advice that will have a</a:t>
            </a:r>
            <a:br>
              <a:rPr lang="en-CA" sz="800" dirty="0" smtClean="0">
                <a:solidFill>
                  <a:srgbClr val="ADB7C3"/>
                </a:solidFill>
              </a:rPr>
            </a:br>
            <a:r>
              <a:rPr lang="en-CA" sz="800" dirty="0" smtClean="0">
                <a:solidFill>
                  <a:srgbClr val="ADB7C3"/>
                </a:solidFill>
              </a:rPr>
              <a:t>clear and measurable impact on your business. © 1997-2014 McLean &amp; Company.</a:t>
            </a:r>
            <a:br>
              <a:rPr lang="en-CA" sz="800" dirty="0" smtClean="0">
                <a:solidFill>
                  <a:srgbClr val="ADB7C3"/>
                </a:solidFill>
              </a:rPr>
            </a:br>
            <a:r>
              <a:rPr lang="en-CA" sz="800" dirty="0" smtClean="0">
                <a:solidFill>
                  <a:srgbClr val="ADB7C3"/>
                </a:solidFill>
              </a:rPr>
              <a:t>McLean &amp; Company is a division of Info-Tech Research Group Inc.</a:t>
            </a:r>
            <a:endParaRPr lang="en-CA" sz="800" dirty="0">
              <a:solidFill>
                <a:srgbClr val="ADB7C3"/>
              </a:solidFill>
            </a:endParaRPr>
          </a:p>
        </p:txBody>
      </p:sp>
    </p:spTree>
    <p:extLst>
      <p:ext uri="{BB962C8B-B14F-4D97-AF65-F5344CB8AC3E}">
        <p14:creationId xmlns:p14="http://schemas.microsoft.com/office/powerpoint/2010/main" val="4201583726"/>
      </p:ext>
    </p:extLst>
  </p:cSld>
  <p:clrMapOvr>
    <a:masterClrMapping/>
  </p:clrMapOvr>
  <p:timing>
    <p:tnLst>
      <p:par>
        <p:cTn id="1" dur="indefinite" restart="never" nodeType="tmRoot"/>
      </p:par>
    </p:tnLst>
  </p:timing>
</p:sldLayout>
</file>

<file path=ppt/slideLayouts/slideLayout649.xml><?xml version="1.0" encoding="utf-8"?>
<p:sldLayout xmlns:a="http://schemas.openxmlformats.org/drawingml/2006/main" xmlns:r="http://schemas.openxmlformats.org/officeDocument/2006/relationships" xmlns:p="http://schemas.openxmlformats.org/presentationml/2006/main" userDrawn="1">
  <p:cSld name="3_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userDrawn="1">
            <p:ph type="body" sz="quarter" idx="18" hasCustomPrompt="1"/>
          </p:nvPr>
        </p:nvSpPr>
        <p:spPr>
          <a:xfrm>
            <a:off x="687148" y="4295384"/>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3919791" y="4307741"/>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
        <p:nvSpPr>
          <p:cNvPr id="13" name="TextBox 12"/>
          <p:cNvSpPr txBox="1"/>
          <p:nvPr userDrawn="1"/>
        </p:nvSpPr>
        <p:spPr>
          <a:xfrm>
            <a:off x="3919791" y="3976699"/>
            <a:ext cx="269351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What’s in this Section:</a:t>
            </a:r>
          </a:p>
        </p:txBody>
      </p:sp>
      <p:sp>
        <p:nvSpPr>
          <p:cNvPr id="14" name="TextBox 13"/>
          <p:cNvSpPr txBox="1"/>
          <p:nvPr userDrawn="1"/>
        </p:nvSpPr>
        <p:spPr>
          <a:xfrm>
            <a:off x="447639" y="3976700"/>
            <a:ext cx="102557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Sections:</a:t>
            </a:r>
          </a:p>
        </p:txBody>
      </p:sp>
      <p:cxnSp>
        <p:nvCxnSpPr>
          <p:cNvPr id="7" name="Straight Connector 6"/>
          <p:cNvCxnSpPr/>
          <p:nvPr userDrawn="1"/>
        </p:nvCxnSpPr>
        <p:spPr>
          <a:xfrm>
            <a:off x="3749514" y="4311718"/>
            <a:ext cx="0" cy="190613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3749514" y="6217856"/>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3749514" y="4311718"/>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5091380"/>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4_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381531975"/>
      </p:ext>
    </p:extLst>
  </p:cSld>
  <p:clrMapOvr>
    <a:masterClrMapping/>
  </p:clrMapOvr>
  <p:timing>
    <p:tnLst>
      <p:par>
        <p:cTn id="1" dur="indefinite" restart="never" nodeType="tmRoot"/>
      </p:par>
    </p:tnLst>
  </p:timing>
</p:sldLayout>
</file>

<file path=ppt/slideLayouts/slideLayout650.xml><?xml version="1.0" encoding="utf-8"?>
<p:sldLayout xmlns:a="http://schemas.openxmlformats.org/drawingml/2006/main" xmlns:r="http://schemas.openxmlformats.org/officeDocument/2006/relationships" xmlns:p="http://schemas.openxmlformats.org/presentationml/2006/main" preserve="1" userDrawn="1">
  <p:cSld name="2_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2549855411"/>
      </p:ext>
    </p:extLst>
  </p:cSld>
  <p:clrMapOvr>
    <a:masterClrMapping/>
  </p:clrMapOvr>
  <p:timing>
    <p:tnLst>
      <p:par>
        <p:cTn id="1" dur="indefinite" restart="never" nodeType="tmRoot"/>
      </p:par>
    </p:tnLst>
  </p:timing>
</p:sldLayout>
</file>

<file path=ppt/slideLayouts/slideLayout651.xml><?xml version="1.0" encoding="utf-8"?>
<p:sldLayout xmlns:a="http://schemas.openxmlformats.org/drawingml/2006/main" xmlns:r="http://schemas.openxmlformats.org/officeDocument/2006/relationships" xmlns:p="http://schemas.openxmlformats.org/presentationml/2006/main" userDrawn="1">
  <p:cSld name="1_Activity Title Page">
    <p:spTree>
      <p:nvGrpSpPr>
        <p:cNvPr id="1" name=""/>
        <p:cNvGrpSpPr/>
        <p:nvPr/>
      </p:nvGrpSpPr>
      <p:grpSpPr>
        <a:xfrm>
          <a:off x="0" y="0"/>
          <a:ext cx="0" cy="0"/>
          <a:chOff x="0" y="0"/>
          <a:chExt cx="0" cy="0"/>
        </a:xfrm>
      </p:grpSpPr>
      <p:sp>
        <p:nvSpPr>
          <p:cNvPr id="23" name="Pentagon 22"/>
          <p:cNvSpPr/>
          <p:nvPr userDrawn="1"/>
        </p:nvSpPr>
        <p:spPr>
          <a:xfrm>
            <a:off x="0" y="411616"/>
            <a:ext cx="863588" cy="538410"/>
          </a:xfrm>
          <a:prstGeom prst="homePlate">
            <a:avLst>
              <a:gd name="adj" fmla="val 37631"/>
            </a:avLst>
          </a:prstGeom>
          <a:solidFill>
            <a:srgbClr val="C777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Title 1"/>
          <p:cNvSpPr>
            <a:spLocks noGrp="1"/>
          </p:cNvSpPr>
          <p:nvPr>
            <p:ph type="title" hasCustomPrompt="1"/>
          </p:nvPr>
        </p:nvSpPr>
        <p:spPr>
          <a:xfrm>
            <a:off x="863588" y="260648"/>
            <a:ext cx="8013712" cy="864096"/>
          </a:xfrm>
          <a:noFill/>
        </p:spPr>
        <p:txBody>
          <a:bodyPr/>
          <a:lstStyle>
            <a:lvl1pPr algn="l">
              <a:lnSpc>
                <a:spcPts val="2600"/>
              </a:lnSpc>
              <a:defRPr sz="2400" b="0" baseline="0">
                <a:solidFill>
                  <a:schemeClr val="tx1"/>
                </a:solidFill>
              </a:defRPr>
            </a:lvl1pPr>
          </a:lstStyle>
          <a:p>
            <a:r>
              <a:rPr lang="en-US" dirty="0" smtClean="0"/>
              <a:t>Page Header (Georgia, 24pt) </a:t>
            </a:r>
            <a:endParaRPr lang="en-CA" dirty="0"/>
          </a:p>
        </p:txBody>
      </p:sp>
      <p:sp>
        <p:nvSpPr>
          <p:cNvPr id="21" name="Text Placeholder 20"/>
          <p:cNvSpPr>
            <a:spLocks noGrp="1"/>
          </p:cNvSpPr>
          <p:nvPr>
            <p:ph type="body" sz="quarter" idx="10" hasCustomPrompt="1"/>
          </p:nvPr>
        </p:nvSpPr>
        <p:spPr>
          <a:xfrm>
            <a:off x="0" y="245442"/>
            <a:ext cx="641268" cy="891556"/>
          </a:xfrm>
        </p:spPr>
        <p:txBody>
          <a:bodyPr anchor="ctr"/>
          <a:lstStyle>
            <a:lvl1pPr algn="ctr">
              <a:buNone/>
              <a:defRPr sz="2000" b="1">
                <a:solidFill>
                  <a:schemeClr val="bg1"/>
                </a:solidFill>
              </a:defRPr>
            </a:lvl1pPr>
          </a:lstStyle>
          <a:p>
            <a:pPr lvl="0"/>
            <a:r>
              <a:rPr lang="en-US" dirty="0" smtClean="0"/>
              <a:t>#</a:t>
            </a:r>
            <a:endParaRPr lang="en-US" dirty="0"/>
          </a:p>
        </p:txBody>
      </p:sp>
    </p:spTree>
    <p:extLst>
      <p:ext uri="{BB962C8B-B14F-4D97-AF65-F5344CB8AC3E}">
        <p14:creationId xmlns:p14="http://schemas.microsoft.com/office/powerpoint/2010/main" val="3674027056"/>
      </p:ext>
    </p:extLst>
  </p:cSld>
  <p:clrMapOvr>
    <a:masterClrMapping/>
  </p:clrMapOvr>
  <p:timing>
    <p:tnLst>
      <p:par>
        <p:cTn id="1" dur="indefinite" restart="never" nodeType="tmRoot"/>
      </p:par>
    </p:tnLst>
  </p:timing>
</p:sldLayout>
</file>

<file path=ppt/slideLayouts/slideLayout652.xml><?xml version="1.0" encoding="utf-8"?>
<p:sldLayout xmlns:a="http://schemas.openxmlformats.org/drawingml/2006/main" xmlns:r="http://schemas.openxmlformats.org/officeDocument/2006/relationships" xmlns:p="http://schemas.openxmlformats.org/presentationml/2006/main" preserve="1" userDrawn="1">
  <p:cSld name="1_Executive Summar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Executive Summary (Georgia, 24pt)</a:t>
            </a:r>
            <a:endParaRPr lang="en-US" dirty="0"/>
          </a:p>
        </p:txBody>
      </p:sp>
      <p:grpSp>
        <p:nvGrpSpPr>
          <p:cNvPr id="6" name="Group 88"/>
          <p:cNvGrpSpPr/>
          <p:nvPr/>
        </p:nvGrpSpPr>
        <p:grpSpPr>
          <a:xfrm>
            <a:off x="5740416" y="1209320"/>
            <a:ext cx="3145536" cy="321616"/>
            <a:chOff x="3991296" y="1960467"/>
            <a:chExt cx="1646636" cy="262207"/>
          </a:xfrm>
        </p:grpSpPr>
        <p:sp>
          <p:nvSpPr>
            <p:cNvPr id="7" name="Rectangle 6"/>
            <p:cNvSpPr/>
            <p:nvPr/>
          </p:nvSpPr>
          <p:spPr>
            <a:xfrm>
              <a:off x="3991296" y="1961753"/>
              <a:ext cx="1646636" cy="260921"/>
            </a:xfrm>
            <a:prstGeom prst="rect">
              <a:avLst/>
            </a:prstGeom>
            <a:solidFill>
              <a:srgbClr val="FF3C0D"/>
            </a:solidFill>
            <a:ln w="12700">
              <a:solidFill>
                <a:srgbClr val="E883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CA" sz="1200" i="1" dirty="0" smtClean="0">
                  <a:solidFill>
                    <a:srgbClr val="FFFFFF"/>
                  </a:solidFill>
                  <a:latin typeface="Georgia"/>
                </a:rPr>
                <a:t>McLean &amp; Company </a:t>
              </a:r>
              <a:r>
                <a:rPr lang="en-CA" sz="1200" i="1" dirty="0">
                  <a:solidFill>
                    <a:srgbClr val="FFFFFF"/>
                  </a:solidFill>
                  <a:latin typeface="Georgia"/>
                </a:rPr>
                <a:t>Insight</a:t>
              </a:r>
            </a:p>
          </p:txBody>
        </p:sp>
        <p:pic>
          <p:nvPicPr>
            <p:cNvPr id="8" name="Picture 7" descr="insight-sm.wmf"/>
            <p:cNvPicPr>
              <a:picLocks noChangeAspect="1"/>
            </p:cNvPicPr>
            <p:nvPr/>
          </p:nvPicPr>
          <p:blipFill>
            <a:blip r:embed="rId2" cstate="screen"/>
            <a:stretch>
              <a:fillRect/>
            </a:stretch>
          </p:blipFill>
          <p:spPr>
            <a:xfrm>
              <a:off x="5393464" y="1960467"/>
              <a:ext cx="217654" cy="253060"/>
            </a:xfrm>
            <a:prstGeom prst="rect">
              <a:avLst/>
            </a:prstGeom>
            <a:noFill/>
            <a:ln>
              <a:noFill/>
            </a:ln>
          </p:spPr>
        </p:pic>
      </p:grpSp>
      <p:grpSp>
        <p:nvGrpSpPr>
          <p:cNvPr id="26" name="Group 25"/>
          <p:cNvGrpSpPr/>
          <p:nvPr userDrawn="1"/>
        </p:nvGrpSpPr>
        <p:grpSpPr>
          <a:xfrm>
            <a:off x="255868" y="4125411"/>
            <a:ext cx="8640578" cy="461665"/>
            <a:chOff x="247848" y="4125411"/>
            <a:chExt cx="8640578" cy="461665"/>
          </a:xfrm>
        </p:grpSpPr>
        <p:sp>
          <p:nvSpPr>
            <p:cNvPr id="9" name="Rectangle 8"/>
            <p:cNvSpPr/>
            <p:nvPr userDrawn="1"/>
          </p:nvSpPr>
          <p:spPr>
            <a:xfrm>
              <a:off x="247848" y="4199835"/>
              <a:ext cx="8640578" cy="312818"/>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b="1" dirty="0">
                  <a:solidFill>
                    <a:srgbClr val="FFFFFF"/>
                  </a:solidFill>
                </a:rPr>
                <a:t>Resolution</a:t>
              </a:r>
            </a:p>
          </p:txBody>
        </p:sp>
        <p:sp>
          <p:nvSpPr>
            <p:cNvPr id="15" name="TextBox 14"/>
            <p:cNvSpPr txBox="1"/>
            <p:nvPr userDrawn="1"/>
          </p:nvSpPr>
          <p:spPr>
            <a:xfrm>
              <a:off x="8461706" y="4125411"/>
              <a:ext cx="426720" cy="461665"/>
            </a:xfrm>
            <a:prstGeom prst="rect">
              <a:avLst/>
            </a:prstGeom>
            <a:noFill/>
          </p:spPr>
          <p:txBody>
            <a:bodyPr wrap="none" rtlCol="0" anchor="ctr">
              <a:spAutoFit/>
            </a:bodyPr>
            <a:lstStyle/>
            <a:p>
              <a:pPr algn="ctr"/>
              <a:r>
                <a:rPr lang="en-US" sz="2400" b="1" dirty="0" smtClean="0">
                  <a:solidFill>
                    <a:srgbClr val="FFFFFF"/>
                  </a:solidFill>
                  <a:sym typeface="Wingdings" panose="05000000000000000000" pitchFamily="2" charset="2"/>
                </a:rPr>
                <a:t></a:t>
              </a:r>
              <a:endParaRPr lang="en-US" sz="2400" b="1" dirty="0">
                <a:solidFill>
                  <a:srgbClr val="FFFFFF"/>
                </a:solidFill>
              </a:endParaRPr>
            </a:p>
          </p:txBody>
        </p:sp>
      </p:grpSp>
      <p:grpSp>
        <p:nvGrpSpPr>
          <p:cNvPr id="25" name="Group 24"/>
          <p:cNvGrpSpPr/>
          <p:nvPr userDrawn="1"/>
        </p:nvGrpSpPr>
        <p:grpSpPr>
          <a:xfrm>
            <a:off x="247848" y="1210905"/>
            <a:ext cx="5266944" cy="325508"/>
            <a:chOff x="277163" y="1210905"/>
            <a:chExt cx="5266944" cy="325508"/>
          </a:xfrm>
        </p:grpSpPr>
        <p:sp>
          <p:nvSpPr>
            <p:cNvPr id="13" name="Rectangle 12"/>
            <p:cNvSpPr/>
            <p:nvPr userDrawn="1"/>
          </p:nvSpPr>
          <p:spPr>
            <a:xfrm>
              <a:off x="277163" y="1210905"/>
              <a:ext cx="5266944" cy="320040"/>
            </a:xfrm>
            <a:prstGeom prst="rect">
              <a:avLst/>
            </a:prstGeom>
            <a:solidFill>
              <a:srgbClr val="924E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rgbClr val="FFFFFF"/>
                  </a:solidFill>
                </a:rPr>
                <a:t>Situation</a:t>
              </a:r>
              <a:endParaRPr lang="en-US" sz="1400" b="1" dirty="0">
                <a:solidFill>
                  <a:srgbClr val="FFFFFF"/>
                </a:solidFill>
              </a:endParaRPr>
            </a:p>
          </p:txBody>
        </p:sp>
        <p:sp>
          <p:nvSpPr>
            <p:cNvPr id="16" name="Isosceles Triangle 15"/>
            <p:cNvSpPr/>
            <p:nvPr userDrawn="1"/>
          </p:nvSpPr>
          <p:spPr>
            <a:xfrm>
              <a:off x="5223565" y="1254045"/>
              <a:ext cx="216694" cy="22383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smtClean="0">
                <a:solidFill>
                  <a:srgbClr val="333333"/>
                </a:solidFill>
              </a:endParaRPr>
            </a:p>
          </p:txBody>
        </p:sp>
        <p:sp>
          <p:nvSpPr>
            <p:cNvPr id="17" name="TextBox 16"/>
            <p:cNvSpPr txBox="1"/>
            <p:nvPr userDrawn="1"/>
          </p:nvSpPr>
          <p:spPr>
            <a:xfrm>
              <a:off x="5297384" y="1259414"/>
              <a:ext cx="69056" cy="276999"/>
            </a:xfrm>
            <a:prstGeom prst="rect">
              <a:avLst/>
            </a:prstGeom>
            <a:noFill/>
          </p:spPr>
          <p:txBody>
            <a:bodyPr wrap="square" rtlCol="0" anchor="ctr">
              <a:spAutoFit/>
            </a:bodyPr>
            <a:lstStyle/>
            <a:p>
              <a:pPr algn="ctr"/>
              <a:r>
                <a:rPr lang="en-US" sz="1200" dirty="0" smtClean="0">
                  <a:solidFill>
                    <a:srgbClr val="924E6B"/>
                  </a:solidFill>
                </a:rPr>
                <a:t>!</a:t>
              </a:r>
              <a:endParaRPr lang="en-US" sz="1200" dirty="0">
                <a:solidFill>
                  <a:srgbClr val="924E6B"/>
                </a:solidFill>
              </a:endParaRPr>
            </a:p>
          </p:txBody>
        </p:sp>
      </p:grpSp>
      <p:grpSp>
        <p:nvGrpSpPr>
          <p:cNvPr id="24" name="Group 23"/>
          <p:cNvGrpSpPr/>
          <p:nvPr userDrawn="1"/>
        </p:nvGrpSpPr>
        <p:grpSpPr>
          <a:xfrm>
            <a:off x="247848" y="2639247"/>
            <a:ext cx="5266944" cy="369332"/>
            <a:chOff x="251520" y="2526953"/>
            <a:chExt cx="5266944" cy="369332"/>
          </a:xfrm>
        </p:grpSpPr>
        <p:sp>
          <p:nvSpPr>
            <p:cNvPr id="11" name="Rectangle 10"/>
            <p:cNvSpPr/>
            <p:nvPr userDrawn="1"/>
          </p:nvSpPr>
          <p:spPr>
            <a:xfrm>
              <a:off x="251520" y="2547450"/>
              <a:ext cx="5266944"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b="1" dirty="0">
                  <a:solidFill>
                    <a:srgbClr val="FFFFFF"/>
                  </a:solidFill>
                </a:rPr>
                <a:t>Complication</a:t>
              </a:r>
            </a:p>
          </p:txBody>
        </p:sp>
        <p:sp>
          <p:nvSpPr>
            <p:cNvPr id="18" name="TextBox 17"/>
            <p:cNvSpPr txBox="1"/>
            <p:nvPr userDrawn="1"/>
          </p:nvSpPr>
          <p:spPr>
            <a:xfrm>
              <a:off x="5177595" y="2526953"/>
              <a:ext cx="262664" cy="369332"/>
            </a:xfrm>
            <a:prstGeom prst="rect">
              <a:avLst/>
            </a:prstGeom>
            <a:noFill/>
          </p:spPr>
          <p:txBody>
            <a:bodyPr wrap="square" rtlCol="0">
              <a:spAutoFit/>
            </a:bodyPr>
            <a:lstStyle/>
            <a:p>
              <a:r>
                <a:rPr lang="en-US" b="1" dirty="0" smtClean="0">
                  <a:solidFill>
                    <a:srgbClr val="FFFFFF"/>
                  </a:solidFill>
                </a:rPr>
                <a:t>?</a:t>
              </a:r>
              <a:endParaRPr lang="en-US" b="1" dirty="0">
                <a:solidFill>
                  <a:srgbClr val="FFFFFF"/>
                </a:solidFill>
              </a:endParaRPr>
            </a:p>
          </p:txBody>
        </p:sp>
      </p:grpSp>
      <p:sp>
        <p:nvSpPr>
          <p:cNvPr id="20" name="Text Placeholder 19"/>
          <p:cNvSpPr>
            <a:spLocks noGrp="1"/>
          </p:cNvSpPr>
          <p:nvPr userDrawn="1">
            <p:ph type="body" sz="quarter" idx="10"/>
          </p:nvPr>
        </p:nvSpPr>
        <p:spPr>
          <a:xfrm>
            <a:off x="255869" y="1535364"/>
            <a:ext cx="5248656" cy="107899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1" name="Text Placeholder 19"/>
          <p:cNvSpPr>
            <a:spLocks noGrp="1"/>
          </p:cNvSpPr>
          <p:nvPr userDrawn="1">
            <p:ph type="body" sz="quarter" idx="11"/>
          </p:nvPr>
        </p:nvSpPr>
        <p:spPr>
          <a:xfrm>
            <a:off x="255869" y="2974004"/>
            <a:ext cx="5248656" cy="107698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2" name="Text Placeholder 19"/>
          <p:cNvSpPr>
            <a:spLocks noGrp="1"/>
          </p:cNvSpPr>
          <p:nvPr userDrawn="1">
            <p:ph type="body" sz="quarter" idx="12"/>
          </p:nvPr>
        </p:nvSpPr>
        <p:spPr>
          <a:xfrm>
            <a:off x="264818" y="4512653"/>
            <a:ext cx="8613648" cy="18084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cxnSp>
        <p:nvCxnSpPr>
          <p:cNvPr id="27" name="Straight Connector 26"/>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9" name="Text Placeholder 28"/>
          <p:cNvSpPr>
            <a:spLocks noGrp="1"/>
          </p:cNvSpPr>
          <p:nvPr>
            <p:ph type="body" sz="quarter" idx="13"/>
          </p:nvPr>
        </p:nvSpPr>
        <p:spPr>
          <a:xfrm>
            <a:off x="5740416" y="1527747"/>
            <a:ext cx="3148013" cy="2523241"/>
          </a:xfrm>
          <a:ln w="19050">
            <a:solidFill>
              <a:schemeClr val="bg1">
                <a:lumMod val="75000"/>
              </a:schemeClr>
            </a:solidFill>
          </a:ln>
        </p:spPr>
        <p:txBody>
          <a:bodyPr/>
          <a:lstStyle>
            <a:lvl1pPr marL="0" indent="0">
              <a:buNone/>
              <a:defRPr/>
            </a:lvl1pPr>
          </a:lstStyle>
          <a:p>
            <a:pPr lvl="0"/>
            <a:endParaRPr lang="en-US" dirty="0"/>
          </a:p>
        </p:txBody>
      </p:sp>
    </p:spTree>
    <p:extLst>
      <p:ext uri="{BB962C8B-B14F-4D97-AF65-F5344CB8AC3E}">
        <p14:creationId xmlns:p14="http://schemas.microsoft.com/office/powerpoint/2010/main" val="54112661"/>
      </p:ext>
    </p:extLst>
  </p:cSld>
  <p:clrMapOvr>
    <a:masterClrMapping/>
  </p:clrMapOvr>
  <p:timing>
    <p:tnLst>
      <p:par>
        <p:cTn id="1" dur="indefinite" restart="never" nodeType="tmRoot"/>
      </p:par>
    </p:tnLst>
  </p:timing>
</p:sldLayout>
</file>

<file path=ppt/slideLayouts/slideLayout653.xml><?xml version="1.0" encoding="utf-8"?>
<p:sldLayout xmlns:a="http://schemas.openxmlformats.org/drawingml/2006/main" xmlns:r="http://schemas.openxmlformats.org/officeDocument/2006/relationships" xmlns:p="http://schemas.openxmlformats.org/presentationml/2006/main" userDrawn="1">
  <p:cSld name="1_Header / Bod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232756"/>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568539954"/>
      </p:ext>
    </p:extLst>
  </p:cSld>
  <p:clrMapOvr>
    <a:masterClrMapping/>
  </p:clrMapOvr>
  <p:timing>
    <p:tnLst>
      <p:par>
        <p:cTn id="1" dur="indefinite" restart="never" nodeType="tmRoot"/>
      </p:par>
    </p:tnLst>
  </p:timing>
</p:sldLayout>
</file>

<file path=ppt/slideLayouts/slideLayout654.xml><?xml version="1.0" encoding="utf-8"?>
<p:sldLayout xmlns:a="http://schemas.openxmlformats.org/drawingml/2006/main" xmlns:r="http://schemas.openxmlformats.org/officeDocument/2006/relationships" xmlns:p="http://schemas.openxmlformats.org/presentationml/2006/main">
  <p:cSld name="1_Case Study">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Case Study (Georgia, 24pt) </a:t>
            </a:r>
            <a:endParaRPr lang="en-CA" dirty="0"/>
          </a:p>
        </p:txBody>
      </p:sp>
      <p:pic>
        <p:nvPicPr>
          <p:cNvPr id="19" name="Picture 18" descr="case_study.wmf"/>
          <p:cNvPicPr>
            <a:picLocks noChangeAspect="1"/>
          </p:cNvPicPr>
          <p:nvPr userDrawn="1"/>
        </p:nvPicPr>
        <p:blipFill>
          <a:blip r:embed="rId2" cstate="print"/>
          <a:stretch>
            <a:fillRect/>
          </a:stretch>
        </p:blipFill>
        <p:spPr>
          <a:xfrm>
            <a:off x="464339" y="1376773"/>
            <a:ext cx="1035598" cy="1136822"/>
          </a:xfrm>
          <a:prstGeom prst="rect">
            <a:avLst/>
          </a:prstGeom>
        </p:spPr>
      </p:pic>
    </p:spTree>
    <p:extLst>
      <p:ext uri="{BB962C8B-B14F-4D97-AF65-F5344CB8AC3E}">
        <p14:creationId xmlns:p14="http://schemas.microsoft.com/office/powerpoint/2010/main" val="623596346"/>
      </p:ext>
    </p:extLst>
  </p:cSld>
  <p:clrMapOvr>
    <a:masterClrMapping/>
  </p:clrMapOvr>
  <p:timing>
    <p:tnLst>
      <p:par>
        <p:cTn id="1" dur="indefinite" restart="never" nodeType="tmRoot"/>
      </p:par>
    </p:tnLst>
  </p:timing>
</p:sldLayout>
</file>

<file path=ppt/slideLayouts/slideLayout655.xml><?xml version="1.0" encoding="utf-8"?>
<p:sldLayout xmlns:a="http://schemas.openxmlformats.org/drawingml/2006/main" xmlns:r="http://schemas.openxmlformats.org/officeDocument/2006/relationships" xmlns:p="http://schemas.openxmlformats.org/presentationml/2006/main" preserve="1" userDrawn="1">
  <p:cSld name="2_Cover">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pic>
        <p:nvPicPr>
          <p:cNvPr id="17" name="Picture 16" descr="footer2012-mco.jpg"/>
          <p:cNvPicPr>
            <a:picLocks noChangeAspect="1"/>
          </p:cNvPicPr>
          <p:nvPr userDrawn="1"/>
        </p:nvPicPr>
        <p:blipFill>
          <a:blip r:embed="rId2" cstate="print"/>
          <a:srcRect l="77956"/>
          <a:stretch>
            <a:fillRect/>
          </a:stretch>
        </p:blipFill>
        <p:spPr>
          <a:xfrm>
            <a:off x="7128284" y="6090047"/>
            <a:ext cx="2015716" cy="767953"/>
          </a:xfrm>
          <a:prstGeom prst="rect">
            <a:avLst/>
          </a:prstGeom>
        </p:spPr>
      </p:pic>
      <p:sp>
        <p:nvSpPr>
          <p:cNvPr id="18" name="Rectangle 17"/>
          <p:cNvSpPr/>
          <p:nvPr userDrawn="1"/>
        </p:nvSpPr>
        <p:spPr>
          <a:xfrm>
            <a:off x="-509" y="6090047"/>
            <a:ext cx="7128284" cy="7679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CA" sz="800" dirty="0" smtClean="0">
                <a:solidFill>
                  <a:srgbClr val="ADB7C3"/>
                </a:solidFill>
              </a:rPr>
              <a:t>McLean &amp; Company is a research and advisory firm that provides practical solutions</a:t>
            </a:r>
            <a:br>
              <a:rPr lang="en-CA" sz="800" dirty="0" smtClean="0">
                <a:solidFill>
                  <a:srgbClr val="ADB7C3"/>
                </a:solidFill>
              </a:rPr>
            </a:br>
            <a:r>
              <a:rPr lang="en-CA" sz="800" dirty="0" smtClean="0">
                <a:solidFill>
                  <a:srgbClr val="ADB7C3"/>
                </a:solidFill>
              </a:rPr>
              <a:t>to human resources challenges with executable research, tools, and advice that will have a</a:t>
            </a:r>
            <a:br>
              <a:rPr lang="en-CA" sz="800" dirty="0" smtClean="0">
                <a:solidFill>
                  <a:srgbClr val="ADB7C3"/>
                </a:solidFill>
              </a:rPr>
            </a:br>
            <a:r>
              <a:rPr lang="en-CA" sz="800" dirty="0" smtClean="0">
                <a:solidFill>
                  <a:srgbClr val="ADB7C3"/>
                </a:solidFill>
              </a:rPr>
              <a:t>clear and measurable impact on your business. © 1997-2014 McLean &amp; Company.</a:t>
            </a:r>
            <a:br>
              <a:rPr lang="en-CA" sz="800" dirty="0" smtClean="0">
                <a:solidFill>
                  <a:srgbClr val="ADB7C3"/>
                </a:solidFill>
              </a:rPr>
            </a:br>
            <a:r>
              <a:rPr lang="en-CA" sz="800" dirty="0" smtClean="0">
                <a:solidFill>
                  <a:srgbClr val="ADB7C3"/>
                </a:solidFill>
              </a:rPr>
              <a:t>McLean &amp; Company is a division of Info-Tech Research Group Inc.</a:t>
            </a:r>
            <a:endParaRPr lang="en-CA" sz="800" dirty="0">
              <a:solidFill>
                <a:srgbClr val="ADB7C3"/>
              </a:solidFill>
            </a:endParaRPr>
          </a:p>
        </p:txBody>
      </p:sp>
    </p:spTree>
    <p:extLst>
      <p:ext uri="{BB962C8B-B14F-4D97-AF65-F5344CB8AC3E}">
        <p14:creationId xmlns:p14="http://schemas.microsoft.com/office/powerpoint/2010/main" val="3948681828"/>
      </p:ext>
    </p:extLst>
  </p:cSld>
  <p:clrMapOvr>
    <a:masterClrMapping/>
  </p:clrMapOvr>
  <p:timing>
    <p:tnLst>
      <p:par>
        <p:cTn id="1" dur="indefinite" restart="never" nodeType="tmRoot"/>
      </p:par>
    </p:tnLst>
  </p:timing>
</p:sldLayout>
</file>

<file path=ppt/slideLayouts/slideLayout656.xml><?xml version="1.0" encoding="utf-8"?>
<p:sldLayout xmlns:a="http://schemas.openxmlformats.org/drawingml/2006/main" xmlns:r="http://schemas.openxmlformats.org/officeDocument/2006/relationships" xmlns:p="http://schemas.openxmlformats.org/presentationml/2006/main" userDrawn="1">
  <p:cSld name="4_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userDrawn="1">
            <p:ph type="body" sz="quarter" idx="18" hasCustomPrompt="1"/>
          </p:nvPr>
        </p:nvSpPr>
        <p:spPr>
          <a:xfrm>
            <a:off x="687148" y="4295384"/>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3919791" y="4307741"/>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
        <p:nvSpPr>
          <p:cNvPr id="13" name="TextBox 12"/>
          <p:cNvSpPr txBox="1"/>
          <p:nvPr userDrawn="1"/>
        </p:nvSpPr>
        <p:spPr>
          <a:xfrm>
            <a:off x="3919791" y="3976699"/>
            <a:ext cx="269351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What’s in this Section:</a:t>
            </a:r>
          </a:p>
        </p:txBody>
      </p:sp>
      <p:sp>
        <p:nvSpPr>
          <p:cNvPr id="14" name="TextBox 13"/>
          <p:cNvSpPr txBox="1"/>
          <p:nvPr userDrawn="1"/>
        </p:nvSpPr>
        <p:spPr>
          <a:xfrm>
            <a:off x="447639" y="3976700"/>
            <a:ext cx="102557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Sections:</a:t>
            </a:r>
          </a:p>
        </p:txBody>
      </p:sp>
      <p:cxnSp>
        <p:nvCxnSpPr>
          <p:cNvPr id="7" name="Straight Connector 6"/>
          <p:cNvCxnSpPr/>
          <p:nvPr userDrawn="1"/>
        </p:nvCxnSpPr>
        <p:spPr>
          <a:xfrm>
            <a:off x="3749514" y="4311718"/>
            <a:ext cx="0" cy="190613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3749514" y="6217856"/>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3749514" y="4311718"/>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6732187"/>
      </p:ext>
    </p:extLst>
  </p:cSld>
  <p:clrMapOvr>
    <a:masterClrMapping/>
  </p:clrMapOvr>
  <p:timing>
    <p:tnLst>
      <p:par>
        <p:cTn id="1" dur="indefinite" restart="never" nodeType="tmRoot"/>
      </p:par>
    </p:tnLst>
  </p:timing>
</p:sldLayout>
</file>

<file path=ppt/slideLayouts/slideLayout657.xml><?xml version="1.0" encoding="utf-8"?>
<p:sldLayout xmlns:a="http://schemas.openxmlformats.org/drawingml/2006/main" xmlns:r="http://schemas.openxmlformats.org/officeDocument/2006/relationships" xmlns:p="http://schemas.openxmlformats.org/presentationml/2006/main" preserve="1" userDrawn="1">
  <p:cSld name="3_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400473750"/>
      </p:ext>
    </p:extLst>
  </p:cSld>
  <p:clrMapOvr>
    <a:masterClrMapping/>
  </p:clrMapOvr>
  <p:timing>
    <p:tnLst>
      <p:par>
        <p:cTn id="1" dur="indefinite" restart="never" nodeType="tmRoot"/>
      </p:par>
    </p:tnLst>
  </p:timing>
</p:sldLayout>
</file>

<file path=ppt/slideLayouts/slideLayout658.xml><?xml version="1.0" encoding="utf-8"?>
<p:sldLayout xmlns:a="http://schemas.openxmlformats.org/drawingml/2006/main" xmlns:r="http://schemas.openxmlformats.org/officeDocument/2006/relationships" xmlns:p="http://schemas.openxmlformats.org/presentationml/2006/main" userDrawn="1">
  <p:cSld name="2_Activity Title Page">
    <p:spTree>
      <p:nvGrpSpPr>
        <p:cNvPr id="1" name=""/>
        <p:cNvGrpSpPr/>
        <p:nvPr/>
      </p:nvGrpSpPr>
      <p:grpSpPr>
        <a:xfrm>
          <a:off x="0" y="0"/>
          <a:ext cx="0" cy="0"/>
          <a:chOff x="0" y="0"/>
          <a:chExt cx="0" cy="0"/>
        </a:xfrm>
      </p:grpSpPr>
      <p:sp>
        <p:nvSpPr>
          <p:cNvPr id="23" name="Pentagon 22"/>
          <p:cNvSpPr/>
          <p:nvPr userDrawn="1"/>
        </p:nvSpPr>
        <p:spPr>
          <a:xfrm>
            <a:off x="0" y="411616"/>
            <a:ext cx="863588" cy="538410"/>
          </a:xfrm>
          <a:prstGeom prst="homePlate">
            <a:avLst>
              <a:gd name="adj" fmla="val 37631"/>
            </a:avLst>
          </a:prstGeom>
          <a:solidFill>
            <a:srgbClr val="C777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Title 1"/>
          <p:cNvSpPr>
            <a:spLocks noGrp="1"/>
          </p:cNvSpPr>
          <p:nvPr>
            <p:ph type="title" hasCustomPrompt="1"/>
          </p:nvPr>
        </p:nvSpPr>
        <p:spPr>
          <a:xfrm>
            <a:off x="863588" y="260648"/>
            <a:ext cx="8013712" cy="864096"/>
          </a:xfrm>
          <a:noFill/>
        </p:spPr>
        <p:txBody>
          <a:bodyPr/>
          <a:lstStyle>
            <a:lvl1pPr algn="l">
              <a:lnSpc>
                <a:spcPts val="2600"/>
              </a:lnSpc>
              <a:defRPr sz="2400" b="0" baseline="0">
                <a:solidFill>
                  <a:schemeClr val="tx1"/>
                </a:solidFill>
              </a:defRPr>
            </a:lvl1pPr>
          </a:lstStyle>
          <a:p>
            <a:r>
              <a:rPr lang="en-US" dirty="0" smtClean="0"/>
              <a:t>Page Header (Georgia, 24pt) </a:t>
            </a:r>
            <a:endParaRPr lang="en-CA" dirty="0"/>
          </a:p>
        </p:txBody>
      </p:sp>
      <p:sp>
        <p:nvSpPr>
          <p:cNvPr id="21" name="Text Placeholder 20"/>
          <p:cNvSpPr>
            <a:spLocks noGrp="1"/>
          </p:cNvSpPr>
          <p:nvPr>
            <p:ph type="body" sz="quarter" idx="10" hasCustomPrompt="1"/>
          </p:nvPr>
        </p:nvSpPr>
        <p:spPr>
          <a:xfrm>
            <a:off x="0" y="245442"/>
            <a:ext cx="641268" cy="891556"/>
          </a:xfrm>
        </p:spPr>
        <p:txBody>
          <a:bodyPr anchor="ctr"/>
          <a:lstStyle>
            <a:lvl1pPr algn="ctr">
              <a:buNone/>
              <a:defRPr sz="2000" b="1">
                <a:solidFill>
                  <a:schemeClr val="bg1"/>
                </a:solidFill>
              </a:defRPr>
            </a:lvl1pPr>
          </a:lstStyle>
          <a:p>
            <a:pPr lvl="0"/>
            <a:r>
              <a:rPr lang="en-US" dirty="0" smtClean="0"/>
              <a:t>#</a:t>
            </a:r>
            <a:endParaRPr lang="en-US" dirty="0"/>
          </a:p>
        </p:txBody>
      </p:sp>
    </p:spTree>
    <p:extLst>
      <p:ext uri="{BB962C8B-B14F-4D97-AF65-F5344CB8AC3E}">
        <p14:creationId xmlns:p14="http://schemas.microsoft.com/office/powerpoint/2010/main" val="2436170809"/>
      </p:ext>
    </p:extLst>
  </p:cSld>
  <p:clrMapOvr>
    <a:masterClrMapping/>
  </p:clrMapOvr>
  <p:timing>
    <p:tnLst>
      <p:par>
        <p:cTn id="1" dur="indefinite" restart="never" nodeType="tmRoot"/>
      </p:par>
    </p:tnLst>
  </p:timing>
</p:sldLayout>
</file>

<file path=ppt/slideLayouts/slideLayout659.xml><?xml version="1.0" encoding="utf-8"?>
<p:sldLayout xmlns:a="http://schemas.openxmlformats.org/drawingml/2006/main" xmlns:r="http://schemas.openxmlformats.org/officeDocument/2006/relationships" xmlns:p="http://schemas.openxmlformats.org/presentationml/2006/main" preserve="1" userDrawn="1">
  <p:cSld name="3_Executive Summar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Executive Summary (Georgia, 24pt)</a:t>
            </a:r>
            <a:endParaRPr lang="en-US" dirty="0"/>
          </a:p>
        </p:txBody>
      </p:sp>
      <p:grpSp>
        <p:nvGrpSpPr>
          <p:cNvPr id="6" name="Group 88"/>
          <p:cNvGrpSpPr/>
          <p:nvPr/>
        </p:nvGrpSpPr>
        <p:grpSpPr>
          <a:xfrm>
            <a:off x="5740416" y="1209320"/>
            <a:ext cx="3145536" cy="321616"/>
            <a:chOff x="3991296" y="1960467"/>
            <a:chExt cx="1646636" cy="262207"/>
          </a:xfrm>
        </p:grpSpPr>
        <p:sp>
          <p:nvSpPr>
            <p:cNvPr id="7" name="Rectangle 6"/>
            <p:cNvSpPr/>
            <p:nvPr/>
          </p:nvSpPr>
          <p:spPr>
            <a:xfrm>
              <a:off x="3991296" y="1961753"/>
              <a:ext cx="1646636" cy="260921"/>
            </a:xfrm>
            <a:prstGeom prst="rect">
              <a:avLst/>
            </a:prstGeom>
            <a:solidFill>
              <a:srgbClr val="FF3C0D"/>
            </a:solidFill>
            <a:ln w="12700">
              <a:solidFill>
                <a:srgbClr val="E883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CA" sz="1200" i="1" dirty="0" smtClean="0">
                  <a:solidFill>
                    <a:srgbClr val="FFFFFF"/>
                  </a:solidFill>
                  <a:latin typeface="Georgia"/>
                </a:rPr>
                <a:t>McLean &amp; Company </a:t>
              </a:r>
              <a:r>
                <a:rPr lang="en-CA" sz="1200" i="1" dirty="0">
                  <a:solidFill>
                    <a:srgbClr val="FFFFFF"/>
                  </a:solidFill>
                  <a:latin typeface="Georgia"/>
                </a:rPr>
                <a:t>Insight</a:t>
              </a:r>
            </a:p>
          </p:txBody>
        </p:sp>
        <p:pic>
          <p:nvPicPr>
            <p:cNvPr id="8" name="Picture 7" descr="insight-sm.wmf"/>
            <p:cNvPicPr>
              <a:picLocks noChangeAspect="1"/>
            </p:cNvPicPr>
            <p:nvPr/>
          </p:nvPicPr>
          <p:blipFill>
            <a:blip r:embed="rId2" cstate="screen"/>
            <a:stretch>
              <a:fillRect/>
            </a:stretch>
          </p:blipFill>
          <p:spPr>
            <a:xfrm>
              <a:off x="5393464" y="1960467"/>
              <a:ext cx="217654" cy="253060"/>
            </a:xfrm>
            <a:prstGeom prst="rect">
              <a:avLst/>
            </a:prstGeom>
            <a:noFill/>
            <a:ln>
              <a:noFill/>
            </a:ln>
          </p:spPr>
        </p:pic>
      </p:grpSp>
      <p:grpSp>
        <p:nvGrpSpPr>
          <p:cNvPr id="26" name="Group 25"/>
          <p:cNvGrpSpPr/>
          <p:nvPr userDrawn="1"/>
        </p:nvGrpSpPr>
        <p:grpSpPr>
          <a:xfrm>
            <a:off x="255868" y="4125411"/>
            <a:ext cx="8640578" cy="461665"/>
            <a:chOff x="247848" y="4125411"/>
            <a:chExt cx="8640578" cy="461665"/>
          </a:xfrm>
        </p:grpSpPr>
        <p:sp>
          <p:nvSpPr>
            <p:cNvPr id="9" name="Rectangle 8"/>
            <p:cNvSpPr/>
            <p:nvPr userDrawn="1"/>
          </p:nvSpPr>
          <p:spPr>
            <a:xfrm>
              <a:off x="247848" y="4199835"/>
              <a:ext cx="8640578" cy="312818"/>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b="1" dirty="0">
                  <a:solidFill>
                    <a:srgbClr val="FFFFFF"/>
                  </a:solidFill>
                </a:rPr>
                <a:t>Resolution</a:t>
              </a:r>
            </a:p>
          </p:txBody>
        </p:sp>
        <p:sp>
          <p:nvSpPr>
            <p:cNvPr id="15" name="TextBox 14"/>
            <p:cNvSpPr txBox="1"/>
            <p:nvPr userDrawn="1"/>
          </p:nvSpPr>
          <p:spPr>
            <a:xfrm>
              <a:off x="8461706" y="4125411"/>
              <a:ext cx="426720" cy="461665"/>
            </a:xfrm>
            <a:prstGeom prst="rect">
              <a:avLst/>
            </a:prstGeom>
            <a:noFill/>
          </p:spPr>
          <p:txBody>
            <a:bodyPr wrap="none" rtlCol="0" anchor="ctr">
              <a:spAutoFit/>
            </a:bodyPr>
            <a:lstStyle/>
            <a:p>
              <a:pPr algn="ctr"/>
              <a:r>
                <a:rPr lang="en-US" sz="2400" b="1" dirty="0" smtClean="0">
                  <a:solidFill>
                    <a:srgbClr val="FFFFFF"/>
                  </a:solidFill>
                  <a:sym typeface="Wingdings" panose="05000000000000000000" pitchFamily="2" charset="2"/>
                </a:rPr>
                <a:t></a:t>
              </a:r>
              <a:endParaRPr lang="en-US" sz="2400" b="1" dirty="0">
                <a:solidFill>
                  <a:srgbClr val="FFFFFF"/>
                </a:solidFill>
              </a:endParaRPr>
            </a:p>
          </p:txBody>
        </p:sp>
      </p:grpSp>
      <p:grpSp>
        <p:nvGrpSpPr>
          <p:cNvPr id="25" name="Group 24"/>
          <p:cNvGrpSpPr/>
          <p:nvPr userDrawn="1"/>
        </p:nvGrpSpPr>
        <p:grpSpPr>
          <a:xfrm>
            <a:off x="247848" y="1210905"/>
            <a:ext cx="5266944" cy="325508"/>
            <a:chOff x="277163" y="1210905"/>
            <a:chExt cx="5266944" cy="325508"/>
          </a:xfrm>
        </p:grpSpPr>
        <p:sp>
          <p:nvSpPr>
            <p:cNvPr id="13" name="Rectangle 12"/>
            <p:cNvSpPr/>
            <p:nvPr userDrawn="1"/>
          </p:nvSpPr>
          <p:spPr>
            <a:xfrm>
              <a:off x="277163" y="1210905"/>
              <a:ext cx="5266944" cy="320040"/>
            </a:xfrm>
            <a:prstGeom prst="rect">
              <a:avLst/>
            </a:prstGeom>
            <a:solidFill>
              <a:srgbClr val="924E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rgbClr val="FFFFFF"/>
                  </a:solidFill>
                </a:rPr>
                <a:t>Situation</a:t>
              </a:r>
              <a:endParaRPr lang="en-US" sz="1400" b="1" dirty="0">
                <a:solidFill>
                  <a:srgbClr val="FFFFFF"/>
                </a:solidFill>
              </a:endParaRPr>
            </a:p>
          </p:txBody>
        </p:sp>
        <p:sp>
          <p:nvSpPr>
            <p:cNvPr id="16" name="Isosceles Triangle 15"/>
            <p:cNvSpPr/>
            <p:nvPr userDrawn="1"/>
          </p:nvSpPr>
          <p:spPr>
            <a:xfrm>
              <a:off x="5223565" y="1254045"/>
              <a:ext cx="216694" cy="22383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smtClean="0">
                <a:solidFill>
                  <a:srgbClr val="333333"/>
                </a:solidFill>
              </a:endParaRPr>
            </a:p>
          </p:txBody>
        </p:sp>
        <p:sp>
          <p:nvSpPr>
            <p:cNvPr id="17" name="TextBox 16"/>
            <p:cNvSpPr txBox="1"/>
            <p:nvPr userDrawn="1"/>
          </p:nvSpPr>
          <p:spPr>
            <a:xfrm>
              <a:off x="5297384" y="1259414"/>
              <a:ext cx="69056" cy="276999"/>
            </a:xfrm>
            <a:prstGeom prst="rect">
              <a:avLst/>
            </a:prstGeom>
            <a:noFill/>
          </p:spPr>
          <p:txBody>
            <a:bodyPr wrap="square" rtlCol="0" anchor="ctr">
              <a:spAutoFit/>
            </a:bodyPr>
            <a:lstStyle/>
            <a:p>
              <a:pPr algn="ctr"/>
              <a:r>
                <a:rPr lang="en-US" sz="1200" dirty="0" smtClean="0">
                  <a:solidFill>
                    <a:srgbClr val="924E6B"/>
                  </a:solidFill>
                </a:rPr>
                <a:t>!</a:t>
              </a:r>
              <a:endParaRPr lang="en-US" sz="1200" dirty="0">
                <a:solidFill>
                  <a:srgbClr val="924E6B"/>
                </a:solidFill>
              </a:endParaRPr>
            </a:p>
          </p:txBody>
        </p:sp>
      </p:grpSp>
      <p:grpSp>
        <p:nvGrpSpPr>
          <p:cNvPr id="24" name="Group 23"/>
          <p:cNvGrpSpPr/>
          <p:nvPr userDrawn="1"/>
        </p:nvGrpSpPr>
        <p:grpSpPr>
          <a:xfrm>
            <a:off x="247848" y="2639247"/>
            <a:ext cx="5266944" cy="369332"/>
            <a:chOff x="251520" y="2526953"/>
            <a:chExt cx="5266944" cy="369332"/>
          </a:xfrm>
        </p:grpSpPr>
        <p:sp>
          <p:nvSpPr>
            <p:cNvPr id="11" name="Rectangle 10"/>
            <p:cNvSpPr/>
            <p:nvPr userDrawn="1"/>
          </p:nvSpPr>
          <p:spPr>
            <a:xfrm>
              <a:off x="251520" y="2547450"/>
              <a:ext cx="5266944"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b="1" dirty="0">
                  <a:solidFill>
                    <a:srgbClr val="FFFFFF"/>
                  </a:solidFill>
                </a:rPr>
                <a:t>Complication</a:t>
              </a:r>
            </a:p>
          </p:txBody>
        </p:sp>
        <p:sp>
          <p:nvSpPr>
            <p:cNvPr id="18" name="TextBox 17"/>
            <p:cNvSpPr txBox="1"/>
            <p:nvPr userDrawn="1"/>
          </p:nvSpPr>
          <p:spPr>
            <a:xfrm>
              <a:off x="5177595" y="2526953"/>
              <a:ext cx="262664" cy="369332"/>
            </a:xfrm>
            <a:prstGeom prst="rect">
              <a:avLst/>
            </a:prstGeom>
            <a:noFill/>
          </p:spPr>
          <p:txBody>
            <a:bodyPr wrap="square" rtlCol="0">
              <a:spAutoFit/>
            </a:bodyPr>
            <a:lstStyle/>
            <a:p>
              <a:r>
                <a:rPr lang="en-US" b="1" dirty="0" smtClean="0">
                  <a:solidFill>
                    <a:srgbClr val="FFFFFF"/>
                  </a:solidFill>
                </a:rPr>
                <a:t>?</a:t>
              </a:r>
              <a:endParaRPr lang="en-US" b="1" dirty="0">
                <a:solidFill>
                  <a:srgbClr val="FFFFFF"/>
                </a:solidFill>
              </a:endParaRPr>
            </a:p>
          </p:txBody>
        </p:sp>
      </p:grpSp>
      <p:sp>
        <p:nvSpPr>
          <p:cNvPr id="20" name="Text Placeholder 19"/>
          <p:cNvSpPr>
            <a:spLocks noGrp="1"/>
          </p:cNvSpPr>
          <p:nvPr userDrawn="1">
            <p:ph type="body" sz="quarter" idx="10"/>
          </p:nvPr>
        </p:nvSpPr>
        <p:spPr>
          <a:xfrm>
            <a:off x="255869" y="1535364"/>
            <a:ext cx="5248656" cy="107899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1" name="Text Placeholder 19"/>
          <p:cNvSpPr>
            <a:spLocks noGrp="1"/>
          </p:cNvSpPr>
          <p:nvPr userDrawn="1">
            <p:ph type="body" sz="quarter" idx="11"/>
          </p:nvPr>
        </p:nvSpPr>
        <p:spPr>
          <a:xfrm>
            <a:off x="255869" y="2974004"/>
            <a:ext cx="5248656" cy="107698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2" name="Text Placeholder 19"/>
          <p:cNvSpPr>
            <a:spLocks noGrp="1"/>
          </p:cNvSpPr>
          <p:nvPr userDrawn="1">
            <p:ph type="body" sz="quarter" idx="12"/>
          </p:nvPr>
        </p:nvSpPr>
        <p:spPr>
          <a:xfrm>
            <a:off x="264818" y="4512653"/>
            <a:ext cx="8613648" cy="18084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cxnSp>
        <p:nvCxnSpPr>
          <p:cNvPr id="27" name="Straight Connector 26"/>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9" name="Text Placeholder 28"/>
          <p:cNvSpPr>
            <a:spLocks noGrp="1"/>
          </p:cNvSpPr>
          <p:nvPr>
            <p:ph type="body" sz="quarter" idx="13"/>
          </p:nvPr>
        </p:nvSpPr>
        <p:spPr>
          <a:xfrm>
            <a:off x="5740416" y="1527747"/>
            <a:ext cx="3148013" cy="2523241"/>
          </a:xfrm>
          <a:ln w="19050">
            <a:solidFill>
              <a:schemeClr val="bg1">
                <a:lumMod val="75000"/>
              </a:schemeClr>
            </a:solidFill>
          </a:ln>
        </p:spPr>
        <p:txBody>
          <a:bodyPr/>
          <a:lstStyle>
            <a:lvl1pPr marL="0" indent="0">
              <a:buNone/>
              <a:defRPr/>
            </a:lvl1pPr>
          </a:lstStyle>
          <a:p>
            <a:pPr lvl="0"/>
            <a:endParaRPr lang="en-US" dirty="0"/>
          </a:p>
        </p:txBody>
      </p:sp>
    </p:spTree>
    <p:extLst>
      <p:ext uri="{BB962C8B-B14F-4D97-AF65-F5344CB8AC3E}">
        <p14:creationId xmlns:p14="http://schemas.microsoft.com/office/powerpoint/2010/main" val="1562183340"/>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3_Activity Title Page">
    <p:spTree>
      <p:nvGrpSpPr>
        <p:cNvPr id="1" name=""/>
        <p:cNvGrpSpPr/>
        <p:nvPr/>
      </p:nvGrpSpPr>
      <p:grpSpPr>
        <a:xfrm>
          <a:off x="0" y="0"/>
          <a:ext cx="0" cy="0"/>
          <a:chOff x="0" y="0"/>
          <a:chExt cx="0" cy="0"/>
        </a:xfrm>
      </p:grpSpPr>
      <p:sp>
        <p:nvSpPr>
          <p:cNvPr id="23" name="Pentagon 22"/>
          <p:cNvSpPr/>
          <p:nvPr userDrawn="1"/>
        </p:nvSpPr>
        <p:spPr>
          <a:xfrm>
            <a:off x="0" y="411616"/>
            <a:ext cx="863588" cy="538410"/>
          </a:xfrm>
          <a:prstGeom prst="homePlate">
            <a:avLst>
              <a:gd name="adj" fmla="val 37631"/>
            </a:avLst>
          </a:prstGeom>
          <a:solidFill>
            <a:srgbClr val="C777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Title 1"/>
          <p:cNvSpPr>
            <a:spLocks noGrp="1"/>
          </p:cNvSpPr>
          <p:nvPr>
            <p:ph type="title" hasCustomPrompt="1"/>
          </p:nvPr>
        </p:nvSpPr>
        <p:spPr>
          <a:xfrm>
            <a:off x="863588" y="260648"/>
            <a:ext cx="8013712" cy="864096"/>
          </a:xfrm>
          <a:noFill/>
        </p:spPr>
        <p:txBody>
          <a:bodyPr/>
          <a:lstStyle>
            <a:lvl1pPr algn="l">
              <a:lnSpc>
                <a:spcPts val="2600"/>
              </a:lnSpc>
              <a:defRPr sz="2400" b="0" baseline="0">
                <a:solidFill>
                  <a:schemeClr val="tx1"/>
                </a:solidFill>
              </a:defRPr>
            </a:lvl1pPr>
          </a:lstStyle>
          <a:p>
            <a:r>
              <a:rPr lang="en-US" dirty="0" smtClean="0"/>
              <a:t>Page Header (Georgia, 24pt) </a:t>
            </a:r>
            <a:endParaRPr lang="en-CA" dirty="0"/>
          </a:p>
        </p:txBody>
      </p:sp>
      <p:sp>
        <p:nvSpPr>
          <p:cNvPr id="21" name="Text Placeholder 20"/>
          <p:cNvSpPr>
            <a:spLocks noGrp="1"/>
          </p:cNvSpPr>
          <p:nvPr>
            <p:ph type="body" sz="quarter" idx="10" hasCustomPrompt="1"/>
          </p:nvPr>
        </p:nvSpPr>
        <p:spPr>
          <a:xfrm>
            <a:off x="0" y="245442"/>
            <a:ext cx="641268" cy="891556"/>
          </a:xfrm>
        </p:spPr>
        <p:txBody>
          <a:bodyPr anchor="ctr"/>
          <a:lstStyle>
            <a:lvl1pPr algn="ctr">
              <a:buNone/>
              <a:defRPr sz="2000" b="1">
                <a:solidFill>
                  <a:schemeClr val="bg1"/>
                </a:solidFill>
              </a:defRPr>
            </a:lvl1pPr>
          </a:lstStyle>
          <a:p>
            <a:pPr lvl="0"/>
            <a:r>
              <a:rPr lang="en-US" dirty="0" smtClean="0"/>
              <a:t>#</a:t>
            </a:r>
            <a:endParaRPr lang="en-US" dirty="0"/>
          </a:p>
        </p:txBody>
      </p:sp>
    </p:spTree>
    <p:extLst>
      <p:ext uri="{BB962C8B-B14F-4D97-AF65-F5344CB8AC3E}">
        <p14:creationId xmlns:p14="http://schemas.microsoft.com/office/powerpoint/2010/main" val="2845216510"/>
      </p:ext>
    </p:extLst>
  </p:cSld>
  <p:clrMapOvr>
    <a:masterClrMapping/>
  </p:clrMapOvr>
  <p:timing>
    <p:tnLst>
      <p:par>
        <p:cTn id="1" dur="indefinite" restart="never" nodeType="tmRoot"/>
      </p:par>
    </p:tnLst>
  </p:timing>
</p:sldLayout>
</file>

<file path=ppt/slideLayouts/slideLayout660.xml><?xml version="1.0" encoding="utf-8"?>
<p:sldLayout xmlns:a="http://schemas.openxmlformats.org/drawingml/2006/main" xmlns:r="http://schemas.openxmlformats.org/officeDocument/2006/relationships" xmlns:p="http://schemas.openxmlformats.org/presentationml/2006/main">
  <p:cSld name="Three Sections">
    <p:spTree>
      <p:nvGrpSpPr>
        <p:cNvPr id="1" name=""/>
        <p:cNvGrpSpPr/>
        <p:nvPr/>
      </p:nvGrpSpPr>
      <p:grpSpPr>
        <a:xfrm>
          <a:off x="0" y="0"/>
          <a:ext cx="0" cy="0"/>
          <a:chOff x="0" y="0"/>
          <a:chExt cx="0" cy="0"/>
        </a:xfrm>
      </p:grpSpPr>
      <p:sp>
        <p:nvSpPr>
          <p:cNvPr id="12" name="Text Placeholder 13"/>
          <p:cNvSpPr>
            <a:spLocks noGrp="1"/>
          </p:cNvSpPr>
          <p:nvPr>
            <p:ph type="body" sz="quarter" idx="12" hasCustomPrompt="1"/>
          </p:nvPr>
        </p:nvSpPr>
        <p:spPr>
          <a:xfrm>
            <a:off x="266219" y="4642215"/>
            <a:ext cx="8613648" cy="320040"/>
          </a:xfr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en-US" sz="1400" b="1" dirty="0" smtClean="0"/>
            </a:lvl1pPr>
          </a:lstStyle>
          <a:p>
            <a:pPr marL="0" lvl="0" defTabSz="914400" eaLnBrk="1" latinLnBrk="0" hangingPunct="1"/>
            <a:r>
              <a:rPr lang="en-US" dirty="0" smtClean="0"/>
              <a:t>Click to replace text (Arial, 14pt)</a:t>
            </a:r>
          </a:p>
        </p:txBody>
      </p:sp>
      <p:sp>
        <p:nvSpPr>
          <p:cNvPr id="11" name="Text Placeholder 13"/>
          <p:cNvSpPr>
            <a:spLocks noGrp="1"/>
          </p:cNvSpPr>
          <p:nvPr>
            <p:ph type="body" sz="quarter" idx="11" hasCustomPrompt="1"/>
          </p:nvPr>
        </p:nvSpPr>
        <p:spPr>
          <a:xfrm>
            <a:off x="266219" y="2931098"/>
            <a:ext cx="8613648" cy="320040"/>
          </a:xfr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en-US" sz="1400" b="1" dirty="0" smtClean="0">
                <a:solidFill>
                  <a:schemeClr val="lt1"/>
                </a:solidFill>
              </a:defRPr>
            </a:lvl1pPr>
          </a:lstStyle>
          <a:p>
            <a:pPr marL="0" lvl="0" defTabSz="914400" eaLnBrk="1" latinLnBrk="0" hangingPunct="1"/>
            <a:r>
              <a:rPr lang="en-US" dirty="0" smtClean="0"/>
              <a:t>Click to replace text (Arial, 14pt)</a:t>
            </a:r>
          </a:p>
        </p:txBody>
      </p:sp>
      <p:sp>
        <p:nvSpPr>
          <p:cNvPr id="14" name="Text Placeholder 13"/>
          <p:cNvSpPr>
            <a:spLocks noGrp="1"/>
          </p:cNvSpPr>
          <p:nvPr>
            <p:ph type="body" sz="quarter" idx="10" hasCustomPrompt="1"/>
          </p:nvPr>
        </p:nvSpPr>
        <p:spPr>
          <a:xfrm>
            <a:off x="266219" y="1226948"/>
            <a:ext cx="8611080" cy="320040"/>
          </a:xfrm>
          <a:solidFill>
            <a:schemeClr val="accent5">
              <a:lumMod val="50000"/>
            </a:schemeClr>
          </a:solidFill>
        </p:spPr>
        <p:txBody>
          <a:bodyPr/>
          <a:lstStyle>
            <a:lvl1pPr marL="0" indent="0">
              <a:buNone/>
              <a:defRPr lang="en-US" sz="1400" b="1" kern="1200" dirty="0" smtClean="0">
                <a:solidFill>
                  <a:schemeClr val="bg1"/>
                </a:solidFill>
                <a:latin typeface="+mn-lt"/>
                <a:ea typeface="+mn-ea"/>
                <a:cs typeface="+mn-cs"/>
              </a:defRPr>
            </a:lvl1pPr>
          </a:lstStyle>
          <a:p>
            <a:pPr lvl="0"/>
            <a:r>
              <a:rPr lang="en-US" dirty="0" smtClean="0"/>
              <a:t>Click to replace text (Arial, 14pt)</a:t>
            </a:r>
          </a:p>
        </p:txBody>
      </p:sp>
      <p:sp>
        <p:nvSpPr>
          <p:cNvPr id="2" name="Title 1"/>
          <p:cNvSpPr>
            <a:spLocks noGrp="1"/>
          </p:cNvSpPr>
          <p:nvPr>
            <p:ph type="title" hasCustomPrompt="1"/>
          </p:nvPr>
        </p:nvSpPr>
        <p:spPr/>
        <p:txBody>
          <a:bodyPr/>
          <a:lstStyle>
            <a:lvl1pPr>
              <a:defRPr baseline="0"/>
            </a:lvl1pPr>
          </a:lstStyle>
          <a:p>
            <a:r>
              <a:rPr lang="en-US" dirty="0" smtClean="0"/>
              <a:t>Three sections (Georgia, 24pt)</a:t>
            </a:r>
            <a:endParaRPr lang="en-US" dirty="0"/>
          </a:p>
        </p:txBody>
      </p:sp>
      <p:sp>
        <p:nvSpPr>
          <p:cNvPr id="13" name="Text Placeholder 12"/>
          <p:cNvSpPr>
            <a:spLocks noGrp="1"/>
          </p:cNvSpPr>
          <p:nvPr>
            <p:ph type="body" sz="quarter" idx="13"/>
          </p:nvPr>
        </p:nvSpPr>
        <p:spPr>
          <a:xfrm>
            <a:off x="266219" y="1546727"/>
            <a:ext cx="8595360" cy="1384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5" name="Text Placeholder 12"/>
          <p:cNvSpPr>
            <a:spLocks noGrp="1"/>
          </p:cNvSpPr>
          <p:nvPr>
            <p:ph type="body" sz="quarter" idx="14"/>
          </p:nvPr>
        </p:nvSpPr>
        <p:spPr>
          <a:xfrm>
            <a:off x="266219" y="3257915"/>
            <a:ext cx="8595360" cy="1384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6" name="Text Placeholder 12"/>
          <p:cNvSpPr>
            <a:spLocks noGrp="1"/>
          </p:cNvSpPr>
          <p:nvPr>
            <p:ph type="body" sz="quarter" idx="15"/>
          </p:nvPr>
        </p:nvSpPr>
        <p:spPr>
          <a:xfrm>
            <a:off x="266219" y="4969032"/>
            <a:ext cx="8595360" cy="13775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cxnSp>
        <p:nvCxnSpPr>
          <p:cNvPr id="9" name="Straight Connector 8"/>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8626033"/>
      </p:ext>
    </p:extLst>
  </p:cSld>
  <p:clrMapOvr>
    <a:masterClrMapping/>
  </p:clrMapOvr>
  <p:timing>
    <p:tnLst>
      <p:par>
        <p:cTn id="1" dur="indefinite" restart="never" nodeType="tmRoot"/>
      </p:par>
    </p:tnLst>
  </p:timing>
</p:sldLayout>
</file>

<file path=ppt/slideLayouts/slideLayout661.xml><?xml version="1.0" encoding="utf-8"?>
<p:sldLayout xmlns:a="http://schemas.openxmlformats.org/drawingml/2006/main" xmlns:r="http://schemas.openxmlformats.org/officeDocument/2006/relationships" xmlns:p="http://schemas.openxmlformats.org/presentationml/2006/main" preserve="1">
  <p:cSld name="Cover">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pic>
        <p:nvPicPr>
          <p:cNvPr id="15" name="Picture 14" descr="footer2012-mco.jpg"/>
          <p:cNvPicPr>
            <a:picLocks noChangeAspect="1"/>
          </p:cNvPicPr>
          <p:nvPr/>
        </p:nvPicPr>
        <p:blipFill>
          <a:blip r:embed="rId2" cstate="print"/>
          <a:srcRect l="77956"/>
          <a:stretch>
            <a:fillRect/>
          </a:stretch>
        </p:blipFill>
        <p:spPr>
          <a:xfrm>
            <a:off x="7128284" y="6090047"/>
            <a:ext cx="2015716" cy="767953"/>
          </a:xfrm>
          <a:prstGeom prst="rect">
            <a:avLst/>
          </a:prstGeom>
        </p:spPr>
      </p:pic>
      <p:sp>
        <p:nvSpPr>
          <p:cNvPr id="26" name="Rectangle 25"/>
          <p:cNvSpPr/>
          <p:nvPr/>
        </p:nvSpPr>
        <p:spPr>
          <a:xfrm>
            <a:off x="-509" y="6090047"/>
            <a:ext cx="7128284" cy="7679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CA" sz="800" dirty="0" smtClean="0">
                <a:solidFill>
                  <a:srgbClr val="ADB7C3"/>
                </a:solidFill>
              </a:rPr>
              <a:t>McLean &amp; Company is a research and advisory firm that provides practical solutions</a:t>
            </a:r>
            <a:br>
              <a:rPr lang="en-CA" sz="800" dirty="0" smtClean="0">
                <a:solidFill>
                  <a:srgbClr val="ADB7C3"/>
                </a:solidFill>
              </a:rPr>
            </a:br>
            <a:r>
              <a:rPr lang="en-CA" sz="800" dirty="0" smtClean="0">
                <a:solidFill>
                  <a:srgbClr val="ADB7C3"/>
                </a:solidFill>
              </a:rPr>
              <a:t>to human resources challenges with executable research, tools, and advice that will have a</a:t>
            </a:r>
            <a:br>
              <a:rPr lang="en-CA" sz="800" dirty="0" smtClean="0">
                <a:solidFill>
                  <a:srgbClr val="ADB7C3"/>
                </a:solidFill>
              </a:rPr>
            </a:br>
            <a:r>
              <a:rPr lang="en-CA" sz="800" dirty="0" smtClean="0">
                <a:solidFill>
                  <a:srgbClr val="ADB7C3"/>
                </a:solidFill>
              </a:rPr>
              <a:t>clear and measurable impact on your business. © 1997-2014 McLean &amp; Company.</a:t>
            </a:r>
            <a:br>
              <a:rPr lang="en-CA" sz="800" dirty="0" smtClean="0">
                <a:solidFill>
                  <a:srgbClr val="ADB7C3"/>
                </a:solidFill>
              </a:rPr>
            </a:br>
            <a:r>
              <a:rPr lang="en-CA" sz="800" dirty="0" smtClean="0">
                <a:solidFill>
                  <a:srgbClr val="ADB7C3"/>
                </a:solidFill>
              </a:rPr>
              <a:t>McLean &amp; Company is a division of Info-Tech Research Group Inc.</a:t>
            </a:r>
            <a:endParaRPr lang="en-CA" sz="800" dirty="0">
              <a:solidFill>
                <a:srgbClr val="ADB7C3"/>
              </a:solidFill>
            </a:endParaRPr>
          </a:p>
        </p:txBody>
      </p:sp>
    </p:spTree>
    <p:extLst>
      <p:ext uri="{BB962C8B-B14F-4D97-AF65-F5344CB8AC3E}">
        <p14:creationId xmlns:p14="http://schemas.microsoft.com/office/powerpoint/2010/main" val="1800827254"/>
      </p:ext>
    </p:extLst>
  </p:cSld>
  <p:clrMapOvr>
    <a:masterClrMapping/>
  </p:clrMapOvr>
  <p:timing>
    <p:tnLst>
      <p:par>
        <p:cTn id="1" dur="indefinite" restart="never" nodeType="tmRoot"/>
      </p:par>
    </p:tnLst>
  </p:timing>
</p:sldLayout>
</file>

<file path=ppt/slideLayouts/slideLayout662.xml><?xml version="1.0" encoding="utf-8"?>
<p:sldLayout xmlns:a="http://schemas.openxmlformats.org/drawingml/2006/main" xmlns:r="http://schemas.openxmlformats.org/officeDocument/2006/relationships" xmlns:p="http://schemas.openxmlformats.org/presentationml/2006/main" preserve="1">
  <p:cSld name="Section Cover Page">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p:ph type="body" sz="quarter" idx="18" hasCustomPrompt="1"/>
          </p:nvPr>
        </p:nvSpPr>
        <p:spPr>
          <a:xfrm>
            <a:off x="6336196" y="4298777"/>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791580" y="4311718"/>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Tree>
    <p:extLst>
      <p:ext uri="{BB962C8B-B14F-4D97-AF65-F5344CB8AC3E}">
        <p14:creationId xmlns:p14="http://schemas.microsoft.com/office/powerpoint/2010/main" val="3624432724"/>
      </p:ext>
    </p:extLst>
  </p:cSld>
  <p:clrMapOvr>
    <a:masterClrMapping/>
  </p:clrMapOvr>
  <p:timing>
    <p:tnLst>
      <p:par>
        <p:cTn id="1" dur="indefinite" restart="never" nodeType="tmRoot"/>
      </p:par>
    </p:tnLst>
  </p:timing>
  <p:hf hdr="0" ftr="0" dt="0"/>
</p:sldLayout>
</file>

<file path=ppt/slideLayouts/slideLayout663.xml><?xml version="1.0" encoding="utf-8"?>
<p:sldLayout xmlns:a="http://schemas.openxmlformats.org/drawingml/2006/main" xmlns:r="http://schemas.openxmlformats.org/officeDocument/2006/relationships" xmlns:p="http://schemas.openxmlformats.org/presentationml/2006/main" preserve="1">
  <p:cSld name="Introduction">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5" name="Text Placeholder 41"/>
          <p:cNvSpPr>
            <a:spLocks noGrp="1"/>
          </p:cNvSpPr>
          <p:nvPr>
            <p:ph type="body" sz="quarter" idx="16" hasCustomPrompt="1"/>
          </p:nvPr>
        </p:nvSpPr>
        <p:spPr>
          <a:xfrm>
            <a:off x="249303" y="2507593"/>
            <a:ext cx="4034665" cy="2376264"/>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26" name="Text Placeholder 41"/>
          <p:cNvSpPr>
            <a:spLocks noGrp="1"/>
          </p:cNvSpPr>
          <p:nvPr>
            <p:ph type="body" sz="quarter" idx="23" hasCustomPrompt="1"/>
          </p:nvPr>
        </p:nvSpPr>
        <p:spPr>
          <a:xfrm>
            <a:off x="4860032" y="2507593"/>
            <a:ext cx="4032448" cy="2376264"/>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Tree>
    <p:extLst>
      <p:ext uri="{BB962C8B-B14F-4D97-AF65-F5344CB8AC3E}">
        <p14:creationId xmlns:p14="http://schemas.microsoft.com/office/powerpoint/2010/main" val="2730254792"/>
      </p:ext>
    </p:extLst>
  </p:cSld>
  <p:clrMapOvr>
    <a:masterClrMapping/>
  </p:clrMapOvr>
  <p:timing>
    <p:tnLst>
      <p:par>
        <p:cTn id="1" dur="indefinite" restart="never" nodeType="tmRoot"/>
      </p:par>
    </p:tnLst>
  </p:timing>
  <p:hf hdr="0" ftr="0" dt="0"/>
</p:sldLayout>
</file>

<file path=ppt/slideLayouts/slideLayout664.xml><?xml version="1.0" encoding="utf-8"?>
<p:sldLayout xmlns:a="http://schemas.openxmlformats.org/drawingml/2006/main" xmlns:r="http://schemas.openxmlformats.org/officeDocument/2006/relationships" xmlns:p="http://schemas.openxmlformats.org/presentationml/2006/main" preserve="1">
  <p:cSld name="Header / Subhead / Bodycop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892896"/>
            <a:ext cx="8627997" cy="43137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1717901667"/>
      </p:ext>
    </p:extLst>
  </p:cSld>
  <p:clrMapOvr>
    <a:masterClrMapping/>
  </p:clrMapOvr>
  <p:timing>
    <p:tnLst>
      <p:par>
        <p:cTn id="1" dur="indefinite" restart="never" nodeType="tmRoot"/>
      </p:par>
    </p:tnLst>
  </p:timing>
</p:sldLayout>
</file>

<file path=ppt/slideLayouts/slideLayout665.xml><?xml version="1.0" encoding="utf-8"?>
<p:sldLayout xmlns:a="http://schemas.openxmlformats.org/drawingml/2006/main" xmlns:r="http://schemas.openxmlformats.org/officeDocument/2006/relationships" xmlns:p="http://schemas.openxmlformats.org/presentationml/2006/main" preserve="1">
  <p:cSld name="Case Stud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159732" y="1362075"/>
            <a:ext cx="6717568"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Case Study (Georgia, 24pt) </a:t>
            </a:r>
            <a:endParaRPr lang="en-CA" dirty="0"/>
          </a:p>
        </p:txBody>
      </p:sp>
      <p:pic>
        <p:nvPicPr>
          <p:cNvPr id="13" name="Picture 12" descr="case_study.wmf"/>
          <p:cNvPicPr>
            <a:picLocks noChangeAspect="1"/>
          </p:cNvPicPr>
          <p:nvPr/>
        </p:nvPicPr>
        <p:blipFill>
          <a:blip r:embed="rId2" cstate="print"/>
          <a:stretch>
            <a:fillRect/>
          </a:stretch>
        </p:blipFill>
        <p:spPr>
          <a:xfrm>
            <a:off x="464339" y="1376772"/>
            <a:ext cx="1410568" cy="1548443"/>
          </a:xfrm>
          <a:prstGeom prst="rect">
            <a:avLst/>
          </a:prstGeom>
        </p:spPr>
      </p:pic>
    </p:spTree>
    <p:extLst>
      <p:ext uri="{BB962C8B-B14F-4D97-AF65-F5344CB8AC3E}">
        <p14:creationId xmlns:p14="http://schemas.microsoft.com/office/powerpoint/2010/main" val="1897088758"/>
      </p:ext>
    </p:extLst>
  </p:cSld>
  <p:clrMapOvr>
    <a:masterClrMapping/>
  </p:clrMapOvr>
  <p:timing>
    <p:tnLst>
      <p:par>
        <p:cTn id="1" dur="indefinite" restart="never" nodeType="tmRoot"/>
      </p:par>
    </p:tnLst>
  </p:timing>
</p:sldLayout>
</file>

<file path=ppt/slideLayouts/slideLayout666.xml><?xml version="1.0" encoding="utf-8"?>
<p:sldLayout xmlns:a="http://schemas.openxmlformats.org/drawingml/2006/main" xmlns:r="http://schemas.openxmlformats.org/officeDocument/2006/relationships" xmlns:p="http://schemas.openxmlformats.org/presentationml/2006/main" preserve="1">
  <p:cSld name="Header / Bodycop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232756"/>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2521481961"/>
      </p:ext>
    </p:extLst>
  </p:cSld>
  <p:clrMapOvr>
    <a:masterClrMapping/>
  </p:clrMapOvr>
  <p:timing>
    <p:tnLst>
      <p:par>
        <p:cTn id="1" dur="indefinite" restart="never" nodeType="tmRoot"/>
      </p:par>
    </p:tnLst>
  </p:timing>
</p:sldLayout>
</file>

<file path=ppt/slideLayouts/slideLayout667.xml><?xml version="1.0" encoding="utf-8"?>
<p:sldLayout xmlns:a="http://schemas.openxmlformats.org/drawingml/2006/main" xmlns:r="http://schemas.openxmlformats.org/officeDocument/2006/relationships" xmlns:p="http://schemas.openxmlformats.org/presentationml/2006/main" preserve="1">
  <p:cSld name="Left/Right Blank &amp; Line">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a:t>
            </a:r>
            <a:endParaRPr lang="en-CA" dirty="0"/>
          </a:p>
        </p:txBody>
      </p: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Tree>
    <p:extLst>
      <p:ext uri="{BB962C8B-B14F-4D97-AF65-F5344CB8AC3E}">
        <p14:creationId xmlns:p14="http://schemas.microsoft.com/office/powerpoint/2010/main" val="2119997357"/>
      </p:ext>
    </p:extLst>
  </p:cSld>
  <p:clrMapOvr>
    <a:masterClrMapping/>
  </p:clrMapOvr>
  <p:timing>
    <p:tnLst>
      <p:par>
        <p:cTn id="1" dur="indefinite" restart="never" nodeType="tmRoot"/>
      </p:par>
    </p:tnLst>
  </p:timing>
</p:sldLayout>
</file>

<file path=ppt/slideLayouts/slideLayout668.xml><?xml version="1.0" encoding="utf-8"?>
<p:sldLayout xmlns:a="http://schemas.openxmlformats.org/drawingml/2006/main" xmlns:r="http://schemas.openxmlformats.org/officeDocument/2006/relationships" xmlns:p="http://schemas.openxmlformats.org/presentationml/2006/main" preserve="1">
  <p:cSld name="Header">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206522914"/>
      </p:ext>
    </p:extLst>
  </p:cSld>
  <p:clrMapOvr>
    <a:masterClrMapping/>
  </p:clrMapOvr>
  <p:timing>
    <p:tnLst>
      <p:par>
        <p:cTn id="1" dur="indefinite" restart="never" nodeType="tmRoot"/>
      </p:par>
    </p:tnLst>
  </p:timing>
</p:sldLayout>
</file>

<file path=ppt/slideLayouts/slideLayout669.xml><?xml version="1.0" encoding="utf-8"?>
<p:sldLayout xmlns:a="http://schemas.openxmlformats.org/drawingml/2006/main" xmlns:r="http://schemas.openxmlformats.org/officeDocument/2006/relationships" xmlns:p="http://schemas.openxmlformats.org/presentationml/2006/main" preserve="1">
  <p:cSld name="Left Blank">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a:t>
            </a:r>
            <a:endParaRPr lang="en-CA" dirty="0"/>
          </a:p>
        </p:txBody>
      </p: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Content Placeholder 25"/>
          <p:cNvSpPr>
            <a:spLocks noGrp="1"/>
          </p:cNvSpPr>
          <p:nvPr>
            <p:ph sz="quarter" idx="20" hasCustomPrompt="1"/>
          </p:nvPr>
        </p:nvSpPr>
        <p:spPr>
          <a:xfrm>
            <a:off x="5581649" y="1880828"/>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4" name="Text Placeholder 41"/>
          <p:cNvSpPr>
            <a:spLocks noGrp="1"/>
          </p:cNvSpPr>
          <p:nvPr>
            <p:ph type="body" sz="quarter" idx="21" hasCustomPrompt="1"/>
          </p:nvPr>
        </p:nvSpPr>
        <p:spPr>
          <a:xfrm>
            <a:off x="5581649" y="4910709"/>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Tree>
    <p:extLst>
      <p:ext uri="{BB962C8B-B14F-4D97-AF65-F5344CB8AC3E}">
        <p14:creationId xmlns:p14="http://schemas.microsoft.com/office/powerpoint/2010/main" val="419131539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3_Executive Summar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Executive Summary (Georgia, 24pt)</a:t>
            </a:r>
            <a:endParaRPr lang="en-US" dirty="0"/>
          </a:p>
        </p:txBody>
      </p:sp>
      <p:grpSp>
        <p:nvGrpSpPr>
          <p:cNvPr id="6" name="Group 88"/>
          <p:cNvGrpSpPr/>
          <p:nvPr/>
        </p:nvGrpSpPr>
        <p:grpSpPr>
          <a:xfrm>
            <a:off x="5740416" y="1209320"/>
            <a:ext cx="3145536" cy="321616"/>
            <a:chOff x="3991296" y="1960467"/>
            <a:chExt cx="1646636" cy="262207"/>
          </a:xfrm>
        </p:grpSpPr>
        <p:sp>
          <p:nvSpPr>
            <p:cNvPr id="7" name="Rectangle 6"/>
            <p:cNvSpPr/>
            <p:nvPr/>
          </p:nvSpPr>
          <p:spPr>
            <a:xfrm>
              <a:off x="3991296" y="1961753"/>
              <a:ext cx="1646636" cy="260921"/>
            </a:xfrm>
            <a:prstGeom prst="rect">
              <a:avLst/>
            </a:prstGeom>
            <a:solidFill>
              <a:srgbClr val="FF3C0D"/>
            </a:solidFill>
            <a:ln w="12700">
              <a:solidFill>
                <a:srgbClr val="E883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CA" sz="1200" i="1" dirty="0" smtClean="0">
                  <a:solidFill>
                    <a:srgbClr val="FFFFFF"/>
                  </a:solidFill>
                  <a:latin typeface="Georgia"/>
                </a:rPr>
                <a:t>McLean &amp; Company </a:t>
              </a:r>
              <a:r>
                <a:rPr lang="en-CA" sz="1200" i="1" dirty="0">
                  <a:solidFill>
                    <a:srgbClr val="FFFFFF"/>
                  </a:solidFill>
                  <a:latin typeface="Georgia"/>
                </a:rPr>
                <a:t>Insight</a:t>
              </a:r>
            </a:p>
          </p:txBody>
        </p:sp>
        <p:pic>
          <p:nvPicPr>
            <p:cNvPr id="8" name="Picture 7" descr="insight-sm.wmf"/>
            <p:cNvPicPr>
              <a:picLocks noChangeAspect="1"/>
            </p:cNvPicPr>
            <p:nvPr/>
          </p:nvPicPr>
          <p:blipFill>
            <a:blip r:embed="rId2" cstate="screen"/>
            <a:stretch>
              <a:fillRect/>
            </a:stretch>
          </p:blipFill>
          <p:spPr>
            <a:xfrm>
              <a:off x="5393464" y="1960467"/>
              <a:ext cx="217654" cy="253060"/>
            </a:xfrm>
            <a:prstGeom prst="rect">
              <a:avLst/>
            </a:prstGeom>
            <a:noFill/>
            <a:ln>
              <a:noFill/>
            </a:ln>
          </p:spPr>
        </p:pic>
      </p:grpSp>
      <p:grpSp>
        <p:nvGrpSpPr>
          <p:cNvPr id="26" name="Group 25"/>
          <p:cNvGrpSpPr/>
          <p:nvPr userDrawn="1"/>
        </p:nvGrpSpPr>
        <p:grpSpPr>
          <a:xfrm>
            <a:off x="255868" y="4125411"/>
            <a:ext cx="8640578" cy="461665"/>
            <a:chOff x="247848" y="4125411"/>
            <a:chExt cx="8640578" cy="461665"/>
          </a:xfrm>
        </p:grpSpPr>
        <p:sp>
          <p:nvSpPr>
            <p:cNvPr id="9" name="Rectangle 8"/>
            <p:cNvSpPr/>
            <p:nvPr userDrawn="1"/>
          </p:nvSpPr>
          <p:spPr>
            <a:xfrm>
              <a:off x="247848" y="4199835"/>
              <a:ext cx="8640578" cy="312818"/>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b="1" dirty="0">
                  <a:solidFill>
                    <a:srgbClr val="FFFFFF"/>
                  </a:solidFill>
                </a:rPr>
                <a:t>Resolution</a:t>
              </a:r>
            </a:p>
          </p:txBody>
        </p:sp>
        <p:sp>
          <p:nvSpPr>
            <p:cNvPr id="15" name="TextBox 14"/>
            <p:cNvSpPr txBox="1"/>
            <p:nvPr userDrawn="1"/>
          </p:nvSpPr>
          <p:spPr>
            <a:xfrm>
              <a:off x="8461706" y="4125411"/>
              <a:ext cx="426720" cy="461665"/>
            </a:xfrm>
            <a:prstGeom prst="rect">
              <a:avLst/>
            </a:prstGeom>
            <a:noFill/>
          </p:spPr>
          <p:txBody>
            <a:bodyPr wrap="none" rtlCol="0" anchor="ctr">
              <a:spAutoFit/>
            </a:bodyPr>
            <a:lstStyle/>
            <a:p>
              <a:pPr algn="ctr"/>
              <a:r>
                <a:rPr lang="en-US" sz="2400" b="1" dirty="0" smtClean="0">
                  <a:solidFill>
                    <a:srgbClr val="FFFFFF"/>
                  </a:solidFill>
                  <a:sym typeface="Wingdings" panose="05000000000000000000" pitchFamily="2" charset="2"/>
                </a:rPr>
                <a:t></a:t>
              </a:r>
              <a:endParaRPr lang="en-US" sz="2400" b="1" dirty="0">
                <a:solidFill>
                  <a:srgbClr val="FFFFFF"/>
                </a:solidFill>
              </a:endParaRPr>
            </a:p>
          </p:txBody>
        </p:sp>
      </p:grpSp>
      <p:grpSp>
        <p:nvGrpSpPr>
          <p:cNvPr id="25" name="Group 24"/>
          <p:cNvGrpSpPr/>
          <p:nvPr userDrawn="1"/>
        </p:nvGrpSpPr>
        <p:grpSpPr>
          <a:xfrm>
            <a:off x="247848" y="1210905"/>
            <a:ext cx="5266944" cy="325508"/>
            <a:chOff x="277163" y="1210905"/>
            <a:chExt cx="5266944" cy="325508"/>
          </a:xfrm>
        </p:grpSpPr>
        <p:sp>
          <p:nvSpPr>
            <p:cNvPr id="13" name="Rectangle 12"/>
            <p:cNvSpPr/>
            <p:nvPr userDrawn="1"/>
          </p:nvSpPr>
          <p:spPr>
            <a:xfrm>
              <a:off x="277163" y="1210905"/>
              <a:ext cx="5266944" cy="320040"/>
            </a:xfrm>
            <a:prstGeom prst="rect">
              <a:avLst/>
            </a:prstGeom>
            <a:solidFill>
              <a:srgbClr val="924E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rgbClr val="FFFFFF"/>
                  </a:solidFill>
                </a:rPr>
                <a:t>Situation</a:t>
              </a:r>
              <a:endParaRPr lang="en-US" sz="1400" b="1" dirty="0">
                <a:solidFill>
                  <a:srgbClr val="FFFFFF"/>
                </a:solidFill>
              </a:endParaRPr>
            </a:p>
          </p:txBody>
        </p:sp>
        <p:sp>
          <p:nvSpPr>
            <p:cNvPr id="16" name="Isosceles Triangle 15"/>
            <p:cNvSpPr/>
            <p:nvPr userDrawn="1"/>
          </p:nvSpPr>
          <p:spPr>
            <a:xfrm>
              <a:off x="5223565" y="1254045"/>
              <a:ext cx="216694" cy="22383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smtClean="0">
                <a:solidFill>
                  <a:srgbClr val="333333"/>
                </a:solidFill>
              </a:endParaRPr>
            </a:p>
          </p:txBody>
        </p:sp>
        <p:sp>
          <p:nvSpPr>
            <p:cNvPr id="17" name="TextBox 16"/>
            <p:cNvSpPr txBox="1"/>
            <p:nvPr userDrawn="1"/>
          </p:nvSpPr>
          <p:spPr>
            <a:xfrm>
              <a:off x="5297384" y="1259414"/>
              <a:ext cx="69056" cy="276999"/>
            </a:xfrm>
            <a:prstGeom prst="rect">
              <a:avLst/>
            </a:prstGeom>
            <a:noFill/>
          </p:spPr>
          <p:txBody>
            <a:bodyPr wrap="square" rtlCol="0" anchor="ctr">
              <a:spAutoFit/>
            </a:bodyPr>
            <a:lstStyle/>
            <a:p>
              <a:pPr algn="ctr"/>
              <a:r>
                <a:rPr lang="en-US" sz="1200" dirty="0" smtClean="0">
                  <a:solidFill>
                    <a:srgbClr val="924E6B"/>
                  </a:solidFill>
                </a:rPr>
                <a:t>!</a:t>
              </a:r>
              <a:endParaRPr lang="en-US" sz="1200" dirty="0">
                <a:solidFill>
                  <a:srgbClr val="924E6B"/>
                </a:solidFill>
              </a:endParaRPr>
            </a:p>
          </p:txBody>
        </p:sp>
      </p:grpSp>
      <p:grpSp>
        <p:nvGrpSpPr>
          <p:cNvPr id="24" name="Group 23"/>
          <p:cNvGrpSpPr/>
          <p:nvPr userDrawn="1"/>
        </p:nvGrpSpPr>
        <p:grpSpPr>
          <a:xfrm>
            <a:off x="247848" y="2639247"/>
            <a:ext cx="5266944" cy="369332"/>
            <a:chOff x="251520" y="2526953"/>
            <a:chExt cx="5266944" cy="369332"/>
          </a:xfrm>
        </p:grpSpPr>
        <p:sp>
          <p:nvSpPr>
            <p:cNvPr id="11" name="Rectangle 10"/>
            <p:cNvSpPr/>
            <p:nvPr userDrawn="1"/>
          </p:nvSpPr>
          <p:spPr>
            <a:xfrm>
              <a:off x="251520" y="2547450"/>
              <a:ext cx="5266944"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b="1" dirty="0">
                  <a:solidFill>
                    <a:srgbClr val="FFFFFF"/>
                  </a:solidFill>
                </a:rPr>
                <a:t>Complication</a:t>
              </a:r>
            </a:p>
          </p:txBody>
        </p:sp>
        <p:sp>
          <p:nvSpPr>
            <p:cNvPr id="18" name="TextBox 17"/>
            <p:cNvSpPr txBox="1"/>
            <p:nvPr userDrawn="1"/>
          </p:nvSpPr>
          <p:spPr>
            <a:xfrm>
              <a:off x="5177595" y="2526953"/>
              <a:ext cx="262664" cy="369332"/>
            </a:xfrm>
            <a:prstGeom prst="rect">
              <a:avLst/>
            </a:prstGeom>
            <a:noFill/>
          </p:spPr>
          <p:txBody>
            <a:bodyPr wrap="square" rtlCol="0">
              <a:spAutoFit/>
            </a:bodyPr>
            <a:lstStyle/>
            <a:p>
              <a:r>
                <a:rPr lang="en-US" b="1" dirty="0" smtClean="0">
                  <a:solidFill>
                    <a:srgbClr val="FFFFFF"/>
                  </a:solidFill>
                </a:rPr>
                <a:t>?</a:t>
              </a:r>
              <a:endParaRPr lang="en-US" b="1" dirty="0">
                <a:solidFill>
                  <a:srgbClr val="FFFFFF"/>
                </a:solidFill>
              </a:endParaRPr>
            </a:p>
          </p:txBody>
        </p:sp>
      </p:grpSp>
      <p:sp>
        <p:nvSpPr>
          <p:cNvPr id="20" name="Text Placeholder 19"/>
          <p:cNvSpPr>
            <a:spLocks noGrp="1"/>
          </p:cNvSpPr>
          <p:nvPr userDrawn="1">
            <p:ph type="body" sz="quarter" idx="10"/>
          </p:nvPr>
        </p:nvSpPr>
        <p:spPr>
          <a:xfrm>
            <a:off x="255869" y="1535364"/>
            <a:ext cx="5248656" cy="107899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1" name="Text Placeholder 19"/>
          <p:cNvSpPr>
            <a:spLocks noGrp="1"/>
          </p:cNvSpPr>
          <p:nvPr userDrawn="1">
            <p:ph type="body" sz="quarter" idx="11"/>
          </p:nvPr>
        </p:nvSpPr>
        <p:spPr>
          <a:xfrm>
            <a:off x="255869" y="2974004"/>
            <a:ext cx="5248656" cy="107698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2" name="Text Placeholder 19"/>
          <p:cNvSpPr>
            <a:spLocks noGrp="1"/>
          </p:cNvSpPr>
          <p:nvPr userDrawn="1">
            <p:ph type="body" sz="quarter" idx="12"/>
          </p:nvPr>
        </p:nvSpPr>
        <p:spPr>
          <a:xfrm>
            <a:off x="264818" y="4512653"/>
            <a:ext cx="8613648" cy="18084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cxnSp>
        <p:nvCxnSpPr>
          <p:cNvPr id="27" name="Straight Connector 26"/>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9" name="Text Placeholder 28"/>
          <p:cNvSpPr>
            <a:spLocks noGrp="1"/>
          </p:cNvSpPr>
          <p:nvPr>
            <p:ph type="body" sz="quarter" idx="13"/>
          </p:nvPr>
        </p:nvSpPr>
        <p:spPr>
          <a:xfrm>
            <a:off x="5740416" y="1527747"/>
            <a:ext cx="3148013" cy="2523241"/>
          </a:xfrm>
          <a:ln w="19050">
            <a:solidFill>
              <a:schemeClr val="bg1">
                <a:lumMod val="75000"/>
              </a:schemeClr>
            </a:solidFill>
          </a:ln>
        </p:spPr>
        <p:txBody>
          <a:bodyPr/>
          <a:lstStyle>
            <a:lvl1pPr marL="0" indent="0">
              <a:buNone/>
              <a:defRPr/>
            </a:lvl1pPr>
          </a:lstStyle>
          <a:p>
            <a:pPr lvl="0"/>
            <a:endParaRPr lang="en-US" dirty="0"/>
          </a:p>
        </p:txBody>
      </p:sp>
    </p:spTree>
    <p:extLst>
      <p:ext uri="{BB962C8B-B14F-4D97-AF65-F5344CB8AC3E}">
        <p14:creationId xmlns:p14="http://schemas.microsoft.com/office/powerpoint/2010/main" val="3519693352"/>
      </p:ext>
    </p:extLst>
  </p:cSld>
  <p:clrMapOvr>
    <a:masterClrMapping/>
  </p:clrMapOvr>
  <p:timing>
    <p:tnLst>
      <p:par>
        <p:cTn id="1" dur="indefinite" restart="never" nodeType="tmRoot"/>
      </p:par>
    </p:tnLst>
  </p:timing>
</p:sldLayout>
</file>

<file path=ppt/slideLayouts/slideLayout670.xml><?xml version="1.0" encoding="utf-8"?>
<p:sldLayout xmlns:a="http://schemas.openxmlformats.org/drawingml/2006/main" xmlns:r="http://schemas.openxmlformats.org/officeDocument/2006/relationships" xmlns:p="http://schemas.openxmlformats.org/presentationml/2006/main" preserve="1">
  <p:cSld name="Right Blank">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i="0"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20" name="Text Placeholder 41"/>
          <p:cNvSpPr>
            <a:spLocks noGrp="1"/>
          </p:cNvSpPr>
          <p:nvPr>
            <p:ph type="body" sz="quarter" idx="22" hasCustomPrompt="1"/>
          </p:nvPr>
        </p:nvSpPr>
        <p:spPr>
          <a:xfrm>
            <a:off x="249303" y="5357454"/>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25" name="Text Placeholder 41"/>
          <p:cNvSpPr>
            <a:spLocks noGrp="1"/>
          </p:cNvSpPr>
          <p:nvPr>
            <p:ph type="body" sz="quarter" idx="16" hasCustomPrompt="1"/>
          </p:nvPr>
        </p:nvSpPr>
        <p:spPr>
          <a:xfrm>
            <a:off x="249303" y="1880828"/>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defTabSz="895350">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4173238968"/>
      </p:ext>
    </p:extLst>
  </p:cSld>
  <p:clrMapOvr>
    <a:masterClrMapping/>
  </p:clrMapOvr>
</p:sldLayout>
</file>

<file path=ppt/slideLayouts/slideLayout671.xml><?xml version="1.0" encoding="utf-8"?>
<p:sldLayout xmlns:a="http://schemas.openxmlformats.org/drawingml/2006/main" xmlns:r="http://schemas.openxmlformats.org/officeDocument/2006/relationships" xmlns:p="http://schemas.openxmlformats.org/presentationml/2006/main" preserve="1">
  <p:cSld name="Copy/Image (60/40) &amp; Quote">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2" name="Text Placeholder 41"/>
          <p:cNvSpPr>
            <a:spLocks noGrp="1"/>
          </p:cNvSpPr>
          <p:nvPr>
            <p:ph type="body" sz="quarter" idx="16" hasCustomPrompt="1"/>
          </p:nvPr>
        </p:nvSpPr>
        <p:spPr>
          <a:xfrm>
            <a:off x="249303" y="1883744"/>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6" name="Content Placeholder 25"/>
          <p:cNvSpPr>
            <a:spLocks noGrp="1"/>
          </p:cNvSpPr>
          <p:nvPr>
            <p:ph sz="quarter" idx="20" hasCustomPrompt="1"/>
          </p:nvPr>
        </p:nvSpPr>
        <p:spPr>
          <a:xfrm>
            <a:off x="5581649" y="1880828"/>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7" name="Text Placeholder 41"/>
          <p:cNvSpPr>
            <a:spLocks noGrp="1"/>
          </p:cNvSpPr>
          <p:nvPr>
            <p:ph type="body" sz="quarter" idx="21" hasCustomPrompt="1"/>
          </p:nvPr>
        </p:nvSpPr>
        <p:spPr>
          <a:xfrm>
            <a:off x="5581649" y="4910709"/>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9" name="Text Placeholder 41"/>
          <p:cNvSpPr>
            <a:spLocks noGrp="1"/>
          </p:cNvSpPr>
          <p:nvPr>
            <p:ph type="body" sz="quarter" idx="22" hasCustomPrompt="1"/>
          </p:nvPr>
        </p:nvSpPr>
        <p:spPr>
          <a:xfrm>
            <a:off x="249303" y="5360370"/>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Tree>
    <p:extLst>
      <p:ext uri="{BB962C8B-B14F-4D97-AF65-F5344CB8AC3E}">
        <p14:creationId xmlns:p14="http://schemas.microsoft.com/office/powerpoint/2010/main" val="3545205228"/>
      </p:ext>
    </p:extLst>
  </p:cSld>
  <p:clrMapOvr>
    <a:masterClrMapping/>
  </p:clrMapOvr>
</p:sldLayout>
</file>

<file path=ppt/slideLayouts/slideLayout672.xml><?xml version="1.0" encoding="utf-8"?>
<p:sldLayout xmlns:a="http://schemas.openxmlformats.org/drawingml/2006/main" xmlns:r="http://schemas.openxmlformats.org/officeDocument/2006/relationships" xmlns:p="http://schemas.openxmlformats.org/presentationml/2006/main" preserve="1">
  <p:cSld name="Copy/Image Equal">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1" name="Text Placeholder 41"/>
          <p:cNvSpPr>
            <a:spLocks noGrp="1"/>
          </p:cNvSpPr>
          <p:nvPr>
            <p:ph type="body" sz="quarter" idx="16" hasCustomPrompt="1"/>
          </p:nvPr>
        </p:nvSpPr>
        <p:spPr>
          <a:xfrm>
            <a:off x="260651" y="2022215"/>
            <a:ext cx="4059320"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5305425"/>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7"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35"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Tree>
    <p:extLst>
      <p:ext uri="{BB962C8B-B14F-4D97-AF65-F5344CB8AC3E}">
        <p14:creationId xmlns:p14="http://schemas.microsoft.com/office/powerpoint/2010/main" val="4123905891"/>
      </p:ext>
    </p:extLst>
  </p:cSld>
  <p:clrMapOvr>
    <a:masterClrMapping/>
  </p:clrMapOvr>
</p:sldLayout>
</file>

<file path=ppt/slideLayouts/slideLayout673.xml><?xml version="1.0" encoding="utf-8"?>
<p:sldLayout xmlns:a="http://schemas.openxmlformats.org/drawingml/2006/main" xmlns:r="http://schemas.openxmlformats.org/officeDocument/2006/relationships" xmlns:p="http://schemas.openxmlformats.org/presentationml/2006/main" preserve="1">
  <p:cSld name="Copy &amp; Image / Image Equal Vendor Landscape 2">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1880828"/>
            <a:ext cx="3996443" cy="2489821"/>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1" name="Text Placeholder 41"/>
          <p:cNvSpPr>
            <a:spLocks noGrp="1"/>
          </p:cNvSpPr>
          <p:nvPr>
            <p:ph type="body" sz="quarter" idx="16" hasCustomPrompt="1"/>
          </p:nvPr>
        </p:nvSpPr>
        <p:spPr>
          <a:xfrm>
            <a:off x="260651" y="1883744"/>
            <a:ext cx="4059320" cy="1514797"/>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4370649"/>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7"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5" name="Content Placeholder 25"/>
          <p:cNvSpPr>
            <a:spLocks noGrp="1"/>
          </p:cNvSpPr>
          <p:nvPr>
            <p:ph sz="quarter" idx="23" hasCustomPrompt="1"/>
          </p:nvPr>
        </p:nvSpPr>
        <p:spPr>
          <a:xfrm>
            <a:off x="260650" y="3578561"/>
            <a:ext cx="4059321" cy="1094047"/>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p:txBody>
      </p:sp>
      <p:sp>
        <p:nvSpPr>
          <p:cNvPr id="17"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grpSp>
        <p:nvGrpSpPr>
          <p:cNvPr id="16" name="Group 15"/>
          <p:cNvGrpSpPr/>
          <p:nvPr/>
        </p:nvGrpSpPr>
        <p:grpSpPr>
          <a:xfrm>
            <a:off x="0" y="0"/>
            <a:ext cx="9144000" cy="6876000"/>
            <a:chOff x="0" y="0"/>
            <a:chExt cx="9144000" cy="6876000"/>
          </a:xfrm>
        </p:grpSpPr>
        <p:sp>
          <p:nvSpPr>
            <p:cNvPr id="18" name="Rectangle 17"/>
            <p:cNvSpPr/>
            <p:nvPr/>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9" name="Rectangle 18"/>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0" name="Rectangle 19"/>
            <p:cNvSpPr/>
            <p:nvPr/>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3" name="Rectangle 22"/>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Tree>
    <p:extLst>
      <p:ext uri="{BB962C8B-B14F-4D97-AF65-F5344CB8AC3E}">
        <p14:creationId xmlns:p14="http://schemas.microsoft.com/office/powerpoint/2010/main" val="382785140"/>
      </p:ext>
    </p:extLst>
  </p:cSld>
  <p:clrMapOvr>
    <a:masterClrMapping/>
  </p:clrMapOvr>
  <p:timing>
    <p:tnLst>
      <p:par>
        <p:cTn id="1" dur="indefinite" restart="never" nodeType="tmRoot"/>
      </p:par>
    </p:tnLst>
  </p:timing>
</p:sldLayout>
</file>

<file path=ppt/slideLayouts/slideLayout674.xml><?xml version="1.0" encoding="utf-8"?>
<p:sldLayout xmlns:a="http://schemas.openxmlformats.org/drawingml/2006/main" xmlns:r="http://schemas.openxmlformats.org/officeDocument/2006/relationships" xmlns:p="http://schemas.openxmlformats.org/presentationml/2006/main" preserve="1">
  <p:cSld name="Image/Image Equal">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8" name="Content Placeholder 25"/>
          <p:cNvSpPr>
            <a:spLocks noGrp="1"/>
          </p:cNvSpPr>
          <p:nvPr>
            <p:ph sz="quarter" idx="23" hasCustomPrompt="1"/>
          </p:nvPr>
        </p:nvSpPr>
        <p:spPr>
          <a:xfrm>
            <a:off x="260650" y="2019300"/>
            <a:ext cx="4059321"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0"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5" name="Text Placeholder 41"/>
          <p:cNvSpPr>
            <a:spLocks noGrp="1"/>
          </p:cNvSpPr>
          <p:nvPr>
            <p:ph type="body" sz="quarter" idx="18" hasCustomPrompt="1"/>
          </p:nvPr>
        </p:nvSpPr>
        <p:spPr>
          <a:xfrm>
            <a:off x="260650" y="5387083"/>
            <a:ext cx="4059321"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28" name="Text Placeholder 41"/>
          <p:cNvSpPr>
            <a:spLocks noGrp="1"/>
          </p:cNvSpPr>
          <p:nvPr>
            <p:ph type="body" sz="quarter" idx="25" hasCustomPrompt="1"/>
          </p:nvPr>
        </p:nvSpPr>
        <p:spPr>
          <a:xfrm>
            <a:off x="4824029" y="5387083"/>
            <a:ext cx="3996443"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grpSp>
        <p:nvGrpSpPr>
          <p:cNvPr id="16" name="Group 15"/>
          <p:cNvGrpSpPr/>
          <p:nvPr/>
        </p:nvGrpSpPr>
        <p:grpSpPr>
          <a:xfrm>
            <a:off x="0" y="0"/>
            <a:ext cx="9144000" cy="6876000"/>
            <a:chOff x="0" y="0"/>
            <a:chExt cx="9144000" cy="6876000"/>
          </a:xfrm>
        </p:grpSpPr>
        <p:sp>
          <p:nvSpPr>
            <p:cNvPr id="17" name="Rectangle 16"/>
            <p:cNvSpPr/>
            <p:nvPr/>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1" name="Rectangle 20"/>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2" name="Rectangle 21"/>
            <p:cNvSpPr/>
            <p:nvPr/>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4" name="Rectangle 23"/>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Tree>
    <p:extLst>
      <p:ext uri="{BB962C8B-B14F-4D97-AF65-F5344CB8AC3E}">
        <p14:creationId xmlns:p14="http://schemas.microsoft.com/office/powerpoint/2010/main" val="496475227"/>
      </p:ext>
    </p:extLst>
  </p:cSld>
  <p:clrMapOvr>
    <a:masterClrMapping/>
  </p:clrMapOvr>
</p:sldLayout>
</file>

<file path=ppt/slideLayouts/slideLayout67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2783690"/>
      </p:ext>
    </p:extLst>
  </p:cSld>
  <p:clrMapOvr>
    <a:masterClrMapping/>
  </p:clrMapOvr>
  <p:hf hdr="0" ftr="0" dt="0"/>
</p:sldLayout>
</file>

<file path=ppt/slideLayouts/slideLayout676.xml><?xml version="1.0" encoding="utf-8"?>
<p:sldLayout xmlns:a="http://schemas.openxmlformats.org/drawingml/2006/main" xmlns:r="http://schemas.openxmlformats.org/officeDocument/2006/relationships" xmlns:p="http://schemas.openxmlformats.org/presentationml/2006/main" preserve="1">
  <p:cSld name="18_Title Only">
    <p:spTree>
      <p:nvGrpSpPr>
        <p:cNvPr id="1" name=""/>
        <p:cNvGrpSpPr/>
        <p:nvPr/>
      </p:nvGrpSpPr>
      <p:grpSpPr>
        <a:xfrm>
          <a:off x="0" y="0"/>
          <a:ext cx="0" cy="0"/>
          <a:chOff x="0" y="0"/>
          <a:chExt cx="0" cy="0"/>
        </a:xfrm>
      </p:grpSpPr>
      <p:sp>
        <p:nvSpPr>
          <p:cNvPr id="17" name="Rectangle 16"/>
          <p:cNvSpPr/>
          <p:nvPr/>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9600" dirty="0">
              <a:solidFill>
                <a:srgbClr val="FFFFFF"/>
              </a:solidFill>
            </a:endParaRPr>
          </a:p>
        </p:txBody>
      </p:sp>
      <p:sp>
        <p:nvSpPr>
          <p:cNvPr id="6" name="Text Placeholder 5"/>
          <p:cNvSpPr>
            <a:spLocks noGrp="1"/>
          </p:cNvSpPr>
          <p:nvPr>
            <p:ph type="body" sz="quarter" idx="10" hasCustomPrompt="1"/>
          </p:nvPr>
        </p:nvSpPr>
        <p:spPr>
          <a:xfrm>
            <a:off x="1223962" y="1196974"/>
            <a:ext cx="6480385" cy="4464273"/>
          </a:xfrm>
        </p:spPr>
        <p:txBody>
          <a:bodyPr/>
          <a:lstStyle>
            <a:lvl1pPr algn="ctr">
              <a:buFontTx/>
              <a:buNone/>
              <a:defRPr sz="8800" baseline="0">
                <a:solidFill>
                  <a:schemeClr val="bg1"/>
                </a:solidFill>
              </a:defRPr>
            </a:lvl1pPr>
            <a:lvl2pPr>
              <a:buFontTx/>
              <a:buNone/>
              <a:defRPr/>
            </a:lvl2pPr>
            <a:lvl3pPr>
              <a:buFontTx/>
              <a:buNone/>
              <a:defRPr/>
            </a:lvl3pPr>
            <a:lvl4pPr>
              <a:buFontTx/>
              <a:buNone/>
              <a:defRPr/>
            </a:lvl4pPr>
            <a:lvl5pPr>
              <a:buFontTx/>
              <a:buNone/>
              <a:defRPr/>
            </a:lvl5pPr>
          </a:lstStyle>
          <a:p>
            <a:pPr lvl="0"/>
            <a:r>
              <a:rPr lang="en-US" dirty="0" smtClean="0"/>
              <a:t>Thought</a:t>
            </a:r>
          </a:p>
          <a:p>
            <a:pPr lvl="0"/>
            <a:r>
              <a:rPr lang="en-US" dirty="0" smtClean="0"/>
              <a:t>Model</a:t>
            </a:r>
            <a:br>
              <a:rPr lang="en-US" dirty="0" smtClean="0"/>
            </a:br>
            <a:r>
              <a:rPr lang="en-US" dirty="0" smtClean="0"/>
              <a:t>Layouts</a:t>
            </a:r>
            <a:endParaRPr lang="en-CA" dirty="0"/>
          </a:p>
        </p:txBody>
      </p:sp>
    </p:spTree>
    <p:extLst>
      <p:ext uri="{BB962C8B-B14F-4D97-AF65-F5344CB8AC3E}">
        <p14:creationId xmlns:p14="http://schemas.microsoft.com/office/powerpoint/2010/main" val="1671282222"/>
      </p:ext>
    </p:extLst>
  </p:cSld>
  <p:clrMapOvr>
    <a:masterClrMapping/>
  </p:clrMapOvr>
  <p:timing>
    <p:tnLst>
      <p:par>
        <p:cTn id="1" dur="indefinite" restart="never" nodeType="tmRoot"/>
      </p:par>
    </p:tnLst>
  </p:timing>
</p:sldLayout>
</file>

<file path=ppt/slideLayouts/slideLayout677.xml><?xml version="1.0" encoding="utf-8"?>
<p:sldLayout xmlns:a="http://schemas.openxmlformats.org/drawingml/2006/main" xmlns:r="http://schemas.openxmlformats.org/officeDocument/2006/relationships" xmlns:p="http://schemas.openxmlformats.org/presentationml/2006/main" preserve="1">
  <p:cSld name="1_Header / Subhead / Bodycop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55" name="Text Placeholder 41"/>
          <p:cNvSpPr>
            <a:spLocks noGrp="1"/>
          </p:cNvSpPr>
          <p:nvPr>
            <p:ph type="body" sz="quarter" idx="16" hasCustomPrompt="1"/>
          </p:nvPr>
        </p:nvSpPr>
        <p:spPr>
          <a:xfrm>
            <a:off x="249302" y="1880828"/>
            <a:ext cx="8627997" cy="4455172"/>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grpSp>
        <p:nvGrpSpPr>
          <p:cNvPr id="17" name="Group 16"/>
          <p:cNvGrpSpPr/>
          <p:nvPr/>
        </p:nvGrpSpPr>
        <p:grpSpPr>
          <a:xfrm>
            <a:off x="0" y="0"/>
            <a:ext cx="9144000" cy="6876000"/>
            <a:chOff x="0" y="0"/>
            <a:chExt cx="9144000" cy="6876000"/>
          </a:xfrm>
        </p:grpSpPr>
        <p:sp>
          <p:nvSpPr>
            <p:cNvPr id="20" name="Rectangle 19"/>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1" name="Rectangle 20"/>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2" name="Rectangle 21"/>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3" name="Rectangle 22"/>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Tree>
    <p:extLst>
      <p:ext uri="{BB962C8B-B14F-4D97-AF65-F5344CB8AC3E}">
        <p14:creationId xmlns:p14="http://schemas.microsoft.com/office/powerpoint/2010/main" val="422300909"/>
      </p:ext>
    </p:extLst>
  </p:cSld>
  <p:clrMapOvr>
    <a:masterClrMapping/>
  </p:clrMapOvr>
</p:sldLayout>
</file>

<file path=ppt/slideLayouts/slideLayout678.xml><?xml version="1.0" encoding="utf-8"?>
<p:sldLayout xmlns:a="http://schemas.openxmlformats.org/drawingml/2006/main" xmlns:r="http://schemas.openxmlformats.org/officeDocument/2006/relationships" xmlns:p="http://schemas.openxmlformats.org/presentationml/2006/main" preserve="1">
  <p:cSld name="1_Header / Bodycop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55" name="Text Placeholder 41"/>
          <p:cNvSpPr>
            <a:spLocks noGrp="1"/>
          </p:cNvSpPr>
          <p:nvPr>
            <p:ph type="body" sz="quarter" idx="16" hasCustomPrompt="1"/>
          </p:nvPr>
        </p:nvSpPr>
        <p:spPr>
          <a:xfrm>
            <a:off x="249302" y="1376772"/>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0"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3" name="Group 12"/>
          <p:cNvGrpSpPr/>
          <p:nvPr/>
        </p:nvGrpSpPr>
        <p:grpSpPr>
          <a:xfrm>
            <a:off x="0" y="0"/>
            <a:ext cx="9144000" cy="6876000"/>
            <a:chOff x="0" y="0"/>
            <a:chExt cx="9144000" cy="6876000"/>
          </a:xfrm>
        </p:grpSpPr>
        <p:sp>
          <p:nvSpPr>
            <p:cNvPr id="14" name="Rectangle 13"/>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5" name="Rectangle 14"/>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6" name="Rectangle 15"/>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17" name="Rectangle 16"/>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1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563237993"/>
      </p:ext>
    </p:extLst>
  </p:cSld>
  <p:clrMapOvr>
    <a:masterClrMapping/>
  </p:clrMapOvr>
</p:sldLayout>
</file>

<file path=ppt/slideLayouts/slideLayout679.xml><?xml version="1.0" encoding="utf-8"?>
<p:sldLayout xmlns:a="http://schemas.openxmlformats.org/drawingml/2006/main" xmlns:r="http://schemas.openxmlformats.org/officeDocument/2006/relationships" xmlns:p="http://schemas.openxmlformats.org/presentationml/2006/main" preserve="1">
  <p:cSld name="1_Header">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0" name="Group 9"/>
          <p:cNvGrpSpPr/>
          <p:nvPr/>
        </p:nvGrpSpPr>
        <p:grpSpPr>
          <a:xfrm>
            <a:off x="0" y="0"/>
            <a:ext cx="9144000" cy="6876000"/>
            <a:chOff x="0" y="0"/>
            <a:chExt cx="9144000" cy="6876000"/>
          </a:xfrm>
        </p:grpSpPr>
        <p:sp>
          <p:nvSpPr>
            <p:cNvPr id="13" name="Rectangle 12"/>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4" name="Rectangle 13"/>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5" name="Rectangle 14"/>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16" name="Rectangle 15"/>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17"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59370076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4_Cover">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pic>
        <p:nvPicPr>
          <p:cNvPr id="17" name="Picture 16" descr="footer2012-mco.jpg"/>
          <p:cNvPicPr>
            <a:picLocks noChangeAspect="1"/>
          </p:cNvPicPr>
          <p:nvPr userDrawn="1"/>
        </p:nvPicPr>
        <p:blipFill>
          <a:blip r:embed="rId2" cstate="print"/>
          <a:srcRect l="77956"/>
          <a:stretch>
            <a:fillRect/>
          </a:stretch>
        </p:blipFill>
        <p:spPr>
          <a:xfrm>
            <a:off x="7128284" y="6090047"/>
            <a:ext cx="2015716" cy="767953"/>
          </a:xfrm>
          <a:prstGeom prst="rect">
            <a:avLst/>
          </a:prstGeom>
        </p:spPr>
      </p:pic>
      <p:sp>
        <p:nvSpPr>
          <p:cNvPr id="18" name="Rectangle 17"/>
          <p:cNvSpPr/>
          <p:nvPr userDrawn="1"/>
        </p:nvSpPr>
        <p:spPr>
          <a:xfrm>
            <a:off x="-509" y="6090047"/>
            <a:ext cx="7128284" cy="7679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CA" sz="800" dirty="0" smtClean="0">
                <a:solidFill>
                  <a:srgbClr val="ADB7C3"/>
                </a:solidFill>
              </a:rPr>
              <a:t>McLean &amp; Company is a research and advisory firm that provides practical solutions</a:t>
            </a:r>
            <a:br>
              <a:rPr lang="en-CA" sz="800" dirty="0" smtClean="0">
                <a:solidFill>
                  <a:srgbClr val="ADB7C3"/>
                </a:solidFill>
              </a:rPr>
            </a:br>
            <a:r>
              <a:rPr lang="en-CA" sz="800" dirty="0" smtClean="0">
                <a:solidFill>
                  <a:srgbClr val="ADB7C3"/>
                </a:solidFill>
              </a:rPr>
              <a:t>to human resources challenges with executable research, tools, and advice that will have a</a:t>
            </a:r>
            <a:br>
              <a:rPr lang="en-CA" sz="800" dirty="0" smtClean="0">
                <a:solidFill>
                  <a:srgbClr val="ADB7C3"/>
                </a:solidFill>
              </a:rPr>
            </a:br>
            <a:r>
              <a:rPr lang="en-CA" sz="800" dirty="0" smtClean="0">
                <a:solidFill>
                  <a:srgbClr val="ADB7C3"/>
                </a:solidFill>
              </a:rPr>
              <a:t>clear and measurable impact on your business. © 1997-2014 McLean &amp; Company.</a:t>
            </a:r>
            <a:br>
              <a:rPr lang="en-CA" sz="800" dirty="0" smtClean="0">
                <a:solidFill>
                  <a:srgbClr val="ADB7C3"/>
                </a:solidFill>
              </a:rPr>
            </a:br>
            <a:r>
              <a:rPr lang="en-CA" sz="800" dirty="0" smtClean="0">
                <a:solidFill>
                  <a:srgbClr val="ADB7C3"/>
                </a:solidFill>
              </a:rPr>
              <a:t>McLean &amp; Company is a division of Info-Tech Research Group Inc.</a:t>
            </a:r>
            <a:endParaRPr lang="en-CA" sz="800" dirty="0">
              <a:solidFill>
                <a:srgbClr val="ADB7C3"/>
              </a:solidFill>
            </a:endParaRPr>
          </a:p>
        </p:txBody>
      </p:sp>
    </p:spTree>
    <p:extLst>
      <p:ext uri="{BB962C8B-B14F-4D97-AF65-F5344CB8AC3E}">
        <p14:creationId xmlns:p14="http://schemas.microsoft.com/office/powerpoint/2010/main" val="3728690916"/>
      </p:ext>
    </p:extLst>
  </p:cSld>
  <p:clrMapOvr>
    <a:masterClrMapping/>
  </p:clrMapOvr>
  <p:timing>
    <p:tnLst>
      <p:par>
        <p:cTn id="1" dur="indefinite" restart="never" nodeType="tmRoot"/>
      </p:par>
    </p:tnLst>
  </p:timing>
</p:sldLayout>
</file>

<file path=ppt/slideLayouts/slideLayout680.xml><?xml version="1.0" encoding="utf-8"?>
<p:sldLayout xmlns:a="http://schemas.openxmlformats.org/drawingml/2006/main" xmlns:r="http://schemas.openxmlformats.org/officeDocument/2006/relationships" xmlns:p="http://schemas.openxmlformats.org/presentationml/2006/main" preserve="1">
  <p:cSld name="1_Vendor Landscape 40/60">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3" name="Group 12"/>
          <p:cNvGrpSpPr/>
          <p:nvPr/>
        </p:nvGrpSpPr>
        <p:grpSpPr>
          <a:xfrm>
            <a:off x="0" y="0"/>
            <a:ext cx="9144000" cy="6876000"/>
            <a:chOff x="0" y="0"/>
            <a:chExt cx="9144000" cy="6876000"/>
          </a:xfrm>
        </p:grpSpPr>
        <p:sp>
          <p:nvSpPr>
            <p:cNvPr id="14" name="Rectangle 13"/>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5" name="Rectangle 14"/>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6" name="Rectangle 15"/>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17" name="Rectangle 16"/>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1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835463521"/>
      </p:ext>
    </p:extLst>
  </p:cSld>
  <p:clrMapOvr>
    <a:masterClrMapping/>
  </p:clrMapOvr>
</p:sldLayout>
</file>

<file path=ppt/slideLayouts/slideLayout681.xml><?xml version="1.0" encoding="utf-8"?>
<p:sldLayout xmlns:a="http://schemas.openxmlformats.org/drawingml/2006/main" xmlns:r="http://schemas.openxmlformats.org/officeDocument/2006/relationships" xmlns:p="http://schemas.openxmlformats.org/presentationml/2006/main" preserve="1">
  <p:cSld name="1_Left/Right Blank &amp; Line">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4" name="Group 13"/>
          <p:cNvGrpSpPr/>
          <p:nvPr/>
        </p:nvGrpSpPr>
        <p:grpSpPr>
          <a:xfrm>
            <a:off x="0" y="0"/>
            <a:ext cx="9144000" cy="6876000"/>
            <a:chOff x="0" y="0"/>
            <a:chExt cx="9144000" cy="6876000"/>
          </a:xfrm>
        </p:grpSpPr>
        <p:sp>
          <p:nvSpPr>
            <p:cNvPr id="15" name="Rectangle 14"/>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6" name="Rectangle 15"/>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7" name="Rectangle 16"/>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18" name="Rectangle 17"/>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431453322"/>
      </p:ext>
    </p:extLst>
  </p:cSld>
  <p:clrMapOvr>
    <a:masterClrMapping/>
  </p:clrMapOvr>
</p:sldLayout>
</file>

<file path=ppt/slideLayouts/slideLayout682.xml><?xml version="1.0" encoding="utf-8"?>
<p:sldLayout xmlns:a="http://schemas.openxmlformats.org/drawingml/2006/main" xmlns:r="http://schemas.openxmlformats.org/officeDocument/2006/relationships" xmlns:p="http://schemas.openxmlformats.org/presentationml/2006/main" preserve="1">
  <p:cSld name="1_Left Blank">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Content Placeholder 25"/>
          <p:cNvSpPr>
            <a:spLocks noGrp="1"/>
          </p:cNvSpPr>
          <p:nvPr>
            <p:ph sz="quarter" idx="20" hasCustomPrompt="1"/>
          </p:nvPr>
        </p:nvSpPr>
        <p:spPr>
          <a:xfrm>
            <a:off x="5581649" y="1889980"/>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4" name="Text Placeholder 41"/>
          <p:cNvSpPr>
            <a:spLocks noGrp="1"/>
          </p:cNvSpPr>
          <p:nvPr>
            <p:ph type="body" sz="quarter" idx="21" hasCustomPrompt="1"/>
          </p:nvPr>
        </p:nvSpPr>
        <p:spPr>
          <a:xfrm>
            <a:off x="5581649" y="4919861"/>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22" name="Group 21"/>
          <p:cNvGrpSpPr/>
          <p:nvPr/>
        </p:nvGrpSpPr>
        <p:grpSpPr>
          <a:xfrm>
            <a:off x="0" y="0"/>
            <a:ext cx="9144000" cy="6876000"/>
            <a:chOff x="0" y="0"/>
            <a:chExt cx="9144000" cy="6876000"/>
          </a:xfrm>
        </p:grpSpPr>
        <p:sp>
          <p:nvSpPr>
            <p:cNvPr id="23" name="Rectangle 22"/>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4" name="Rectangle 23"/>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5" name="Rectangle 24"/>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6" name="Rectangle 25"/>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27"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820334202"/>
      </p:ext>
    </p:extLst>
  </p:cSld>
  <p:clrMapOvr>
    <a:masterClrMapping/>
  </p:clrMapOvr>
</p:sldLayout>
</file>

<file path=ppt/slideLayouts/slideLayout683.xml><?xml version="1.0" encoding="utf-8"?>
<p:sldLayout xmlns:a="http://schemas.openxmlformats.org/drawingml/2006/main" xmlns:r="http://schemas.openxmlformats.org/officeDocument/2006/relationships" xmlns:p="http://schemas.openxmlformats.org/presentationml/2006/main" preserve="1">
  <p:cSld name="1_Right Blank">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20" name="Text Placeholder 41"/>
          <p:cNvSpPr>
            <a:spLocks noGrp="1"/>
          </p:cNvSpPr>
          <p:nvPr>
            <p:ph type="body" sz="quarter" idx="22" hasCustomPrompt="1"/>
          </p:nvPr>
        </p:nvSpPr>
        <p:spPr>
          <a:xfrm>
            <a:off x="249303" y="5369522"/>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25" name="Text Placeholder 41"/>
          <p:cNvSpPr>
            <a:spLocks noGrp="1"/>
          </p:cNvSpPr>
          <p:nvPr>
            <p:ph type="body" sz="quarter" idx="16" hasCustomPrompt="1"/>
          </p:nvPr>
        </p:nvSpPr>
        <p:spPr>
          <a:xfrm>
            <a:off x="249303" y="1892896"/>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defTabSz="895350">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4" name="Group 13"/>
          <p:cNvGrpSpPr/>
          <p:nvPr/>
        </p:nvGrpSpPr>
        <p:grpSpPr>
          <a:xfrm>
            <a:off x="0" y="0"/>
            <a:ext cx="9144000" cy="6876000"/>
            <a:chOff x="0" y="0"/>
            <a:chExt cx="9144000" cy="6876000"/>
          </a:xfrm>
        </p:grpSpPr>
        <p:sp>
          <p:nvSpPr>
            <p:cNvPr id="15" name="Rectangle 14"/>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6" name="Rectangle 15"/>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7" name="Rectangle 16"/>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18" name="Rectangle 17"/>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78241020"/>
      </p:ext>
    </p:extLst>
  </p:cSld>
  <p:clrMapOvr>
    <a:masterClrMapping/>
  </p:clrMapOvr>
</p:sldLayout>
</file>

<file path=ppt/slideLayouts/slideLayout684.xml><?xml version="1.0" encoding="utf-8"?>
<p:sldLayout xmlns:a="http://schemas.openxmlformats.org/drawingml/2006/main" xmlns:r="http://schemas.openxmlformats.org/officeDocument/2006/relationships" xmlns:p="http://schemas.openxmlformats.org/presentationml/2006/main" preserve="1">
  <p:cSld name="1_Copy/Image (60/40) &amp; Quote">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2" name="Text Placeholder 41"/>
          <p:cNvSpPr>
            <a:spLocks noGrp="1"/>
          </p:cNvSpPr>
          <p:nvPr>
            <p:ph type="body" sz="quarter" idx="16" hasCustomPrompt="1"/>
          </p:nvPr>
        </p:nvSpPr>
        <p:spPr>
          <a:xfrm>
            <a:off x="249303" y="1892896"/>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6" name="Content Placeholder 25"/>
          <p:cNvSpPr>
            <a:spLocks noGrp="1"/>
          </p:cNvSpPr>
          <p:nvPr>
            <p:ph sz="quarter" idx="20" hasCustomPrompt="1"/>
          </p:nvPr>
        </p:nvSpPr>
        <p:spPr>
          <a:xfrm>
            <a:off x="5581649" y="1889980"/>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7" name="Text Placeholder 41"/>
          <p:cNvSpPr>
            <a:spLocks noGrp="1"/>
          </p:cNvSpPr>
          <p:nvPr>
            <p:ph type="body" sz="quarter" idx="21" hasCustomPrompt="1"/>
          </p:nvPr>
        </p:nvSpPr>
        <p:spPr>
          <a:xfrm>
            <a:off x="5581649" y="4919861"/>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9" name="Text Placeholder 41"/>
          <p:cNvSpPr>
            <a:spLocks noGrp="1"/>
          </p:cNvSpPr>
          <p:nvPr>
            <p:ph type="body" sz="quarter" idx="22" hasCustomPrompt="1"/>
          </p:nvPr>
        </p:nvSpPr>
        <p:spPr>
          <a:xfrm>
            <a:off x="249303" y="5369522"/>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6" name="Group 15"/>
          <p:cNvGrpSpPr/>
          <p:nvPr/>
        </p:nvGrpSpPr>
        <p:grpSpPr>
          <a:xfrm>
            <a:off x="0" y="0"/>
            <a:ext cx="9144000" cy="6876000"/>
            <a:chOff x="0" y="0"/>
            <a:chExt cx="9144000" cy="6876000"/>
          </a:xfrm>
        </p:grpSpPr>
        <p:sp>
          <p:nvSpPr>
            <p:cNvPr id="17" name="Rectangle 16"/>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8" name="Rectangle 17"/>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9" name="Rectangle 18"/>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0" name="Rectangle 19"/>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21"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620106045"/>
      </p:ext>
    </p:extLst>
  </p:cSld>
  <p:clrMapOvr>
    <a:masterClrMapping/>
  </p:clrMapOvr>
</p:sldLayout>
</file>

<file path=ppt/slideLayouts/slideLayout685.xml><?xml version="1.0" encoding="utf-8"?>
<p:sldLayout xmlns:a="http://schemas.openxmlformats.org/drawingml/2006/main" xmlns:r="http://schemas.openxmlformats.org/officeDocument/2006/relationships" xmlns:p="http://schemas.openxmlformats.org/presentationml/2006/main" preserve="1">
  <p:cSld name="1_Copy/Image Equal">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1" name="Text Placeholder 41"/>
          <p:cNvSpPr>
            <a:spLocks noGrp="1"/>
          </p:cNvSpPr>
          <p:nvPr>
            <p:ph type="body" sz="quarter" idx="16" hasCustomPrompt="1"/>
          </p:nvPr>
        </p:nvSpPr>
        <p:spPr>
          <a:xfrm>
            <a:off x="260651" y="2022215"/>
            <a:ext cx="4059320"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5305425"/>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35"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6" name="Group 15"/>
          <p:cNvGrpSpPr/>
          <p:nvPr/>
        </p:nvGrpSpPr>
        <p:grpSpPr>
          <a:xfrm>
            <a:off x="0" y="0"/>
            <a:ext cx="9144000" cy="6876000"/>
            <a:chOff x="0" y="0"/>
            <a:chExt cx="9144000" cy="6876000"/>
          </a:xfrm>
        </p:grpSpPr>
        <p:sp>
          <p:nvSpPr>
            <p:cNvPr id="17" name="Rectangle 16"/>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8" name="Rectangle 17"/>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0" name="Rectangle 19"/>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3" name="Rectangle 22"/>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25"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161207266"/>
      </p:ext>
    </p:extLst>
  </p:cSld>
  <p:clrMapOvr>
    <a:masterClrMapping/>
  </p:clrMapOvr>
</p:sldLayout>
</file>

<file path=ppt/slideLayouts/slideLayout686.xml><?xml version="1.0" encoding="utf-8"?>
<p:sldLayout xmlns:a="http://schemas.openxmlformats.org/drawingml/2006/main" xmlns:r="http://schemas.openxmlformats.org/officeDocument/2006/relationships" xmlns:p="http://schemas.openxmlformats.org/presentationml/2006/main" preserve="1">
  <p:cSld name="1_Copy &amp; Image / Image Equal Vendor Landscape 2">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1889980"/>
            <a:ext cx="3996443" cy="2489821"/>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1" name="Text Placeholder 41"/>
          <p:cNvSpPr>
            <a:spLocks noGrp="1"/>
          </p:cNvSpPr>
          <p:nvPr>
            <p:ph type="body" sz="quarter" idx="16" hasCustomPrompt="1"/>
          </p:nvPr>
        </p:nvSpPr>
        <p:spPr>
          <a:xfrm>
            <a:off x="260651" y="1892896"/>
            <a:ext cx="4059320" cy="1514797"/>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4379801"/>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15" name="Content Placeholder 25"/>
          <p:cNvSpPr>
            <a:spLocks noGrp="1"/>
          </p:cNvSpPr>
          <p:nvPr>
            <p:ph sz="quarter" idx="23" hasCustomPrompt="1"/>
          </p:nvPr>
        </p:nvSpPr>
        <p:spPr>
          <a:xfrm>
            <a:off x="260650" y="3587713"/>
            <a:ext cx="4059321" cy="1094047"/>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p:txBody>
      </p:sp>
      <p:sp>
        <p:nvSpPr>
          <p:cNvPr id="17"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8" name="Group 17"/>
          <p:cNvGrpSpPr/>
          <p:nvPr/>
        </p:nvGrpSpPr>
        <p:grpSpPr>
          <a:xfrm>
            <a:off x="0" y="0"/>
            <a:ext cx="9144000" cy="6876000"/>
            <a:chOff x="0" y="0"/>
            <a:chExt cx="9144000" cy="6876000"/>
          </a:xfrm>
        </p:grpSpPr>
        <p:sp>
          <p:nvSpPr>
            <p:cNvPr id="19" name="Rectangle 18"/>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0" name="Rectangle 19"/>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3" name="Rectangle 22"/>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5" name="Rectangle 24"/>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2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980273482"/>
      </p:ext>
    </p:extLst>
  </p:cSld>
  <p:clrMapOvr>
    <a:masterClrMapping/>
  </p:clrMapOvr>
</p:sldLayout>
</file>

<file path=ppt/slideLayouts/slideLayout687.xml><?xml version="1.0" encoding="utf-8"?>
<p:sldLayout xmlns:a="http://schemas.openxmlformats.org/drawingml/2006/main" xmlns:r="http://schemas.openxmlformats.org/officeDocument/2006/relationships" xmlns:p="http://schemas.openxmlformats.org/presentationml/2006/main" preserve="1">
  <p:cSld name="1_Image/Image Equal">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8" name="Content Placeholder 25"/>
          <p:cNvSpPr>
            <a:spLocks noGrp="1"/>
          </p:cNvSpPr>
          <p:nvPr>
            <p:ph sz="quarter" idx="23" hasCustomPrompt="1"/>
          </p:nvPr>
        </p:nvSpPr>
        <p:spPr>
          <a:xfrm>
            <a:off x="260650" y="2019300"/>
            <a:ext cx="4059321"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0"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5" name="Text Placeholder 41"/>
          <p:cNvSpPr>
            <a:spLocks noGrp="1"/>
          </p:cNvSpPr>
          <p:nvPr>
            <p:ph type="body" sz="quarter" idx="18" hasCustomPrompt="1"/>
          </p:nvPr>
        </p:nvSpPr>
        <p:spPr>
          <a:xfrm>
            <a:off x="260650" y="5387083"/>
            <a:ext cx="4059321"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28" name="Text Placeholder 41"/>
          <p:cNvSpPr>
            <a:spLocks noGrp="1"/>
          </p:cNvSpPr>
          <p:nvPr>
            <p:ph type="body" sz="quarter" idx="25" hasCustomPrompt="1"/>
          </p:nvPr>
        </p:nvSpPr>
        <p:spPr>
          <a:xfrm>
            <a:off x="4824029" y="5387083"/>
            <a:ext cx="3996443"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7" name="Group 16"/>
          <p:cNvGrpSpPr/>
          <p:nvPr/>
        </p:nvGrpSpPr>
        <p:grpSpPr>
          <a:xfrm>
            <a:off x="0" y="0"/>
            <a:ext cx="9144000" cy="6876000"/>
            <a:chOff x="0" y="0"/>
            <a:chExt cx="9144000" cy="6876000"/>
          </a:xfrm>
        </p:grpSpPr>
        <p:sp>
          <p:nvSpPr>
            <p:cNvPr id="21" name="Rectangle 20"/>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2" name="Rectangle 21"/>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4" name="Rectangle 23"/>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7" name="Rectangle 26"/>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2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507797795"/>
      </p:ext>
    </p:extLst>
  </p:cSld>
  <p:clrMapOvr>
    <a:masterClrMapping/>
  </p:clrMapOvr>
</p:sldLayout>
</file>

<file path=ppt/slideLayouts/slideLayout688.xml><?xml version="1.0" encoding="utf-8"?>
<p:sldLayout xmlns:a="http://schemas.openxmlformats.org/drawingml/2006/main" xmlns:r="http://schemas.openxmlformats.org/officeDocument/2006/relationships" xmlns:p="http://schemas.openxmlformats.org/presentationml/2006/main" userDrawn="1">
  <p:cSld name="4_Introduction">
    <p:bg>
      <p:bgRef idx="1001">
        <a:schemeClr val="bg1"/>
      </p:bgRef>
    </p:bg>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5" name="Text Placeholder 41"/>
          <p:cNvSpPr>
            <a:spLocks noGrp="1"/>
          </p:cNvSpPr>
          <p:nvPr>
            <p:ph type="body" sz="quarter" idx="16" hasCustomPrompt="1"/>
          </p:nvPr>
        </p:nvSpPr>
        <p:spPr>
          <a:xfrm>
            <a:off x="313897" y="2697576"/>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17" name="Text Placeholder 41"/>
          <p:cNvSpPr>
            <a:spLocks noGrp="1"/>
          </p:cNvSpPr>
          <p:nvPr>
            <p:ph type="body" sz="quarter" idx="26" hasCustomPrompt="1"/>
          </p:nvPr>
        </p:nvSpPr>
        <p:spPr>
          <a:xfrm>
            <a:off x="4752020" y="2697576"/>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cxnSp>
        <p:nvCxnSpPr>
          <p:cNvPr id="15" name="Straight Connector 14"/>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6" name="Rectangle 15"/>
          <p:cNvSpPr/>
          <p:nvPr userDrawn="1"/>
        </p:nvSpPr>
        <p:spPr>
          <a:xfrm>
            <a:off x="318713" y="2377536"/>
            <a:ext cx="4037263" cy="320040"/>
          </a:xfrm>
          <a:prstGeom prst="rect">
            <a:avLst/>
          </a:prstGeom>
          <a:solidFill>
            <a:srgbClr val="007698"/>
          </a:solidFill>
          <a:ln>
            <a:solidFill>
              <a:srgbClr val="007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rgbClr val="FFFFFF"/>
                </a:solidFill>
              </a:rPr>
              <a:t>This Research </a:t>
            </a:r>
            <a:r>
              <a:rPr lang="en-US" sz="1400" b="1" dirty="0" smtClean="0">
                <a:solidFill>
                  <a:srgbClr val="FFFFFF"/>
                </a:solidFill>
              </a:rPr>
              <a:t>Is </a:t>
            </a:r>
            <a:r>
              <a:rPr lang="en-US" sz="1400" b="1" dirty="0">
                <a:solidFill>
                  <a:srgbClr val="FFFFFF"/>
                </a:solidFill>
              </a:rPr>
              <a:t>Designed For:</a:t>
            </a:r>
          </a:p>
        </p:txBody>
      </p:sp>
      <p:sp>
        <p:nvSpPr>
          <p:cNvPr id="20" name="Rectangle 19"/>
          <p:cNvSpPr/>
          <p:nvPr userDrawn="1"/>
        </p:nvSpPr>
        <p:spPr>
          <a:xfrm>
            <a:off x="4756620" y="2377536"/>
            <a:ext cx="4037263" cy="320040"/>
          </a:xfrm>
          <a:prstGeom prst="rect">
            <a:avLst/>
          </a:prstGeom>
          <a:solidFill>
            <a:srgbClr val="007698"/>
          </a:solidFill>
          <a:ln>
            <a:solidFill>
              <a:srgbClr val="007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rgbClr val="FFFFFF"/>
                </a:solidFill>
              </a:rPr>
              <a:t>This Research Will Help You:</a:t>
            </a:r>
          </a:p>
        </p:txBody>
      </p:sp>
    </p:spTree>
    <p:extLst>
      <p:ext uri="{BB962C8B-B14F-4D97-AF65-F5344CB8AC3E}">
        <p14:creationId xmlns:p14="http://schemas.microsoft.com/office/powerpoint/2010/main" val="146548360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689.xml><?xml version="1.0" encoding="utf-8"?>
<p:sldLayout xmlns:a="http://schemas.openxmlformats.org/drawingml/2006/main" xmlns:r="http://schemas.openxmlformats.org/officeDocument/2006/relationships" xmlns:p="http://schemas.openxmlformats.org/presentationml/2006/main" userDrawn="1">
  <p:cSld name="Header / Bod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232756"/>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2886897232"/>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6_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userDrawn="1">
            <p:ph type="body" sz="quarter" idx="18" hasCustomPrompt="1"/>
          </p:nvPr>
        </p:nvSpPr>
        <p:spPr>
          <a:xfrm>
            <a:off x="687148" y="4295384"/>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3919791" y="4307741"/>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
        <p:nvSpPr>
          <p:cNvPr id="13" name="TextBox 12"/>
          <p:cNvSpPr txBox="1"/>
          <p:nvPr userDrawn="1"/>
        </p:nvSpPr>
        <p:spPr>
          <a:xfrm>
            <a:off x="3919791" y="3976699"/>
            <a:ext cx="269351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What’s in this Section:</a:t>
            </a:r>
          </a:p>
        </p:txBody>
      </p:sp>
      <p:sp>
        <p:nvSpPr>
          <p:cNvPr id="14" name="TextBox 13"/>
          <p:cNvSpPr txBox="1"/>
          <p:nvPr userDrawn="1"/>
        </p:nvSpPr>
        <p:spPr>
          <a:xfrm>
            <a:off x="447639" y="3976700"/>
            <a:ext cx="102557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Sections:</a:t>
            </a:r>
          </a:p>
        </p:txBody>
      </p:sp>
      <p:cxnSp>
        <p:nvCxnSpPr>
          <p:cNvPr id="7" name="Straight Connector 6"/>
          <p:cNvCxnSpPr/>
          <p:nvPr userDrawn="1"/>
        </p:nvCxnSpPr>
        <p:spPr>
          <a:xfrm>
            <a:off x="3749514" y="4311718"/>
            <a:ext cx="0" cy="190613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3749514" y="6217856"/>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3749514" y="4311718"/>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8395248"/>
      </p:ext>
    </p:extLst>
  </p:cSld>
  <p:clrMapOvr>
    <a:masterClrMapping/>
  </p:clrMapOvr>
  <p:timing>
    <p:tnLst>
      <p:par>
        <p:cTn id="1" dur="indefinite" restart="never" nodeType="tmRoot"/>
      </p:par>
    </p:tnLst>
  </p:timing>
</p:sldLayout>
</file>

<file path=ppt/slideLayouts/slideLayout690.xml><?xml version="1.0" encoding="utf-8"?>
<p:sldLayout xmlns:a="http://schemas.openxmlformats.org/drawingml/2006/main" xmlns:r="http://schemas.openxmlformats.org/officeDocument/2006/relationships" xmlns:p="http://schemas.openxmlformats.org/presentationml/2006/main" userDrawn="1">
  <p:cSld name="2_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userDrawn="1">
            <p:ph type="body" sz="quarter" idx="18" hasCustomPrompt="1"/>
          </p:nvPr>
        </p:nvSpPr>
        <p:spPr>
          <a:xfrm>
            <a:off x="687148" y="4295384"/>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3919791" y="4307741"/>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
        <p:nvSpPr>
          <p:cNvPr id="13" name="TextBox 12"/>
          <p:cNvSpPr txBox="1"/>
          <p:nvPr userDrawn="1"/>
        </p:nvSpPr>
        <p:spPr>
          <a:xfrm>
            <a:off x="3919791" y="3976699"/>
            <a:ext cx="269351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What’s in this Section:</a:t>
            </a:r>
          </a:p>
        </p:txBody>
      </p:sp>
      <p:sp>
        <p:nvSpPr>
          <p:cNvPr id="14" name="TextBox 13"/>
          <p:cNvSpPr txBox="1"/>
          <p:nvPr userDrawn="1"/>
        </p:nvSpPr>
        <p:spPr>
          <a:xfrm>
            <a:off x="447639" y="3976700"/>
            <a:ext cx="102557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Sections:</a:t>
            </a:r>
          </a:p>
        </p:txBody>
      </p:sp>
      <p:cxnSp>
        <p:nvCxnSpPr>
          <p:cNvPr id="7" name="Straight Connector 6"/>
          <p:cNvCxnSpPr/>
          <p:nvPr userDrawn="1"/>
        </p:nvCxnSpPr>
        <p:spPr>
          <a:xfrm>
            <a:off x="3749514" y="4311718"/>
            <a:ext cx="0" cy="190613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3749514" y="6217856"/>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3749514" y="4311718"/>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9029474"/>
      </p:ext>
    </p:extLst>
  </p:cSld>
  <p:clrMapOvr>
    <a:masterClrMapping/>
  </p:clrMapOvr>
  <p:timing>
    <p:tnLst>
      <p:par>
        <p:cTn id="1" dur="indefinite" restart="never" nodeType="tmRoot"/>
      </p:par>
    </p:tnLst>
  </p:timing>
</p:sldLayout>
</file>

<file path=ppt/slideLayouts/slideLayout691.xml><?xml version="1.0" encoding="utf-8"?>
<p:sldLayout xmlns:a="http://schemas.openxmlformats.org/drawingml/2006/main" xmlns:r="http://schemas.openxmlformats.org/officeDocument/2006/relationships" xmlns:p="http://schemas.openxmlformats.org/presentationml/2006/main">
  <p:cSld name="8_Head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cxnSp>
        <p:nvCxnSpPr>
          <p:cNvPr id="4" name="Straight Connector 3"/>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448938"/>
      </p:ext>
    </p:extLst>
  </p:cSld>
  <p:clrMapOvr>
    <a:masterClrMapping/>
  </p:clrMapOvr>
  <p:timing>
    <p:tnLst>
      <p:par>
        <p:cTn id="1" dur="indefinite" restart="never" nodeType="tmRoot"/>
      </p:par>
    </p:tnLst>
  </p:timing>
</p:sldLayout>
</file>

<file path=ppt/slideLayouts/slideLayout692.xml><?xml version="1.0" encoding="utf-8"?>
<p:sldLayout xmlns:a="http://schemas.openxmlformats.org/drawingml/2006/main" xmlns:r="http://schemas.openxmlformats.org/officeDocument/2006/relationships" xmlns:p="http://schemas.openxmlformats.org/presentationml/2006/main" preserve="1" userDrawn="1">
  <p:cSld name="1_Cover">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pic>
        <p:nvPicPr>
          <p:cNvPr id="17" name="Picture 16" descr="footer2012-mco.jpg"/>
          <p:cNvPicPr>
            <a:picLocks noChangeAspect="1"/>
          </p:cNvPicPr>
          <p:nvPr userDrawn="1"/>
        </p:nvPicPr>
        <p:blipFill>
          <a:blip r:embed="rId2" cstate="print"/>
          <a:srcRect l="77956"/>
          <a:stretch>
            <a:fillRect/>
          </a:stretch>
        </p:blipFill>
        <p:spPr>
          <a:xfrm>
            <a:off x="7128284" y="6090047"/>
            <a:ext cx="2015716" cy="767953"/>
          </a:xfrm>
          <a:prstGeom prst="rect">
            <a:avLst/>
          </a:prstGeom>
        </p:spPr>
      </p:pic>
      <p:sp>
        <p:nvSpPr>
          <p:cNvPr id="18" name="Rectangle 17"/>
          <p:cNvSpPr/>
          <p:nvPr userDrawn="1"/>
        </p:nvSpPr>
        <p:spPr>
          <a:xfrm>
            <a:off x="-509" y="6090047"/>
            <a:ext cx="7128284" cy="7679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CA" sz="800" dirty="0" smtClean="0">
                <a:solidFill>
                  <a:srgbClr val="ADB7C3"/>
                </a:solidFill>
              </a:rPr>
              <a:t>McLean &amp; Company is a research and advisory firm that provides practical solutions</a:t>
            </a:r>
            <a:br>
              <a:rPr lang="en-CA" sz="800" dirty="0" smtClean="0">
                <a:solidFill>
                  <a:srgbClr val="ADB7C3"/>
                </a:solidFill>
              </a:rPr>
            </a:br>
            <a:r>
              <a:rPr lang="en-CA" sz="800" dirty="0" smtClean="0">
                <a:solidFill>
                  <a:srgbClr val="ADB7C3"/>
                </a:solidFill>
              </a:rPr>
              <a:t>to human resources challenges with executable research, tools, and advice that will have a</a:t>
            </a:r>
            <a:br>
              <a:rPr lang="en-CA" sz="800" dirty="0" smtClean="0">
                <a:solidFill>
                  <a:srgbClr val="ADB7C3"/>
                </a:solidFill>
              </a:rPr>
            </a:br>
            <a:r>
              <a:rPr lang="en-CA" sz="800" dirty="0" smtClean="0">
                <a:solidFill>
                  <a:srgbClr val="ADB7C3"/>
                </a:solidFill>
              </a:rPr>
              <a:t>clear and measurable impact on your business. © 1997-2014 McLean &amp; Company.</a:t>
            </a:r>
            <a:br>
              <a:rPr lang="en-CA" sz="800" dirty="0" smtClean="0">
                <a:solidFill>
                  <a:srgbClr val="ADB7C3"/>
                </a:solidFill>
              </a:rPr>
            </a:br>
            <a:r>
              <a:rPr lang="en-CA" sz="800" dirty="0" smtClean="0">
                <a:solidFill>
                  <a:srgbClr val="ADB7C3"/>
                </a:solidFill>
              </a:rPr>
              <a:t>McLean &amp; Company is a division of Info-Tech Research Group Inc.</a:t>
            </a:r>
            <a:endParaRPr lang="en-CA" sz="800" dirty="0">
              <a:solidFill>
                <a:srgbClr val="ADB7C3"/>
              </a:solidFill>
            </a:endParaRPr>
          </a:p>
        </p:txBody>
      </p:sp>
    </p:spTree>
    <p:extLst>
      <p:ext uri="{BB962C8B-B14F-4D97-AF65-F5344CB8AC3E}">
        <p14:creationId xmlns:p14="http://schemas.microsoft.com/office/powerpoint/2010/main" val="1562601633"/>
      </p:ext>
    </p:extLst>
  </p:cSld>
  <p:clrMapOvr>
    <a:masterClrMapping/>
  </p:clrMapOvr>
  <p:timing>
    <p:tnLst>
      <p:par>
        <p:cTn id="1" dur="indefinite" restart="never" nodeType="tmRoot"/>
      </p:par>
    </p:tnLst>
  </p:timing>
</p:sldLayout>
</file>

<file path=ppt/slideLayouts/slideLayout693.xml><?xml version="1.0" encoding="utf-8"?>
<p:sldLayout xmlns:a="http://schemas.openxmlformats.org/drawingml/2006/main" xmlns:r="http://schemas.openxmlformats.org/officeDocument/2006/relationships" xmlns:p="http://schemas.openxmlformats.org/presentationml/2006/main" userDrawn="1">
  <p:cSld name="3_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userDrawn="1">
            <p:ph type="body" sz="quarter" idx="18" hasCustomPrompt="1"/>
          </p:nvPr>
        </p:nvSpPr>
        <p:spPr>
          <a:xfrm>
            <a:off x="687148" y="4295384"/>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3919791" y="4307741"/>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
        <p:nvSpPr>
          <p:cNvPr id="13" name="TextBox 12"/>
          <p:cNvSpPr txBox="1"/>
          <p:nvPr userDrawn="1"/>
        </p:nvSpPr>
        <p:spPr>
          <a:xfrm>
            <a:off x="3919791" y="3976699"/>
            <a:ext cx="269351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What’s in this Section:</a:t>
            </a:r>
          </a:p>
        </p:txBody>
      </p:sp>
      <p:sp>
        <p:nvSpPr>
          <p:cNvPr id="14" name="TextBox 13"/>
          <p:cNvSpPr txBox="1"/>
          <p:nvPr userDrawn="1"/>
        </p:nvSpPr>
        <p:spPr>
          <a:xfrm>
            <a:off x="447639" y="3976700"/>
            <a:ext cx="102557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Sections:</a:t>
            </a:r>
          </a:p>
        </p:txBody>
      </p:sp>
      <p:cxnSp>
        <p:nvCxnSpPr>
          <p:cNvPr id="7" name="Straight Connector 6"/>
          <p:cNvCxnSpPr/>
          <p:nvPr userDrawn="1"/>
        </p:nvCxnSpPr>
        <p:spPr>
          <a:xfrm>
            <a:off x="3749514" y="4311718"/>
            <a:ext cx="0" cy="190613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3749514" y="6217856"/>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3749514" y="4311718"/>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353153"/>
      </p:ext>
    </p:extLst>
  </p:cSld>
  <p:clrMapOvr>
    <a:masterClrMapping/>
  </p:clrMapOvr>
  <p:timing>
    <p:tnLst>
      <p:par>
        <p:cTn id="1" dur="indefinite" restart="never" nodeType="tmRoot"/>
      </p:par>
    </p:tnLst>
  </p:timing>
</p:sldLayout>
</file>

<file path=ppt/slideLayouts/slideLayout694.xml><?xml version="1.0" encoding="utf-8"?>
<p:sldLayout xmlns:a="http://schemas.openxmlformats.org/drawingml/2006/main" xmlns:r="http://schemas.openxmlformats.org/officeDocument/2006/relationships" xmlns:p="http://schemas.openxmlformats.org/presentationml/2006/main" preserve="1" userDrawn="1">
  <p:cSld name="2_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1053740304"/>
      </p:ext>
    </p:extLst>
  </p:cSld>
  <p:clrMapOvr>
    <a:masterClrMapping/>
  </p:clrMapOvr>
  <p:timing>
    <p:tnLst>
      <p:par>
        <p:cTn id="1" dur="indefinite" restart="never" nodeType="tmRoot"/>
      </p:par>
    </p:tnLst>
  </p:timing>
</p:sldLayout>
</file>

<file path=ppt/slideLayouts/slideLayout695.xml><?xml version="1.0" encoding="utf-8"?>
<p:sldLayout xmlns:a="http://schemas.openxmlformats.org/drawingml/2006/main" xmlns:r="http://schemas.openxmlformats.org/officeDocument/2006/relationships" xmlns:p="http://schemas.openxmlformats.org/presentationml/2006/main" userDrawn="1">
  <p:cSld name="1_Activity Title Page">
    <p:spTree>
      <p:nvGrpSpPr>
        <p:cNvPr id="1" name=""/>
        <p:cNvGrpSpPr/>
        <p:nvPr/>
      </p:nvGrpSpPr>
      <p:grpSpPr>
        <a:xfrm>
          <a:off x="0" y="0"/>
          <a:ext cx="0" cy="0"/>
          <a:chOff x="0" y="0"/>
          <a:chExt cx="0" cy="0"/>
        </a:xfrm>
      </p:grpSpPr>
      <p:sp>
        <p:nvSpPr>
          <p:cNvPr id="23" name="Pentagon 22"/>
          <p:cNvSpPr/>
          <p:nvPr userDrawn="1"/>
        </p:nvSpPr>
        <p:spPr>
          <a:xfrm>
            <a:off x="0" y="411616"/>
            <a:ext cx="863588" cy="538410"/>
          </a:xfrm>
          <a:prstGeom prst="homePlate">
            <a:avLst>
              <a:gd name="adj" fmla="val 37631"/>
            </a:avLst>
          </a:prstGeom>
          <a:solidFill>
            <a:srgbClr val="C777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Title 1"/>
          <p:cNvSpPr>
            <a:spLocks noGrp="1"/>
          </p:cNvSpPr>
          <p:nvPr>
            <p:ph type="title" hasCustomPrompt="1"/>
          </p:nvPr>
        </p:nvSpPr>
        <p:spPr>
          <a:xfrm>
            <a:off x="863588" y="260648"/>
            <a:ext cx="8013712" cy="864096"/>
          </a:xfrm>
          <a:noFill/>
        </p:spPr>
        <p:txBody>
          <a:bodyPr/>
          <a:lstStyle>
            <a:lvl1pPr algn="l">
              <a:lnSpc>
                <a:spcPts val="2600"/>
              </a:lnSpc>
              <a:defRPr sz="2400" b="0" baseline="0">
                <a:solidFill>
                  <a:schemeClr val="tx1"/>
                </a:solidFill>
              </a:defRPr>
            </a:lvl1pPr>
          </a:lstStyle>
          <a:p>
            <a:r>
              <a:rPr lang="en-US" dirty="0" smtClean="0"/>
              <a:t>Page Header (Georgia, 24pt) </a:t>
            </a:r>
            <a:endParaRPr lang="en-CA" dirty="0"/>
          </a:p>
        </p:txBody>
      </p:sp>
      <p:sp>
        <p:nvSpPr>
          <p:cNvPr id="21" name="Text Placeholder 20"/>
          <p:cNvSpPr>
            <a:spLocks noGrp="1"/>
          </p:cNvSpPr>
          <p:nvPr>
            <p:ph type="body" sz="quarter" idx="10" hasCustomPrompt="1"/>
          </p:nvPr>
        </p:nvSpPr>
        <p:spPr>
          <a:xfrm>
            <a:off x="0" y="245442"/>
            <a:ext cx="641268" cy="891556"/>
          </a:xfrm>
        </p:spPr>
        <p:txBody>
          <a:bodyPr anchor="ctr"/>
          <a:lstStyle>
            <a:lvl1pPr algn="ctr">
              <a:buNone/>
              <a:defRPr sz="2000" b="1">
                <a:solidFill>
                  <a:schemeClr val="bg1"/>
                </a:solidFill>
              </a:defRPr>
            </a:lvl1pPr>
          </a:lstStyle>
          <a:p>
            <a:pPr lvl="0"/>
            <a:r>
              <a:rPr lang="en-US" dirty="0" smtClean="0"/>
              <a:t>#</a:t>
            </a:r>
            <a:endParaRPr lang="en-US" dirty="0"/>
          </a:p>
        </p:txBody>
      </p:sp>
    </p:spTree>
    <p:extLst>
      <p:ext uri="{BB962C8B-B14F-4D97-AF65-F5344CB8AC3E}">
        <p14:creationId xmlns:p14="http://schemas.microsoft.com/office/powerpoint/2010/main" val="3610711749"/>
      </p:ext>
    </p:extLst>
  </p:cSld>
  <p:clrMapOvr>
    <a:masterClrMapping/>
  </p:clrMapOvr>
  <p:timing>
    <p:tnLst>
      <p:par>
        <p:cTn id="1" dur="indefinite" restart="never" nodeType="tmRoot"/>
      </p:par>
    </p:tnLst>
  </p:timing>
</p:sldLayout>
</file>

<file path=ppt/slideLayouts/slideLayout696.xml><?xml version="1.0" encoding="utf-8"?>
<p:sldLayout xmlns:a="http://schemas.openxmlformats.org/drawingml/2006/main" xmlns:r="http://schemas.openxmlformats.org/officeDocument/2006/relationships" xmlns:p="http://schemas.openxmlformats.org/presentationml/2006/main" preserve="1" userDrawn="1">
  <p:cSld name="1_Executive Summar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Executive Summary (Georgia, 24pt)</a:t>
            </a:r>
            <a:endParaRPr lang="en-US" dirty="0"/>
          </a:p>
        </p:txBody>
      </p:sp>
      <p:grpSp>
        <p:nvGrpSpPr>
          <p:cNvPr id="6" name="Group 88"/>
          <p:cNvGrpSpPr/>
          <p:nvPr/>
        </p:nvGrpSpPr>
        <p:grpSpPr>
          <a:xfrm>
            <a:off x="5740416" y="1209320"/>
            <a:ext cx="3145536" cy="321616"/>
            <a:chOff x="3991296" y="1960467"/>
            <a:chExt cx="1646636" cy="262207"/>
          </a:xfrm>
        </p:grpSpPr>
        <p:sp>
          <p:nvSpPr>
            <p:cNvPr id="7" name="Rectangle 6"/>
            <p:cNvSpPr/>
            <p:nvPr/>
          </p:nvSpPr>
          <p:spPr>
            <a:xfrm>
              <a:off x="3991296" y="1961753"/>
              <a:ext cx="1646636" cy="260921"/>
            </a:xfrm>
            <a:prstGeom prst="rect">
              <a:avLst/>
            </a:prstGeom>
            <a:solidFill>
              <a:srgbClr val="FF3C0D"/>
            </a:solidFill>
            <a:ln w="12700">
              <a:solidFill>
                <a:srgbClr val="E883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CA" sz="1200" i="1" dirty="0" smtClean="0">
                  <a:solidFill>
                    <a:srgbClr val="FFFFFF"/>
                  </a:solidFill>
                  <a:latin typeface="Georgia"/>
                </a:rPr>
                <a:t>McLean &amp; Company </a:t>
              </a:r>
              <a:r>
                <a:rPr lang="en-CA" sz="1200" i="1" dirty="0">
                  <a:solidFill>
                    <a:srgbClr val="FFFFFF"/>
                  </a:solidFill>
                  <a:latin typeface="Georgia"/>
                </a:rPr>
                <a:t>Insight</a:t>
              </a:r>
            </a:p>
          </p:txBody>
        </p:sp>
        <p:pic>
          <p:nvPicPr>
            <p:cNvPr id="8" name="Picture 7" descr="insight-sm.wmf"/>
            <p:cNvPicPr>
              <a:picLocks noChangeAspect="1"/>
            </p:cNvPicPr>
            <p:nvPr/>
          </p:nvPicPr>
          <p:blipFill>
            <a:blip r:embed="rId2" cstate="screen"/>
            <a:stretch>
              <a:fillRect/>
            </a:stretch>
          </p:blipFill>
          <p:spPr>
            <a:xfrm>
              <a:off x="5393464" y="1960467"/>
              <a:ext cx="217654" cy="253060"/>
            </a:xfrm>
            <a:prstGeom prst="rect">
              <a:avLst/>
            </a:prstGeom>
            <a:noFill/>
            <a:ln>
              <a:noFill/>
            </a:ln>
          </p:spPr>
        </p:pic>
      </p:grpSp>
      <p:grpSp>
        <p:nvGrpSpPr>
          <p:cNvPr id="26" name="Group 25"/>
          <p:cNvGrpSpPr/>
          <p:nvPr userDrawn="1"/>
        </p:nvGrpSpPr>
        <p:grpSpPr>
          <a:xfrm>
            <a:off x="255868" y="4125411"/>
            <a:ext cx="8640578" cy="461665"/>
            <a:chOff x="247848" y="4125411"/>
            <a:chExt cx="8640578" cy="461665"/>
          </a:xfrm>
        </p:grpSpPr>
        <p:sp>
          <p:nvSpPr>
            <p:cNvPr id="9" name="Rectangle 8"/>
            <p:cNvSpPr/>
            <p:nvPr userDrawn="1"/>
          </p:nvSpPr>
          <p:spPr>
            <a:xfrm>
              <a:off x="247848" y="4199835"/>
              <a:ext cx="8640578" cy="312818"/>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b="1" dirty="0">
                  <a:solidFill>
                    <a:srgbClr val="FFFFFF"/>
                  </a:solidFill>
                </a:rPr>
                <a:t>Resolution</a:t>
              </a:r>
            </a:p>
          </p:txBody>
        </p:sp>
        <p:sp>
          <p:nvSpPr>
            <p:cNvPr id="15" name="TextBox 14"/>
            <p:cNvSpPr txBox="1"/>
            <p:nvPr userDrawn="1"/>
          </p:nvSpPr>
          <p:spPr>
            <a:xfrm>
              <a:off x="8461706" y="4125411"/>
              <a:ext cx="426720" cy="461665"/>
            </a:xfrm>
            <a:prstGeom prst="rect">
              <a:avLst/>
            </a:prstGeom>
            <a:noFill/>
          </p:spPr>
          <p:txBody>
            <a:bodyPr wrap="none" rtlCol="0" anchor="ctr">
              <a:spAutoFit/>
            </a:bodyPr>
            <a:lstStyle/>
            <a:p>
              <a:pPr algn="ctr"/>
              <a:r>
                <a:rPr lang="en-US" sz="2400" b="1" dirty="0" smtClean="0">
                  <a:solidFill>
                    <a:srgbClr val="FFFFFF"/>
                  </a:solidFill>
                  <a:sym typeface="Wingdings" panose="05000000000000000000" pitchFamily="2" charset="2"/>
                </a:rPr>
                <a:t></a:t>
              </a:r>
              <a:endParaRPr lang="en-US" sz="2400" b="1" dirty="0">
                <a:solidFill>
                  <a:srgbClr val="FFFFFF"/>
                </a:solidFill>
              </a:endParaRPr>
            </a:p>
          </p:txBody>
        </p:sp>
      </p:grpSp>
      <p:grpSp>
        <p:nvGrpSpPr>
          <p:cNvPr id="25" name="Group 24"/>
          <p:cNvGrpSpPr/>
          <p:nvPr userDrawn="1"/>
        </p:nvGrpSpPr>
        <p:grpSpPr>
          <a:xfrm>
            <a:off x="247848" y="1210905"/>
            <a:ext cx="5266944" cy="325508"/>
            <a:chOff x="277163" y="1210905"/>
            <a:chExt cx="5266944" cy="325508"/>
          </a:xfrm>
        </p:grpSpPr>
        <p:sp>
          <p:nvSpPr>
            <p:cNvPr id="13" name="Rectangle 12"/>
            <p:cNvSpPr/>
            <p:nvPr userDrawn="1"/>
          </p:nvSpPr>
          <p:spPr>
            <a:xfrm>
              <a:off x="277163" y="1210905"/>
              <a:ext cx="5266944" cy="320040"/>
            </a:xfrm>
            <a:prstGeom prst="rect">
              <a:avLst/>
            </a:prstGeom>
            <a:solidFill>
              <a:srgbClr val="924E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rgbClr val="FFFFFF"/>
                  </a:solidFill>
                </a:rPr>
                <a:t>Situation</a:t>
              </a:r>
              <a:endParaRPr lang="en-US" sz="1400" b="1" dirty="0">
                <a:solidFill>
                  <a:srgbClr val="FFFFFF"/>
                </a:solidFill>
              </a:endParaRPr>
            </a:p>
          </p:txBody>
        </p:sp>
        <p:sp>
          <p:nvSpPr>
            <p:cNvPr id="16" name="Isosceles Triangle 15"/>
            <p:cNvSpPr/>
            <p:nvPr userDrawn="1"/>
          </p:nvSpPr>
          <p:spPr>
            <a:xfrm>
              <a:off x="5223565" y="1254045"/>
              <a:ext cx="216694" cy="22383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smtClean="0">
                <a:solidFill>
                  <a:srgbClr val="333333"/>
                </a:solidFill>
              </a:endParaRPr>
            </a:p>
          </p:txBody>
        </p:sp>
        <p:sp>
          <p:nvSpPr>
            <p:cNvPr id="17" name="TextBox 16"/>
            <p:cNvSpPr txBox="1"/>
            <p:nvPr userDrawn="1"/>
          </p:nvSpPr>
          <p:spPr>
            <a:xfrm>
              <a:off x="5297384" y="1259414"/>
              <a:ext cx="69056" cy="276999"/>
            </a:xfrm>
            <a:prstGeom prst="rect">
              <a:avLst/>
            </a:prstGeom>
            <a:noFill/>
          </p:spPr>
          <p:txBody>
            <a:bodyPr wrap="square" rtlCol="0" anchor="ctr">
              <a:spAutoFit/>
            </a:bodyPr>
            <a:lstStyle/>
            <a:p>
              <a:pPr algn="ctr"/>
              <a:r>
                <a:rPr lang="en-US" sz="1200" dirty="0" smtClean="0">
                  <a:solidFill>
                    <a:srgbClr val="924E6B"/>
                  </a:solidFill>
                </a:rPr>
                <a:t>!</a:t>
              </a:r>
              <a:endParaRPr lang="en-US" sz="1200" dirty="0">
                <a:solidFill>
                  <a:srgbClr val="924E6B"/>
                </a:solidFill>
              </a:endParaRPr>
            </a:p>
          </p:txBody>
        </p:sp>
      </p:grpSp>
      <p:grpSp>
        <p:nvGrpSpPr>
          <p:cNvPr id="24" name="Group 23"/>
          <p:cNvGrpSpPr/>
          <p:nvPr userDrawn="1"/>
        </p:nvGrpSpPr>
        <p:grpSpPr>
          <a:xfrm>
            <a:off x="247848" y="2639247"/>
            <a:ext cx="5266944" cy="369332"/>
            <a:chOff x="251520" y="2526953"/>
            <a:chExt cx="5266944" cy="369332"/>
          </a:xfrm>
        </p:grpSpPr>
        <p:sp>
          <p:nvSpPr>
            <p:cNvPr id="11" name="Rectangle 10"/>
            <p:cNvSpPr/>
            <p:nvPr userDrawn="1"/>
          </p:nvSpPr>
          <p:spPr>
            <a:xfrm>
              <a:off x="251520" y="2547450"/>
              <a:ext cx="5266944"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b="1" dirty="0">
                  <a:solidFill>
                    <a:srgbClr val="FFFFFF"/>
                  </a:solidFill>
                </a:rPr>
                <a:t>Complication</a:t>
              </a:r>
            </a:p>
          </p:txBody>
        </p:sp>
        <p:sp>
          <p:nvSpPr>
            <p:cNvPr id="18" name="TextBox 17"/>
            <p:cNvSpPr txBox="1"/>
            <p:nvPr userDrawn="1"/>
          </p:nvSpPr>
          <p:spPr>
            <a:xfrm>
              <a:off x="5177595" y="2526953"/>
              <a:ext cx="262664" cy="369332"/>
            </a:xfrm>
            <a:prstGeom prst="rect">
              <a:avLst/>
            </a:prstGeom>
            <a:noFill/>
          </p:spPr>
          <p:txBody>
            <a:bodyPr wrap="square" rtlCol="0">
              <a:spAutoFit/>
            </a:bodyPr>
            <a:lstStyle/>
            <a:p>
              <a:r>
                <a:rPr lang="en-US" b="1" dirty="0" smtClean="0">
                  <a:solidFill>
                    <a:srgbClr val="FFFFFF"/>
                  </a:solidFill>
                </a:rPr>
                <a:t>?</a:t>
              </a:r>
              <a:endParaRPr lang="en-US" b="1" dirty="0">
                <a:solidFill>
                  <a:srgbClr val="FFFFFF"/>
                </a:solidFill>
              </a:endParaRPr>
            </a:p>
          </p:txBody>
        </p:sp>
      </p:grpSp>
      <p:sp>
        <p:nvSpPr>
          <p:cNvPr id="20" name="Text Placeholder 19"/>
          <p:cNvSpPr>
            <a:spLocks noGrp="1"/>
          </p:cNvSpPr>
          <p:nvPr userDrawn="1">
            <p:ph type="body" sz="quarter" idx="10"/>
          </p:nvPr>
        </p:nvSpPr>
        <p:spPr>
          <a:xfrm>
            <a:off x="255869" y="1535364"/>
            <a:ext cx="5248656" cy="107899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1" name="Text Placeholder 19"/>
          <p:cNvSpPr>
            <a:spLocks noGrp="1"/>
          </p:cNvSpPr>
          <p:nvPr userDrawn="1">
            <p:ph type="body" sz="quarter" idx="11"/>
          </p:nvPr>
        </p:nvSpPr>
        <p:spPr>
          <a:xfrm>
            <a:off x="255869" y="2974004"/>
            <a:ext cx="5248656" cy="107698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2" name="Text Placeholder 19"/>
          <p:cNvSpPr>
            <a:spLocks noGrp="1"/>
          </p:cNvSpPr>
          <p:nvPr userDrawn="1">
            <p:ph type="body" sz="quarter" idx="12"/>
          </p:nvPr>
        </p:nvSpPr>
        <p:spPr>
          <a:xfrm>
            <a:off x="264818" y="4512653"/>
            <a:ext cx="8613648" cy="18084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cxnSp>
        <p:nvCxnSpPr>
          <p:cNvPr id="27" name="Straight Connector 26"/>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9" name="Text Placeholder 28"/>
          <p:cNvSpPr>
            <a:spLocks noGrp="1"/>
          </p:cNvSpPr>
          <p:nvPr>
            <p:ph type="body" sz="quarter" idx="13"/>
          </p:nvPr>
        </p:nvSpPr>
        <p:spPr>
          <a:xfrm>
            <a:off x="5740416" y="1527747"/>
            <a:ext cx="3148013" cy="2523241"/>
          </a:xfrm>
          <a:ln w="19050">
            <a:solidFill>
              <a:schemeClr val="bg1">
                <a:lumMod val="75000"/>
              </a:schemeClr>
            </a:solidFill>
          </a:ln>
        </p:spPr>
        <p:txBody>
          <a:bodyPr/>
          <a:lstStyle>
            <a:lvl1pPr marL="0" indent="0">
              <a:buNone/>
              <a:defRPr/>
            </a:lvl1pPr>
          </a:lstStyle>
          <a:p>
            <a:pPr lvl="0"/>
            <a:endParaRPr lang="en-US" dirty="0"/>
          </a:p>
        </p:txBody>
      </p:sp>
    </p:spTree>
    <p:extLst>
      <p:ext uri="{BB962C8B-B14F-4D97-AF65-F5344CB8AC3E}">
        <p14:creationId xmlns:p14="http://schemas.microsoft.com/office/powerpoint/2010/main" val="274610003"/>
      </p:ext>
    </p:extLst>
  </p:cSld>
  <p:clrMapOvr>
    <a:masterClrMapping/>
  </p:clrMapOvr>
  <p:timing>
    <p:tnLst>
      <p:par>
        <p:cTn id="1" dur="indefinite" restart="never" nodeType="tmRoot"/>
      </p:par>
    </p:tnLst>
  </p:timing>
</p:sldLayout>
</file>

<file path=ppt/slideLayouts/slideLayout697.xml><?xml version="1.0" encoding="utf-8"?>
<p:sldLayout xmlns:a="http://schemas.openxmlformats.org/drawingml/2006/main" xmlns:r="http://schemas.openxmlformats.org/officeDocument/2006/relationships" xmlns:p="http://schemas.openxmlformats.org/presentationml/2006/main" userDrawn="1">
  <p:cSld name="1_Header / Bod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232756"/>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1134611489"/>
      </p:ext>
    </p:extLst>
  </p:cSld>
  <p:clrMapOvr>
    <a:masterClrMapping/>
  </p:clrMapOvr>
  <p:timing>
    <p:tnLst>
      <p:par>
        <p:cTn id="1" dur="indefinite" restart="never" nodeType="tmRoot"/>
      </p:par>
    </p:tnLst>
  </p:timing>
</p:sldLayout>
</file>

<file path=ppt/slideLayouts/slideLayout698.xml><?xml version="1.0" encoding="utf-8"?>
<p:sldLayout xmlns:a="http://schemas.openxmlformats.org/drawingml/2006/main" xmlns:r="http://schemas.openxmlformats.org/officeDocument/2006/relationships" xmlns:p="http://schemas.openxmlformats.org/presentationml/2006/main">
  <p:cSld name="1_Case Study">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Case Study (Georgia, 24pt) </a:t>
            </a:r>
            <a:endParaRPr lang="en-CA" dirty="0"/>
          </a:p>
        </p:txBody>
      </p:sp>
      <p:pic>
        <p:nvPicPr>
          <p:cNvPr id="19" name="Picture 18" descr="case_study.wmf"/>
          <p:cNvPicPr>
            <a:picLocks noChangeAspect="1"/>
          </p:cNvPicPr>
          <p:nvPr userDrawn="1"/>
        </p:nvPicPr>
        <p:blipFill>
          <a:blip r:embed="rId2" cstate="print"/>
          <a:stretch>
            <a:fillRect/>
          </a:stretch>
        </p:blipFill>
        <p:spPr>
          <a:xfrm>
            <a:off x="464339" y="1376773"/>
            <a:ext cx="1035598" cy="1136822"/>
          </a:xfrm>
          <a:prstGeom prst="rect">
            <a:avLst/>
          </a:prstGeom>
        </p:spPr>
      </p:pic>
    </p:spTree>
    <p:extLst>
      <p:ext uri="{BB962C8B-B14F-4D97-AF65-F5344CB8AC3E}">
        <p14:creationId xmlns:p14="http://schemas.microsoft.com/office/powerpoint/2010/main" val="4027004511"/>
      </p:ext>
    </p:extLst>
  </p:cSld>
  <p:clrMapOvr>
    <a:masterClrMapping/>
  </p:clrMapOvr>
  <p:timing>
    <p:tnLst>
      <p:par>
        <p:cTn id="1" dur="indefinite" restart="never" nodeType="tmRoot"/>
      </p:par>
    </p:tnLst>
  </p:timing>
</p:sldLayout>
</file>

<file path=ppt/slideLayouts/slideLayout699.xml><?xml version="1.0" encoding="utf-8"?>
<p:sldLayout xmlns:a="http://schemas.openxmlformats.org/drawingml/2006/main" xmlns:r="http://schemas.openxmlformats.org/officeDocument/2006/relationships" xmlns:p="http://schemas.openxmlformats.org/presentationml/2006/main" preserve="1" userDrawn="1">
  <p:cSld name="2_Cover">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pic>
        <p:nvPicPr>
          <p:cNvPr id="17" name="Picture 16" descr="footer2012-mco.jpg"/>
          <p:cNvPicPr>
            <a:picLocks noChangeAspect="1"/>
          </p:cNvPicPr>
          <p:nvPr userDrawn="1"/>
        </p:nvPicPr>
        <p:blipFill>
          <a:blip r:embed="rId2" cstate="print"/>
          <a:srcRect l="77956"/>
          <a:stretch>
            <a:fillRect/>
          </a:stretch>
        </p:blipFill>
        <p:spPr>
          <a:xfrm>
            <a:off x="7128284" y="6090047"/>
            <a:ext cx="2015716" cy="767953"/>
          </a:xfrm>
          <a:prstGeom prst="rect">
            <a:avLst/>
          </a:prstGeom>
        </p:spPr>
      </p:pic>
      <p:sp>
        <p:nvSpPr>
          <p:cNvPr id="18" name="Rectangle 17"/>
          <p:cNvSpPr/>
          <p:nvPr userDrawn="1"/>
        </p:nvSpPr>
        <p:spPr>
          <a:xfrm>
            <a:off x="-509" y="6090047"/>
            <a:ext cx="7128284" cy="7679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CA" sz="800" dirty="0" smtClean="0">
                <a:solidFill>
                  <a:srgbClr val="ADB7C3"/>
                </a:solidFill>
              </a:rPr>
              <a:t>McLean &amp; Company is a research and advisory firm that provides practical solutions</a:t>
            </a:r>
            <a:br>
              <a:rPr lang="en-CA" sz="800" dirty="0" smtClean="0">
                <a:solidFill>
                  <a:srgbClr val="ADB7C3"/>
                </a:solidFill>
              </a:rPr>
            </a:br>
            <a:r>
              <a:rPr lang="en-CA" sz="800" dirty="0" smtClean="0">
                <a:solidFill>
                  <a:srgbClr val="ADB7C3"/>
                </a:solidFill>
              </a:rPr>
              <a:t>to human resources challenges with executable research, tools, and advice that will have a</a:t>
            </a:r>
            <a:br>
              <a:rPr lang="en-CA" sz="800" dirty="0" smtClean="0">
                <a:solidFill>
                  <a:srgbClr val="ADB7C3"/>
                </a:solidFill>
              </a:rPr>
            </a:br>
            <a:r>
              <a:rPr lang="en-CA" sz="800" dirty="0" smtClean="0">
                <a:solidFill>
                  <a:srgbClr val="ADB7C3"/>
                </a:solidFill>
              </a:rPr>
              <a:t>clear and measurable impact on your business. © 1997-2014 McLean &amp; Company.</a:t>
            </a:r>
            <a:br>
              <a:rPr lang="en-CA" sz="800" dirty="0" smtClean="0">
                <a:solidFill>
                  <a:srgbClr val="ADB7C3"/>
                </a:solidFill>
              </a:rPr>
            </a:br>
            <a:r>
              <a:rPr lang="en-CA" sz="800" dirty="0" smtClean="0">
                <a:solidFill>
                  <a:srgbClr val="ADB7C3"/>
                </a:solidFill>
              </a:rPr>
              <a:t>McLean &amp; Company is a division of Info-Tech Research Group Inc.</a:t>
            </a:r>
            <a:endParaRPr lang="en-CA" sz="800" dirty="0">
              <a:solidFill>
                <a:srgbClr val="ADB7C3"/>
              </a:solidFill>
            </a:endParaRPr>
          </a:p>
        </p:txBody>
      </p:sp>
    </p:spTree>
    <p:extLst>
      <p:ext uri="{BB962C8B-B14F-4D97-AF65-F5344CB8AC3E}">
        <p14:creationId xmlns:p14="http://schemas.microsoft.com/office/powerpoint/2010/main" val="401032986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hree Sections">
    <p:spTree>
      <p:nvGrpSpPr>
        <p:cNvPr id="1" name=""/>
        <p:cNvGrpSpPr/>
        <p:nvPr/>
      </p:nvGrpSpPr>
      <p:grpSpPr>
        <a:xfrm>
          <a:off x="0" y="0"/>
          <a:ext cx="0" cy="0"/>
          <a:chOff x="0" y="0"/>
          <a:chExt cx="0" cy="0"/>
        </a:xfrm>
      </p:grpSpPr>
      <p:sp>
        <p:nvSpPr>
          <p:cNvPr id="12" name="Text Placeholder 13"/>
          <p:cNvSpPr>
            <a:spLocks noGrp="1"/>
          </p:cNvSpPr>
          <p:nvPr>
            <p:ph type="body" sz="quarter" idx="12" hasCustomPrompt="1"/>
          </p:nvPr>
        </p:nvSpPr>
        <p:spPr>
          <a:xfrm>
            <a:off x="266219" y="4642215"/>
            <a:ext cx="8613648" cy="320040"/>
          </a:xfr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en-US" sz="1400" b="1" dirty="0" smtClean="0"/>
            </a:lvl1pPr>
          </a:lstStyle>
          <a:p>
            <a:pPr marL="0" lvl="0" defTabSz="914400" eaLnBrk="1" latinLnBrk="0" hangingPunct="1"/>
            <a:r>
              <a:rPr lang="en-US" dirty="0" smtClean="0"/>
              <a:t>Click to replace text (Arial, 14pt)</a:t>
            </a:r>
          </a:p>
        </p:txBody>
      </p:sp>
      <p:sp>
        <p:nvSpPr>
          <p:cNvPr id="11" name="Text Placeholder 13"/>
          <p:cNvSpPr>
            <a:spLocks noGrp="1"/>
          </p:cNvSpPr>
          <p:nvPr>
            <p:ph type="body" sz="quarter" idx="11" hasCustomPrompt="1"/>
          </p:nvPr>
        </p:nvSpPr>
        <p:spPr>
          <a:xfrm>
            <a:off x="266219" y="2931098"/>
            <a:ext cx="8613648" cy="320040"/>
          </a:xfr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en-US" sz="1400" b="1" dirty="0" smtClean="0">
                <a:solidFill>
                  <a:schemeClr val="lt1"/>
                </a:solidFill>
              </a:defRPr>
            </a:lvl1pPr>
          </a:lstStyle>
          <a:p>
            <a:pPr marL="0" lvl="0" defTabSz="914400" eaLnBrk="1" latinLnBrk="0" hangingPunct="1"/>
            <a:r>
              <a:rPr lang="en-US" dirty="0" smtClean="0"/>
              <a:t>Click to replace text (Arial, 14pt)</a:t>
            </a:r>
          </a:p>
        </p:txBody>
      </p:sp>
      <p:sp>
        <p:nvSpPr>
          <p:cNvPr id="14" name="Text Placeholder 13"/>
          <p:cNvSpPr>
            <a:spLocks noGrp="1"/>
          </p:cNvSpPr>
          <p:nvPr>
            <p:ph type="body" sz="quarter" idx="10" hasCustomPrompt="1"/>
          </p:nvPr>
        </p:nvSpPr>
        <p:spPr>
          <a:xfrm>
            <a:off x="266219" y="1226948"/>
            <a:ext cx="8611080" cy="320040"/>
          </a:xfrm>
          <a:solidFill>
            <a:schemeClr val="accent1"/>
          </a:solidFill>
        </p:spPr>
        <p:txBody>
          <a:bodyPr/>
          <a:lstStyle>
            <a:lvl1pPr marL="0" indent="0">
              <a:buNone/>
              <a:defRPr lang="en-US" sz="1400" b="1" kern="1200" dirty="0" smtClean="0">
                <a:solidFill>
                  <a:schemeClr val="bg1"/>
                </a:solidFill>
                <a:latin typeface="+mn-lt"/>
                <a:ea typeface="+mn-ea"/>
                <a:cs typeface="+mn-cs"/>
              </a:defRPr>
            </a:lvl1pPr>
          </a:lstStyle>
          <a:p>
            <a:pPr lvl="0"/>
            <a:r>
              <a:rPr lang="en-US" dirty="0" smtClean="0"/>
              <a:t>Click to replace text (Arial, 14pt)</a:t>
            </a:r>
          </a:p>
        </p:txBody>
      </p:sp>
      <p:sp>
        <p:nvSpPr>
          <p:cNvPr id="2" name="Title 1"/>
          <p:cNvSpPr>
            <a:spLocks noGrp="1"/>
          </p:cNvSpPr>
          <p:nvPr>
            <p:ph type="title" hasCustomPrompt="1"/>
          </p:nvPr>
        </p:nvSpPr>
        <p:spPr/>
        <p:txBody>
          <a:bodyPr/>
          <a:lstStyle>
            <a:lvl1pPr>
              <a:defRPr baseline="0"/>
            </a:lvl1pPr>
          </a:lstStyle>
          <a:p>
            <a:r>
              <a:rPr lang="en-US" dirty="0" smtClean="0"/>
              <a:t>Three sections (Georgia, 24pt)</a:t>
            </a:r>
            <a:endParaRPr lang="en-US" dirty="0"/>
          </a:p>
        </p:txBody>
      </p:sp>
      <p:sp>
        <p:nvSpPr>
          <p:cNvPr id="13" name="Text Placeholder 12"/>
          <p:cNvSpPr>
            <a:spLocks noGrp="1"/>
          </p:cNvSpPr>
          <p:nvPr>
            <p:ph type="body" sz="quarter" idx="13"/>
          </p:nvPr>
        </p:nvSpPr>
        <p:spPr>
          <a:xfrm>
            <a:off x="266219" y="1546727"/>
            <a:ext cx="8595360" cy="1384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5" name="Text Placeholder 12"/>
          <p:cNvSpPr>
            <a:spLocks noGrp="1"/>
          </p:cNvSpPr>
          <p:nvPr>
            <p:ph type="body" sz="quarter" idx="14"/>
          </p:nvPr>
        </p:nvSpPr>
        <p:spPr>
          <a:xfrm>
            <a:off x="266219" y="3257915"/>
            <a:ext cx="8595360" cy="1384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6" name="Text Placeholder 12"/>
          <p:cNvSpPr>
            <a:spLocks noGrp="1"/>
          </p:cNvSpPr>
          <p:nvPr>
            <p:ph type="body" sz="quarter" idx="15"/>
          </p:nvPr>
        </p:nvSpPr>
        <p:spPr>
          <a:xfrm>
            <a:off x="266219" y="4969032"/>
            <a:ext cx="8595360" cy="13775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cxnSp>
        <p:nvCxnSpPr>
          <p:cNvPr id="17" name="Straight Connector 16"/>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4479377"/>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5_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6671112"/>
      </p:ext>
    </p:extLst>
  </p:cSld>
  <p:clrMapOvr>
    <a:masterClrMapping/>
  </p:clrMapOvr>
  <p:timing>
    <p:tnLst>
      <p:par>
        <p:cTn id="1" dur="indefinite" restart="never" nodeType="tmRoot"/>
      </p:par>
    </p:tnLst>
  </p:timing>
</p:sldLayout>
</file>

<file path=ppt/slideLayouts/slideLayout700.xml><?xml version="1.0" encoding="utf-8"?>
<p:sldLayout xmlns:a="http://schemas.openxmlformats.org/drawingml/2006/main" xmlns:r="http://schemas.openxmlformats.org/officeDocument/2006/relationships" xmlns:p="http://schemas.openxmlformats.org/presentationml/2006/main" userDrawn="1">
  <p:cSld name="4_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userDrawn="1">
            <p:ph type="body" sz="quarter" idx="18" hasCustomPrompt="1"/>
          </p:nvPr>
        </p:nvSpPr>
        <p:spPr>
          <a:xfrm>
            <a:off x="687148" y="4295384"/>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3919791" y="4307741"/>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
        <p:nvSpPr>
          <p:cNvPr id="13" name="TextBox 12"/>
          <p:cNvSpPr txBox="1"/>
          <p:nvPr userDrawn="1"/>
        </p:nvSpPr>
        <p:spPr>
          <a:xfrm>
            <a:off x="3919791" y="3976699"/>
            <a:ext cx="269351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What’s in this Section:</a:t>
            </a:r>
          </a:p>
        </p:txBody>
      </p:sp>
      <p:sp>
        <p:nvSpPr>
          <p:cNvPr id="14" name="TextBox 13"/>
          <p:cNvSpPr txBox="1"/>
          <p:nvPr userDrawn="1"/>
        </p:nvSpPr>
        <p:spPr>
          <a:xfrm>
            <a:off x="447639" y="3976700"/>
            <a:ext cx="102557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Sections:</a:t>
            </a:r>
          </a:p>
        </p:txBody>
      </p:sp>
      <p:cxnSp>
        <p:nvCxnSpPr>
          <p:cNvPr id="7" name="Straight Connector 6"/>
          <p:cNvCxnSpPr/>
          <p:nvPr userDrawn="1"/>
        </p:nvCxnSpPr>
        <p:spPr>
          <a:xfrm>
            <a:off x="3749514" y="4311718"/>
            <a:ext cx="0" cy="190613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3749514" y="6217856"/>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3749514" y="4311718"/>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2323995"/>
      </p:ext>
    </p:extLst>
  </p:cSld>
  <p:clrMapOvr>
    <a:masterClrMapping/>
  </p:clrMapOvr>
  <p:timing>
    <p:tnLst>
      <p:par>
        <p:cTn id="1" dur="indefinite" restart="never" nodeType="tmRoot"/>
      </p:par>
    </p:tnLst>
  </p:timing>
</p:sldLayout>
</file>

<file path=ppt/slideLayouts/slideLayout701.xml><?xml version="1.0" encoding="utf-8"?>
<p:sldLayout xmlns:a="http://schemas.openxmlformats.org/drawingml/2006/main" xmlns:r="http://schemas.openxmlformats.org/officeDocument/2006/relationships" xmlns:p="http://schemas.openxmlformats.org/presentationml/2006/main" preserve="1" userDrawn="1">
  <p:cSld name="3_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2532135949"/>
      </p:ext>
    </p:extLst>
  </p:cSld>
  <p:clrMapOvr>
    <a:masterClrMapping/>
  </p:clrMapOvr>
  <p:timing>
    <p:tnLst>
      <p:par>
        <p:cTn id="1" dur="indefinite" restart="never" nodeType="tmRoot"/>
      </p:par>
    </p:tnLst>
  </p:timing>
</p:sldLayout>
</file>

<file path=ppt/slideLayouts/slideLayout702.xml><?xml version="1.0" encoding="utf-8"?>
<p:sldLayout xmlns:a="http://schemas.openxmlformats.org/drawingml/2006/main" xmlns:r="http://schemas.openxmlformats.org/officeDocument/2006/relationships" xmlns:p="http://schemas.openxmlformats.org/presentationml/2006/main" userDrawn="1">
  <p:cSld name="2_Activity Title Page">
    <p:spTree>
      <p:nvGrpSpPr>
        <p:cNvPr id="1" name=""/>
        <p:cNvGrpSpPr/>
        <p:nvPr/>
      </p:nvGrpSpPr>
      <p:grpSpPr>
        <a:xfrm>
          <a:off x="0" y="0"/>
          <a:ext cx="0" cy="0"/>
          <a:chOff x="0" y="0"/>
          <a:chExt cx="0" cy="0"/>
        </a:xfrm>
      </p:grpSpPr>
      <p:sp>
        <p:nvSpPr>
          <p:cNvPr id="23" name="Pentagon 22"/>
          <p:cNvSpPr/>
          <p:nvPr userDrawn="1"/>
        </p:nvSpPr>
        <p:spPr>
          <a:xfrm>
            <a:off x="0" y="411616"/>
            <a:ext cx="863588" cy="538410"/>
          </a:xfrm>
          <a:prstGeom prst="homePlate">
            <a:avLst>
              <a:gd name="adj" fmla="val 37631"/>
            </a:avLst>
          </a:prstGeom>
          <a:solidFill>
            <a:srgbClr val="C777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Title 1"/>
          <p:cNvSpPr>
            <a:spLocks noGrp="1"/>
          </p:cNvSpPr>
          <p:nvPr>
            <p:ph type="title" hasCustomPrompt="1"/>
          </p:nvPr>
        </p:nvSpPr>
        <p:spPr>
          <a:xfrm>
            <a:off x="863588" y="260648"/>
            <a:ext cx="8013712" cy="864096"/>
          </a:xfrm>
          <a:noFill/>
        </p:spPr>
        <p:txBody>
          <a:bodyPr/>
          <a:lstStyle>
            <a:lvl1pPr algn="l">
              <a:lnSpc>
                <a:spcPts val="2600"/>
              </a:lnSpc>
              <a:defRPr sz="2400" b="0" baseline="0">
                <a:solidFill>
                  <a:schemeClr val="tx1"/>
                </a:solidFill>
              </a:defRPr>
            </a:lvl1pPr>
          </a:lstStyle>
          <a:p>
            <a:r>
              <a:rPr lang="en-US" dirty="0" smtClean="0"/>
              <a:t>Page Header (Georgia, 24pt) </a:t>
            </a:r>
            <a:endParaRPr lang="en-CA" dirty="0"/>
          </a:p>
        </p:txBody>
      </p:sp>
      <p:sp>
        <p:nvSpPr>
          <p:cNvPr id="21" name="Text Placeholder 20"/>
          <p:cNvSpPr>
            <a:spLocks noGrp="1"/>
          </p:cNvSpPr>
          <p:nvPr>
            <p:ph type="body" sz="quarter" idx="10" hasCustomPrompt="1"/>
          </p:nvPr>
        </p:nvSpPr>
        <p:spPr>
          <a:xfrm>
            <a:off x="0" y="245442"/>
            <a:ext cx="641268" cy="891556"/>
          </a:xfrm>
        </p:spPr>
        <p:txBody>
          <a:bodyPr anchor="ctr"/>
          <a:lstStyle>
            <a:lvl1pPr algn="ctr">
              <a:buNone/>
              <a:defRPr sz="2000" b="1">
                <a:solidFill>
                  <a:schemeClr val="bg1"/>
                </a:solidFill>
              </a:defRPr>
            </a:lvl1pPr>
          </a:lstStyle>
          <a:p>
            <a:pPr lvl="0"/>
            <a:r>
              <a:rPr lang="en-US" dirty="0" smtClean="0"/>
              <a:t>#</a:t>
            </a:r>
            <a:endParaRPr lang="en-US" dirty="0"/>
          </a:p>
        </p:txBody>
      </p:sp>
    </p:spTree>
    <p:extLst>
      <p:ext uri="{BB962C8B-B14F-4D97-AF65-F5344CB8AC3E}">
        <p14:creationId xmlns:p14="http://schemas.microsoft.com/office/powerpoint/2010/main" val="952090197"/>
      </p:ext>
    </p:extLst>
  </p:cSld>
  <p:clrMapOvr>
    <a:masterClrMapping/>
  </p:clrMapOvr>
  <p:timing>
    <p:tnLst>
      <p:par>
        <p:cTn id="1" dur="indefinite" restart="never" nodeType="tmRoot"/>
      </p:par>
    </p:tnLst>
  </p:timing>
</p:sldLayout>
</file>

<file path=ppt/slideLayouts/slideLayout703.xml><?xml version="1.0" encoding="utf-8"?>
<p:sldLayout xmlns:a="http://schemas.openxmlformats.org/drawingml/2006/main" xmlns:r="http://schemas.openxmlformats.org/officeDocument/2006/relationships" xmlns:p="http://schemas.openxmlformats.org/presentationml/2006/main" preserve="1" userDrawn="1">
  <p:cSld name="3_Executive Summar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Executive Summary (Georgia, 24pt)</a:t>
            </a:r>
            <a:endParaRPr lang="en-US" dirty="0"/>
          </a:p>
        </p:txBody>
      </p:sp>
      <p:grpSp>
        <p:nvGrpSpPr>
          <p:cNvPr id="6" name="Group 88"/>
          <p:cNvGrpSpPr/>
          <p:nvPr/>
        </p:nvGrpSpPr>
        <p:grpSpPr>
          <a:xfrm>
            <a:off x="5740416" y="1209320"/>
            <a:ext cx="3145536" cy="321616"/>
            <a:chOff x="3991296" y="1960467"/>
            <a:chExt cx="1646636" cy="262207"/>
          </a:xfrm>
        </p:grpSpPr>
        <p:sp>
          <p:nvSpPr>
            <p:cNvPr id="7" name="Rectangle 6"/>
            <p:cNvSpPr/>
            <p:nvPr/>
          </p:nvSpPr>
          <p:spPr>
            <a:xfrm>
              <a:off x="3991296" y="1961753"/>
              <a:ext cx="1646636" cy="260921"/>
            </a:xfrm>
            <a:prstGeom prst="rect">
              <a:avLst/>
            </a:prstGeom>
            <a:solidFill>
              <a:srgbClr val="FF3C0D"/>
            </a:solidFill>
            <a:ln w="12700">
              <a:solidFill>
                <a:srgbClr val="E883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CA" sz="1200" i="1" dirty="0" smtClean="0">
                  <a:solidFill>
                    <a:srgbClr val="FFFFFF"/>
                  </a:solidFill>
                  <a:latin typeface="Georgia"/>
                </a:rPr>
                <a:t>McLean &amp; Company </a:t>
              </a:r>
              <a:r>
                <a:rPr lang="en-CA" sz="1200" i="1" dirty="0">
                  <a:solidFill>
                    <a:srgbClr val="FFFFFF"/>
                  </a:solidFill>
                  <a:latin typeface="Georgia"/>
                </a:rPr>
                <a:t>Insight</a:t>
              </a:r>
            </a:p>
          </p:txBody>
        </p:sp>
        <p:pic>
          <p:nvPicPr>
            <p:cNvPr id="8" name="Picture 7" descr="insight-sm.wmf"/>
            <p:cNvPicPr>
              <a:picLocks noChangeAspect="1"/>
            </p:cNvPicPr>
            <p:nvPr/>
          </p:nvPicPr>
          <p:blipFill>
            <a:blip r:embed="rId2" cstate="screen"/>
            <a:stretch>
              <a:fillRect/>
            </a:stretch>
          </p:blipFill>
          <p:spPr>
            <a:xfrm>
              <a:off x="5393464" y="1960467"/>
              <a:ext cx="217654" cy="253060"/>
            </a:xfrm>
            <a:prstGeom prst="rect">
              <a:avLst/>
            </a:prstGeom>
            <a:noFill/>
            <a:ln>
              <a:noFill/>
            </a:ln>
          </p:spPr>
        </p:pic>
      </p:grpSp>
      <p:grpSp>
        <p:nvGrpSpPr>
          <p:cNvPr id="26" name="Group 25"/>
          <p:cNvGrpSpPr/>
          <p:nvPr userDrawn="1"/>
        </p:nvGrpSpPr>
        <p:grpSpPr>
          <a:xfrm>
            <a:off x="255868" y="4125411"/>
            <a:ext cx="8640578" cy="461665"/>
            <a:chOff x="247848" y="4125411"/>
            <a:chExt cx="8640578" cy="461665"/>
          </a:xfrm>
        </p:grpSpPr>
        <p:sp>
          <p:nvSpPr>
            <p:cNvPr id="9" name="Rectangle 8"/>
            <p:cNvSpPr/>
            <p:nvPr userDrawn="1"/>
          </p:nvSpPr>
          <p:spPr>
            <a:xfrm>
              <a:off x="247848" y="4199835"/>
              <a:ext cx="8640578" cy="312818"/>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b="1" dirty="0">
                  <a:solidFill>
                    <a:srgbClr val="FFFFFF"/>
                  </a:solidFill>
                </a:rPr>
                <a:t>Resolution</a:t>
              </a:r>
            </a:p>
          </p:txBody>
        </p:sp>
        <p:sp>
          <p:nvSpPr>
            <p:cNvPr id="15" name="TextBox 14"/>
            <p:cNvSpPr txBox="1"/>
            <p:nvPr userDrawn="1"/>
          </p:nvSpPr>
          <p:spPr>
            <a:xfrm>
              <a:off x="8461706" y="4125411"/>
              <a:ext cx="426720" cy="461665"/>
            </a:xfrm>
            <a:prstGeom prst="rect">
              <a:avLst/>
            </a:prstGeom>
            <a:noFill/>
          </p:spPr>
          <p:txBody>
            <a:bodyPr wrap="none" rtlCol="0" anchor="ctr">
              <a:spAutoFit/>
            </a:bodyPr>
            <a:lstStyle/>
            <a:p>
              <a:pPr algn="ctr"/>
              <a:r>
                <a:rPr lang="en-US" sz="2400" b="1" dirty="0" smtClean="0">
                  <a:solidFill>
                    <a:srgbClr val="FFFFFF"/>
                  </a:solidFill>
                  <a:sym typeface="Wingdings" panose="05000000000000000000" pitchFamily="2" charset="2"/>
                </a:rPr>
                <a:t></a:t>
              </a:r>
              <a:endParaRPr lang="en-US" sz="2400" b="1" dirty="0">
                <a:solidFill>
                  <a:srgbClr val="FFFFFF"/>
                </a:solidFill>
              </a:endParaRPr>
            </a:p>
          </p:txBody>
        </p:sp>
      </p:grpSp>
      <p:grpSp>
        <p:nvGrpSpPr>
          <p:cNvPr id="25" name="Group 24"/>
          <p:cNvGrpSpPr/>
          <p:nvPr userDrawn="1"/>
        </p:nvGrpSpPr>
        <p:grpSpPr>
          <a:xfrm>
            <a:off x="247848" y="1210905"/>
            <a:ext cx="5266944" cy="325508"/>
            <a:chOff x="277163" y="1210905"/>
            <a:chExt cx="5266944" cy="325508"/>
          </a:xfrm>
        </p:grpSpPr>
        <p:sp>
          <p:nvSpPr>
            <p:cNvPr id="13" name="Rectangle 12"/>
            <p:cNvSpPr/>
            <p:nvPr userDrawn="1"/>
          </p:nvSpPr>
          <p:spPr>
            <a:xfrm>
              <a:off x="277163" y="1210905"/>
              <a:ext cx="5266944" cy="320040"/>
            </a:xfrm>
            <a:prstGeom prst="rect">
              <a:avLst/>
            </a:prstGeom>
            <a:solidFill>
              <a:srgbClr val="924E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rgbClr val="FFFFFF"/>
                  </a:solidFill>
                </a:rPr>
                <a:t>Situation</a:t>
              </a:r>
              <a:endParaRPr lang="en-US" sz="1400" b="1" dirty="0">
                <a:solidFill>
                  <a:srgbClr val="FFFFFF"/>
                </a:solidFill>
              </a:endParaRPr>
            </a:p>
          </p:txBody>
        </p:sp>
        <p:sp>
          <p:nvSpPr>
            <p:cNvPr id="16" name="Isosceles Triangle 15"/>
            <p:cNvSpPr/>
            <p:nvPr userDrawn="1"/>
          </p:nvSpPr>
          <p:spPr>
            <a:xfrm>
              <a:off x="5223565" y="1254045"/>
              <a:ext cx="216694" cy="22383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smtClean="0">
                <a:solidFill>
                  <a:srgbClr val="333333"/>
                </a:solidFill>
              </a:endParaRPr>
            </a:p>
          </p:txBody>
        </p:sp>
        <p:sp>
          <p:nvSpPr>
            <p:cNvPr id="17" name="TextBox 16"/>
            <p:cNvSpPr txBox="1"/>
            <p:nvPr userDrawn="1"/>
          </p:nvSpPr>
          <p:spPr>
            <a:xfrm>
              <a:off x="5297384" y="1259414"/>
              <a:ext cx="69056" cy="276999"/>
            </a:xfrm>
            <a:prstGeom prst="rect">
              <a:avLst/>
            </a:prstGeom>
            <a:noFill/>
          </p:spPr>
          <p:txBody>
            <a:bodyPr wrap="square" rtlCol="0" anchor="ctr">
              <a:spAutoFit/>
            </a:bodyPr>
            <a:lstStyle/>
            <a:p>
              <a:pPr algn="ctr"/>
              <a:r>
                <a:rPr lang="en-US" sz="1200" dirty="0" smtClean="0">
                  <a:solidFill>
                    <a:srgbClr val="924E6B"/>
                  </a:solidFill>
                </a:rPr>
                <a:t>!</a:t>
              </a:r>
              <a:endParaRPr lang="en-US" sz="1200" dirty="0">
                <a:solidFill>
                  <a:srgbClr val="924E6B"/>
                </a:solidFill>
              </a:endParaRPr>
            </a:p>
          </p:txBody>
        </p:sp>
      </p:grpSp>
      <p:grpSp>
        <p:nvGrpSpPr>
          <p:cNvPr id="24" name="Group 23"/>
          <p:cNvGrpSpPr/>
          <p:nvPr userDrawn="1"/>
        </p:nvGrpSpPr>
        <p:grpSpPr>
          <a:xfrm>
            <a:off x="247848" y="2639247"/>
            <a:ext cx="5266944" cy="369332"/>
            <a:chOff x="251520" y="2526953"/>
            <a:chExt cx="5266944" cy="369332"/>
          </a:xfrm>
        </p:grpSpPr>
        <p:sp>
          <p:nvSpPr>
            <p:cNvPr id="11" name="Rectangle 10"/>
            <p:cNvSpPr/>
            <p:nvPr userDrawn="1"/>
          </p:nvSpPr>
          <p:spPr>
            <a:xfrm>
              <a:off x="251520" y="2547450"/>
              <a:ext cx="5266944"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b="1" dirty="0">
                  <a:solidFill>
                    <a:srgbClr val="FFFFFF"/>
                  </a:solidFill>
                </a:rPr>
                <a:t>Complication</a:t>
              </a:r>
            </a:p>
          </p:txBody>
        </p:sp>
        <p:sp>
          <p:nvSpPr>
            <p:cNvPr id="18" name="TextBox 17"/>
            <p:cNvSpPr txBox="1"/>
            <p:nvPr userDrawn="1"/>
          </p:nvSpPr>
          <p:spPr>
            <a:xfrm>
              <a:off x="5177595" y="2526953"/>
              <a:ext cx="262664" cy="369332"/>
            </a:xfrm>
            <a:prstGeom prst="rect">
              <a:avLst/>
            </a:prstGeom>
            <a:noFill/>
          </p:spPr>
          <p:txBody>
            <a:bodyPr wrap="square" rtlCol="0">
              <a:spAutoFit/>
            </a:bodyPr>
            <a:lstStyle/>
            <a:p>
              <a:r>
                <a:rPr lang="en-US" b="1" dirty="0" smtClean="0">
                  <a:solidFill>
                    <a:srgbClr val="FFFFFF"/>
                  </a:solidFill>
                </a:rPr>
                <a:t>?</a:t>
              </a:r>
              <a:endParaRPr lang="en-US" b="1" dirty="0">
                <a:solidFill>
                  <a:srgbClr val="FFFFFF"/>
                </a:solidFill>
              </a:endParaRPr>
            </a:p>
          </p:txBody>
        </p:sp>
      </p:grpSp>
      <p:sp>
        <p:nvSpPr>
          <p:cNvPr id="20" name="Text Placeholder 19"/>
          <p:cNvSpPr>
            <a:spLocks noGrp="1"/>
          </p:cNvSpPr>
          <p:nvPr userDrawn="1">
            <p:ph type="body" sz="quarter" idx="10"/>
          </p:nvPr>
        </p:nvSpPr>
        <p:spPr>
          <a:xfrm>
            <a:off x="255869" y="1535364"/>
            <a:ext cx="5248656" cy="107899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1" name="Text Placeholder 19"/>
          <p:cNvSpPr>
            <a:spLocks noGrp="1"/>
          </p:cNvSpPr>
          <p:nvPr userDrawn="1">
            <p:ph type="body" sz="quarter" idx="11"/>
          </p:nvPr>
        </p:nvSpPr>
        <p:spPr>
          <a:xfrm>
            <a:off x="255869" y="2974004"/>
            <a:ext cx="5248656" cy="107698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2" name="Text Placeholder 19"/>
          <p:cNvSpPr>
            <a:spLocks noGrp="1"/>
          </p:cNvSpPr>
          <p:nvPr userDrawn="1">
            <p:ph type="body" sz="quarter" idx="12"/>
          </p:nvPr>
        </p:nvSpPr>
        <p:spPr>
          <a:xfrm>
            <a:off x="264818" y="4512653"/>
            <a:ext cx="8613648" cy="18084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cxnSp>
        <p:nvCxnSpPr>
          <p:cNvPr id="27" name="Straight Connector 26"/>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9" name="Text Placeholder 28"/>
          <p:cNvSpPr>
            <a:spLocks noGrp="1"/>
          </p:cNvSpPr>
          <p:nvPr>
            <p:ph type="body" sz="quarter" idx="13"/>
          </p:nvPr>
        </p:nvSpPr>
        <p:spPr>
          <a:xfrm>
            <a:off x="5740416" y="1527747"/>
            <a:ext cx="3148013" cy="2523241"/>
          </a:xfrm>
          <a:ln w="19050">
            <a:solidFill>
              <a:schemeClr val="bg1">
                <a:lumMod val="75000"/>
              </a:schemeClr>
            </a:solidFill>
          </a:ln>
        </p:spPr>
        <p:txBody>
          <a:bodyPr/>
          <a:lstStyle>
            <a:lvl1pPr marL="0" indent="0">
              <a:buNone/>
              <a:defRPr/>
            </a:lvl1pPr>
          </a:lstStyle>
          <a:p>
            <a:pPr lvl="0"/>
            <a:endParaRPr lang="en-US" dirty="0"/>
          </a:p>
        </p:txBody>
      </p:sp>
    </p:spTree>
    <p:extLst>
      <p:ext uri="{BB962C8B-B14F-4D97-AF65-F5344CB8AC3E}">
        <p14:creationId xmlns:p14="http://schemas.microsoft.com/office/powerpoint/2010/main" val="1947501175"/>
      </p:ext>
    </p:extLst>
  </p:cSld>
  <p:clrMapOvr>
    <a:masterClrMapping/>
  </p:clrMapOvr>
  <p:timing>
    <p:tnLst>
      <p:par>
        <p:cTn id="1" dur="indefinite" restart="never" nodeType="tmRoot"/>
      </p:par>
    </p:tnLst>
  </p:timing>
</p:sldLayout>
</file>

<file path=ppt/slideLayouts/slideLayout704.xml><?xml version="1.0" encoding="utf-8"?>
<p:sldLayout xmlns:a="http://schemas.openxmlformats.org/drawingml/2006/main" xmlns:r="http://schemas.openxmlformats.org/officeDocument/2006/relationships" xmlns:p="http://schemas.openxmlformats.org/presentationml/2006/main">
  <p:cSld name="Three Sections">
    <p:spTree>
      <p:nvGrpSpPr>
        <p:cNvPr id="1" name=""/>
        <p:cNvGrpSpPr/>
        <p:nvPr/>
      </p:nvGrpSpPr>
      <p:grpSpPr>
        <a:xfrm>
          <a:off x="0" y="0"/>
          <a:ext cx="0" cy="0"/>
          <a:chOff x="0" y="0"/>
          <a:chExt cx="0" cy="0"/>
        </a:xfrm>
      </p:grpSpPr>
      <p:sp>
        <p:nvSpPr>
          <p:cNvPr id="12" name="Text Placeholder 13"/>
          <p:cNvSpPr>
            <a:spLocks noGrp="1"/>
          </p:cNvSpPr>
          <p:nvPr>
            <p:ph type="body" sz="quarter" idx="12" hasCustomPrompt="1"/>
          </p:nvPr>
        </p:nvSpPr>
        <p:spPr>
          <a:xfrm>
            <a:off x="266219" y="4642215"/>
            <a:ext cx="8613648" cy="320040"/>
          </a:xfr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en-US" sz="1400" b="1" dirty="0" smtClean="0"/>
            </a:lvl1pPr>
          </a:lstStyle>
          <a:p>
            <a:pPr marL="0" lvl="0" defTabSz="914400" eaLnBrk="1" latinLnBrk="0" hangingPunct="1"/>
            <a:r>
              <a:rPr lang="en-US" dirty="0" smtClean="0"/>
              <a:t>Click to replace text (Arial, 14pt)</a:t>
            </a:r>
          </a:p>
        </p:txBody>
      </p:sp>
      <p:sp>
        <p:nvSpPr>
          <p:cNvPr id="11" name="Text Placeholder 13"/>
          <p:cNvSpPr>
            <a:spLocks noGrp="1"/>
          </p:cNvSpPr>
          <p:nvPr>
            <p:ph type="body" sz="quarter" idx="11" hasCustomPrompt="1"/>
          </p:nvPr>
        </p:nvSpPr>
        <p:spPr>
          <a:xfrm>
            <a:off x="266219" y="2931098"/>
            <a:ext cx="8613648" cy="320040"/>
          </a:xfr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en-US" sz="1400" b="1" dirty="0" smtClean="0">
                <a:solidFill>
                  <a:schemeClr val="lt1"/>
                </a:solidFill>
              </a:defRPr>
            </a:lvl1pPr>
          </a:lstStyle>
          <a:p>
            <a:pPr marL="0" lvl="0" defTabSz="914400" eaLnBrk="1" latinLnBrk="0" hangingPunct="1"/>
            <a:r>
              <a:rPr lang="en-US" dirty="0" smtClean="0"/>
              <a:t>Click to replace text (Arial, 14pt)</a:t>
            </a:r>
          </a:p>
        </p:txBody>
      </p:sp>
      <p:sp>
        <p:nvSpPr>
          <p:cNvPr id="14" name="Text Placeholder 13"/>
          <p:cNvSpPr>
            <a:spLocks noGrp="1"/>
          </p:cNvSpPr>
          <p:nvPr>
            <p:ph type="body" sz="quarter" idx="10" hasCustomPrompt="1"/>
          </p:nvPr>
        </p:nvSpPr>
        <p:spPr>
          <a:xfrm>
            <a:off x="266219" y="1226948"/>
            <a:ext cx="8611080" cy="320040"/>
          </a:xfrm>
          <a:solidFill>
            <a:schemeClr val="accent5">
              <a:lumMod val="50000"/>
            </a:schemeClr>
          </a:solidFill>
        </p:spPr>
        <p:txBody>
          <a:bodyPr/>
          <a:lstStyle>
            <a:lvl1pPr marL="0" indent="0">
              <a:buNone/>
              <a:defRPr lang="en-US" sz="1400" b="1" kern="1200" dirty="0" smtClean="0">
                <a:solidFill>
                  <a:schemeClr val="bg1"/>
                </a:solidFill>
                <a:latin typeface="+mn-lt"/>
                <a:ea typeface="+mn-ea"/>
                <a:cs typeface="+mn-cs"/>
              </a:defRPr>
            </a:lvl1pPr>
          </a:lstStyle>
          <a:p>
            <a:pPr lvl="0"/>
            <a:r>
              <a:rPr lang="en-US" dirty="0" smtClean="0"/>
              <a:t>Click to replace text (Arial, 14pt)</a:t>
            </a:r>
          </a:p>
        </p:txBody>
      </p:sp>
      <p:sp>
        <p:nvSpPr>
          <p:cNvPr id="2" name="Title 1"/>
          <p:cNvSpPr>
            <a:spLocks noGrp="1"/>
          </p:cNvSpPr>
          <p:nvPr>
            <p:ph type="title" hasCustomPrompt="1"/>
          </p:nvPr>
        </p:nvSpPr>
        <p:spPr/>
        <p:txBody>
          <a:bodyPr/>
          <a:lstStyle>
            <a:lvl1pPr>
              <a:defRPr baseline="0"/>
            </a:lvl1pPr>
          </a:lstStyle>
          <a:p>
            <a:r>
              <a:rPr lang="en-US" dirty="0" smtClean="0"/>
              <a:t>Three sections (Georgia, 24pt)</a:t>
            </a:r>
            <a:endParaRPr lang="en-US" dirty="0"/>
          </a:p>
        </p:txBody>
      </p:sp>
      <p:sp>
        <p:nvSpPr>
          <p:cNvPr id="13" name="Text Placeholder 12"/>
          <p:cNvSpPr>
            <a:spLocks noGrp="1"/>
          </p:cNvSpPr>
          <p:nvPr>
            <p:ph type="body" sz="quarter" idx="13"/>
          </p:nvPr>
        </p:nvSpPr>
        <p:spPr>
          <a:xfrm>
            <a:off x="266219" y="1546727"/>
            <a:ext cx="8595360" cy="1384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5" name="Text Placeholder 12"/>
          <p:cNvSpPr>
            <a:spLocks noGrp="1"/>
          </p:cNvSpPr>
          <p:nvPr>
            <p:ph type="body" sz="quarter" idx="14"/>
          </p:nvPr>
        </p:nvSpPr>
        <p:spPr>
          <a:xfrm>
            <a:off x="266219" y="3257915"/>
            <a:ext cx="8595360" cy="1384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6" name="Text Placeholder 12"/>
          <p:cNvSpPr>
            <a:spLocks noGrp="1"/>
          </p:cNvSpPr>
          <p:nvPr>
            <p:ph type="body" sz="quarter" idx="15"/>
          </p:nvPr>
        </p:nvSpPr>
        <p:spPr>
          <a:xfrm>
            <a:off x="266219" y="4969032"/>
            <a:ext cx="8595360" cy="13775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cxnSp>
        <p:nvCxnSpPr>
          <p:cNvPr id="9" name="Straight Connector 8"/>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7250751"/>
      </p:ext>
    </p:extLst>
  </p:cSld>
  <p:clrMapOvr>
    <a:masterClrMapping/>
  </p:clrMapOvr>
  <p:timing>
    <p:tnLst>
      <p:par>
        <p:cTn id="1" dur="indefinite" restart="never" nodeType="tmRoot"/>
      </p:par>
    </p:tnLst>
  </p:timing>
</p:sldLayout>
</file>

<file path=ppt/slideLayouts/slideLayout705.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pic>
        <p:nvPicPr>
          <p:cNvPr id="6" name="Picture 5" descr="footer2012-mco.jpg"/>
          <p:cNvPicPr>
            <a:picLocks noChangeAspect="1"/>
          </p:cNvPicPr>
          <p:nvPr userDrawn="1"/>
        </p:nvPicPr>
        <p:blipFill>
          <a:blip r:embed="rId2" cstate="print"/>
          <a:srcRect l="77956"/>
          <a:stretch>
            <a:fillRect/>
          </a:stretch>
        </p:blipFill>
        <p:spPr>
          <a:xfrm>
            <a:off x="7128284" y="6090047"/>
            <a:ext cx="2015716" cy="767953"/>
          </a:xfrm>
          <a:prstGeom prst="rect">
            <a:avLst/>
          </a:prstGeom>
        </p:spPr>
      </p:pic>
      <p:sp>
        <p:nvSpPr>
          <p:cNvPr id="7" name="Rectangle 6"/>
          <p:cNvSpPr/>
          <p:nvPr userDrawn="1"/>
        </p:nvSpPr>
        <p:spPr>
          <a:xfrm>
            <a:off x="0" y="6090047"/>
            <a:ext cx="7128284" cy="7679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r>
              <a:rPr lang="en-CA" sz="800" dirty="0" smtClean="0">
                <a:solidFill>
                  <a:srgbClr val="ADB7C3"/>
                </a:solidFill>
              </a:rPr>
              <a:t>McLean &amp; Company is a research and advisory firm that provides practical solutions</a:t>
            </a:r>
            <a:br>
              <a:rPr lang="en-CA" sz="800" dirty="0" smtClean="0">
                <a:solidFill>
                  <a:srgbClr val="ADB7C3"/>
                </a:solidFill>
              </a:rPr>
            </a:br>
            <a:r>
              <a:rPr lang="en-CA" sz="800" dirty="0" smtClean="0">
                <a:solidFill>
                  <a:srgbClr val="ADB7C3"/>
                </a:solidFill>
              </a:rPr>
              <a:t>to human resources challenges with executable research, tools, and advice that will have a</a:t>
            </a:r>
            <a:br>
              <a:rPr lang="en-CA" sz="800" dirty="0" smtClean="0">
                <a:solidFill>
                  <a:srgbClr val="ADB7C3"/>
                </a:solidFill>
              </a:rPr>
            </a:br>
            <a:r>
              <a:rPr lang="en-CA" sz="800" dirty="0" smtClean="0">
                <a:solidFill>
                  <a:srgbClr val="ADB7C3"/>
                </a:solidFill>
              </a:rPr>
              <a:t>clear and measurable impact on your business. © 1997-2013 McLean &amp; Company.</a:t>
            </a:r>
            <a:br>
              <a:rPr lang="en-CA" sz="800" dirty="0" smtClean="0">
                <a:solidFill>
                  <a:srgbClr val="ADB7C3"/>
                </a:solidFill>
              </a:rPr>
            </a:br>
            <a:r>
              <a:rPr lang="en-CA" sz="800" dirty="0" smtClean="0">
                <a:solidFill>
                  <a:srgbClr val="ADB7C3"/>
                </a:solidFill>
              </a:rPr>
              <a:t>McLean &amp; Company is a division of Info-Tech Research Group Inc.</a:t>
            </a:r>
            <a:endParaRPr lang="en-CA" sz="800" dirty="0">
              <a:solidFill>
                <a:srgbClr val="ADB7C3"/>
              </a:solidFill>
            </a:endParaRPr>
          </a:p>
        </p:txBody>
      </p:sp>
    </p:spTree>
    <p:extLst>
      <p:ext uri="{BB962C8B-B14F-4D97-AF65-F5344CB8AC3E}">
        <p14:creationId xmlns:p14="http://schemas.microsoft.com/office/powerpoint/2010/main" val="1004653456"/>
      </p:ext>
    </p:extLst>
  </p:cSld>
  <p:clrMapOvr>
    <a:masterClrMapping/>
  </p:clrMapOvr>
  <p:timing>
    <p:tnLst>
      <p:par>
        <p:cTn id="1" dur="indefinite" restart="never" nodeType="tmRoot"/>
      </p:par>
    </p:tnLst>
  </p:timing>
</p:sldLayout>
</file>

<file path=ppt/slideLayouts/slideLayout706.xml><?xml version="1.0" encoding="utf-8"?>
<p:sldLayout xmlns:a="http://schemas.openxmlformats.org/drawingml/2006/main" xmlns:r="http://schemas.openxmlformats.org/officeDocument/2006/relationships" xmlns:p="http://schemas.openxmlformats.org/presentationml/2006/main" preserve="1" userDrawn="1">
  <p:cSld name="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userDrawn="1">
            <p:ph type="body" sz="quarter" idx="18" hasCustomPrompt="1"/>
          </p:nvPr>
        </p:nvSpPr>
        <p:spPr>
          <a:xfrm>
            <a:off x="6336196" y="4298777"/>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791580" y="4311718"/>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
        <p:nvSpPr>
          <p:cNvPr id="13" name="TextBox 12"/>
          <p:cNvSpPr txBox="1"/>
          <p:nvPr userDrawn="1"/>
        </p:nvSpPr>
        <p:spPr>
          <a:xfrm>
            <a:off x="798362" y="3980093"/>
            <a:ext cx="2693518" cy="307777"/>
          </a:xfrm>
          <a:prstGeom prst="rect">
            <a:avLst/>
          </a:prstGeom>
          <a:noFill/>
        </p:spPr>
        <p:txBody>
          <a:bodyPr wrap="square" rtlCol="0">
            <a:spAutoFit/>
          </a:bodyPr>
          <a:lstStyle/>
          <a:p>
            <a:pPr fontAlgn="base">
              <a:spcBef>
                <a:spcPct val="0"/>
              </a:spcBef>
              <a:spcAft>
                <a:spcPct val="0"/>
              </a:spcAft>
            </a:pPr>
            <a:r>
              <a:rPr lang="en-CA" sz="1400" b="1" dirty="0" smtClean="0">
                <a:solidFill>
                  <a:srgbClr val="333333"/>
                </a:solidFill>
              </a:rPr>
              <a:t>What’s in this Section:</a:t>
            </a:r>
            <a:endParaRPr lang="en-CA" sz="1400" b="1" dirty="0">
              <a:solidFill>
                <a:srgbClr val="333333"/>
              </a:solidFill>
            </a:endParaRPr>
          </a:p>
        </p:txBody>
      </p:sp>
      <p:sp>
        <p:nvSpPr>
          <p:cNvPr id="14" name="TextBox 13"/>
          <p:cNvSpPr txBox="1"/>
          <p:nvPr userDrawn="1"/>
        </p:nvSpPr>
        <p:spPr>
          <a:xfrm>
            <a:off x="6096687" y="3980093"/>
            <a:ext cx="1025578" cy="307777"/>
          </a:xfrm>
          <a:prstGeom prst="rect">
            <a:avLst/>
          </a:prstGeom>
          <a:noFill/>
        </p:spPr>
        <p:txBody>
          <a:bodyPr wrap="square" rtlCol="0">
            <a:spAutoFit/>
          </a:bodyPr>
          <a:lstStyle/>
          <a:p>
            <a:pPr fontAlgn="base">
              <a:spcBef>
                <a:spcPct val="0"/>
              </a:spcBef>
              <a:spcAft>
                <a:spcPct val="0"/>
              </a:spcAft>
            </a:pPr>
            <a:r>
              <a:rPr lang="en-CA" sz="1400" b="1" dirty="0" smtClean="0">
                <a:solidFill>
                  <a:srgbClr val="333333"/>
                </a:solidFill>
              </a:rPr>
              <a:t>Sections:</a:t>
            </a:r>
            <a:endParaRPr lang="en-CA" sz="1400" b="1" dirty="0">
              <a:solidFill>
                <a:srgbClr val="333333"/>
              </a:solidFill>
            </a:endParaRPr>
          </a:p>
        </p:txBody>
      </p:sp>
    </p:spTree>
    <p:extLst>
      <p:ext uri="{BB962C8B-B14F-4D97-AF65-F5344CB8AC3E}">
        <p14:creationId xmlns:p14="http://schemas.microsoft.com/office/powerpoint/2010/main" val="4216937493"/>
      </p:ext>
    </p:extLst>
  </p:cSld>
  <p:clrMapOvr>
    <a:masterClrMapping/>
  </p:clrMapOvr>
  <p:timing>
    <p:tnLst>
      <p:par>
        <p:cTn id="1" dur="indefinite" restart="never" nodeType="tmRoot"/>
      </p:par>
    </p:tnLst>
  </p:timing>
</p:sldLayout>
</file>

<file path=ppt/slideLayouts/slideLayout707.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5" name="Text Placeholder 41"/>
          <p:cNvSpPr>
            <a:spLocks noGrp="1"/>
          </p:cNvSpPr>
          <p:nvPr>
            <p:ph type="body" sz="quarter" idx="16" hasCustomPrompt="1"/>
          </p:nvPr>
        </p:nvSpPr>
        <p:spPr>
          <a:xfrm>
            <a:off x="249303" y="2507593"/>
            <a:ext cx="4034665" cy="2376264"/>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26" name="Text Placeholder 41"/>
          <p:cNvSpPr>
            <a:spLocks noGrp="1"/>
          </p:cNvSpPr>
          <p:nvPr>
            <p:ph type="body" sz="quarter" idx="23" hasCustomPrompt="1"/>
          </p:nvPr>
        </p:nvSpPr>
        <p:spPr>
          <a:xfrm>
            <a:off x="4860032" y="2507593"/>
            <a:ext cx="4032448" cy="2376264"/>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Tree>
    <p:extLst>
      <p:ext uri="{BB962C8B-B14F-4D97-AF65-F5344CB8AC3E}">
        <p14:creationId xmlns:p14="http://schemas.microsoft.com/office/powerpoint/2010/main" val="496717370"/>
      </p:ext>
    </p:extLst>
  </p:cSld>
  <p:clrMapOvr>
    <a:masterClrMapping/>
  </p:clrMapOvr>
  <p:timing>
    <p:tnLst>
      <p:par>
        <p:cTn id="1" dur="indefinite" restart="never" nodeType="tmRoot"/>
      </p:par>
    </p:tnLst>
  </p:timing>
</p:sldLayout>
</file>

<file path=ppt/slideLayouts/slideLayout708.xml><?xml version="1.0" encoding="utf-8"?>
<p:sldLayout xmlns:a="http://schemas.openxmlformats.org/drawingml/2006/main" xmlns:r="http://schemas.openxmlformats.org/officeDocument/2006/relationships" xmlns:p="http://schemas.openxmlformats.org/presentationml/2006/main" preserve="1" userDrawn="1">
  <p:cSld name="Header / Subhead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892896"/>
            <a:ext cx="8627997" cy="43137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859424225"/>
      </p:ext>
    </p:extLst>
  </p:cSld>
  <p:clrMapOvr>
    <a:masterClrMapping/>
  </p:clrMapOvr>
  <p:timing>
    <p:tnLst>
      <p:par>
        <p:cTn id="1" dur="indefinite" restart="never" nodeType="tmRoot"/>
      </p:par>
    </p:tnLst>
  </p:timing>
</p:sldLayout>
</file>

<file path=ppt/slideLayouts/slideLayout709.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Case Study (Georgia, 24pt) </a:t>
            </a:r>
            <a:endParaRPr lang="en-CA" dirty="0"/>
          </a:p>
        </p:txBody>
      </p:sp>
      <p:pic>
        <p:nvPicPr>
          <p:cNvPr id="13" name="Picture 12" descr="case_study.wmf"/>
          <p:cNvPicPr>
            <a:picLocks noChangeAspect="1"/>
          </p:cNvPicPr>
          <p:nvPr userDrawn="1"/>
        </p:nvPicPr>
        <p:blipFill>
          <a:blip r:embed="rId2" cstate="print"/>
          <a:stretch>
            <a:fillRect/>
          </a:stretch>
        </p:blipFill>
        <p:spPr>
          <a:xfrm>
            <a:off x="3866716" y="1362075"/>
            <a:ext cx="1410568" cy="1548443"/>
          </a:xfrm>
          <a:prstGeom prst="rect">
            <a:avLst/>
          </a:prstGeom>
        </p:spPr>
      </p:pic>
    </p:spTree>
    <p:extLst>
      <p:ext uri="{BB962C8B-B14F-4D97-AF65-F5344CB8AC3E}">
        <p14:creationId xmlns:p14="http://schemas.microsoft.com/office/powerpoint/2010/main" val="3075995827"/>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4_Activity Title Page">
    <p:spTree>
      <p:nvGrpSpPr>
        <p:cNvPr id="1" name=""/>
        <p:cNvGrpSpPr/>
        <p:nvPr/>
      </p:nvGrpSpPr>
      <p:grpSpPr>
        <a:xfrm>
          <a:off x="0" y="0"/>
          <a:ext cx="0" cy="0"/>
          <a:chOff x="0" y="0"/>
          <a:chExt cx="0" cy="0"/>
        </a:xfrm>
      </p:grpSpPr>
      <p:sp>
        <p:nvSpPr>
          <p:cNvPr id="23" name="Pentagon 22"/>
          <p:cNvSpPr/>
          <p:nvPr userDrawn="1"/>
        </p:nvSpPr>
        <p:spPr>
          <a:xfrm>
            <a:off x="0" y="411616"/>
            <a:ext cx="863588" cy="538410"/>
          </a:xfrm>
          <a:prstGeom prst="homePlate">
            <a:avLst>
              <a:gd name="adj" fmla="val 37631"/>
            </a:avLst>
          </a:prstGeom>
          <a:solidFill>
            <a:srgbClr val="C777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Title 1"/>
          <p:cNvSpPr>
            <a:spLocks noGrp="1"/>
          </p:cNvSpPr>
          <p:nvPr>
            <p:ph type="title" hasCustomPrompt="1"/>
          </p:nvPr>
        </p:nvSpPr>
        <p:spPr>
          <a:xfrm>
            <a:off x="863588" y="260648"/>
            <a:ext cx="8013712" cy="864096"/>
          </a:xfrm>
          <a:noFill/>
        </p:spPr>
        <p:txBody>
          <a:bodyPr/>
          <a:lstStyle>
            <a:lvl1pPr algn="l">
              <a:lnSpc>
                <a:spcPts val="2600"/>
              </a:lnSpc>
              <a:defRPr sz="2400" b="0" baseline="0">
                <a:solidFill>
                  <a:schemeClr val="tx1"/>
                </a:solidFill>
              </a:defRPr>
            </a:lvl1pPr>
          </a:lstStyle>
          <a:p>
            <a:r>
              <a:rPr lang="en-US" dirty="0" smtClean="0"/>
              <a:t>Page Header (Georgia, 24pt) </a:t>
            </a:r>
            <a:endParaRPr lang="en-CA" dirty="0"/>
          </a:p>
        </p:txBody>
      </p:sp>
      <p:sp>
        <p:nvSpPr>
          <p:cNvPr id="21" name="Text Placeholder 20"/>
          <p:cNvSpPr>
            <a:spLocks noGrp="1"/>
          </p:cNvSpPr>
          <p:nvPr>
            <p:ph type="body" sz="quarter" idx="10" hasCustomPrompt="1"/>
          </p:nvPr>
        </p:nvSpPr>
        <p:spPr>
          <a:xfrm>
            <a:off x="0" y="245442"/>
            <a:ext cx="641268" cy="891556"/>
          </a:xfrm>
        </p:spPr>
        <p:txBody>
          <a:bodyPr anchor="ctr"/>
          <a:lstStyle>
            <a:lvl1pPr algn="ctr">
              <a:buNone/>
              <a:defRPr sz="2000" b="1">
                <a:solidFill>
                  <a:schemeClr val="bg1"/>
                </a:solidFill>
              </a:defRPr>
            </a:lvl1pPr>
          </a:lstStyle>
          <a:p>
            <a:pPr lvl="0"/>
            <a:r>
              <a:rPr lang="en-US" dirty="0" smtClean="0"/>
              <a:t>#</a:t>
            </a:r>
            <a:endParaRPr lang="en-US" dirty="0"/>
          </a:p>
        </p:txBody>
      </p:sp>
    </p:spTree>
    <p:extLst>
      <p:ext uri="{BB962C8B-B14F-4D97-AF65-F5344CB8AC3E}">
        <p14:creationId xmlns:p14="http://schemas.microsoft.com/office/powerpoint/2010/main" val="161250325"/>
      </p:ext>
    </p:extLst>
  </p:cSld>
  <p:clrMapOvr>
    <a:masterClrMapping/>
  </p:clrMapOvr>
  <p:timing>
    <p:tnLst>
      <p:par>
        <p:cTn id="1" dur="indefinite" restart="never" nodeType="tmRoot"/>
      </p:par>
    </p:tnLst>
  </p:timing>
</p:sldLayout>
</file>

<file path=ppt/slideLayouts/slideLayout710.xml><?xml version="1.0" encoding="utf-8"?>
<p:sldLayout xmlns:a="http://schemas.openxmlformats.org/drawingml/2006/main" xmlns:r="http://schemas.openxmlformats.org/officeDocument/2006/relationships" xmlns:p="http://schemas.openxmlformats.org/presentationml/2006/main" preserve="1" userDrawn="1">
  <p:cSld name="Header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232756"/>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3865566348"/>
      </p:ext>
    </p:extLst>
  </p:cSld>
  <p:clrMapOvr>
    <a:masterClrMapping/>
  </p:clrMapOvr>
  <p:timing>
    <p:tnLst>
      <p:par>
        <p:cTn id="1" dur="indefinite" restart="never" nodeType="tmRoot"/>
      </p:par>
    </p:tnLst>
  </p:timing>
</p:sldLayout>
</file>

<file path=ppt/slideLayouts/slideLayout711.xml><?xml version="1.0" encoding="utf-8"?>
<p:sldLayout xmlns:a="http://schemas.openxmlformats.org/drawingml/2006/main" xmlns:r="http://schemas.openxmlformats.org/officeDocument/2006/relationships" xmlns:p="http://schemas.openxmlformats.org/presentationml/2006/main" preserve="1" userDrawn="1">
  <p:cSld name="Left/Right Blank &amp; Lin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a:t>
            </a:r>
            <a:endParaRPr lang="en-CA" dirty="0"/>
          </a:p>
        </p:txBody>
      </p: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Tree>
    <p:extLst>
      <p:ext uri="{BB962C8B-B14F-4D97-AF65-F5344CB8AC3E}">
        <p14:creationId xmlns:p14="http://schemas.microsoft.com/office/powerpoint/2010/main" val="864431532"/>
      </p:ext>
    </p:extLst>
  </p:cSld>
  <p:clrMapOvr>
    <a:masterClrMapping/>
  </p:clrMapOvr>
  <p:timing>
    <p:tnLst>
      <p:par>
        <p:cTn id="1" dur="indefinite" restart="never" nodeType="tmRoot"/>
      </p:par>
    </p:tnLst>
  </p:timing>
</p:sldLayout>
</file>

<file path=ppt/slideLayouts/slideLayout712.xml><?xml version="1.0" encoding="utf-8"?>
<p:sldLayout xmlns:a="http://schemas.openxmlformats.org/drawingml/2006/main" xmlns:r="http://schemas.openxmlformats.org/officeDocument/2006/relationships" xmlns:p="http://schemas.openxmlformats.org/presentationml/2006/main" preserve="1" userDrawn="1">
  <p:cSld name="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591045742"/>
      </p:ext>
    </p:extLst>
  </p:cSld>
  <p:clrMapOvr>
    <a:masterClrMapping/>
  </p:clrMapOvr>
  <p:timing>
    <p:tnLst>
      <p:par>
        <p:cTn id="1" dur="indefinite" restart="never" nodeType="tmRoot"/>
      </p:par>
    </p:tnLst>
  </p:timing>
</p:sldLayout>
</file>

<file path=ppt/slideLayouts/slideLayout713.xml><?xml version="1.0" encoding="utf-8"?>
<p:sldLayout xmlns:a="http://schemas.openxmlformats.org/drawingml/2006/main" xmlns:r="http://schemas.openxmlformats.org/officeDocument/2006/relationships" xmlns:p="http://schemas.openxmlformats.org/presentationml/2006/main" preserve="1" userDrawn="1">
  <p:cSld name="Left Blank">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a:t>
            </a:r>
            <a:endParaRPr lang="en-CA" dirty="0"/>
          </a:p>
        </p:txBody>
      </p: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Content Placeholder 25"/>
          <p:cNvSpPr>
            <a:spLocks noGrp="1"/>
          </p:cNvSpPr>
          <p:nvPr>
            <p:ph sz="quarter" idx="20" hasCustomPrompt="1"/>
          </p:nvPr>
        </p:nvSpPr>
        <p:spPr>
          <a:xfrm>
            <a:off x="5581649" y="1880828"/>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4" name="Text Placeholder 41"/>
          <p:cNvSpPr>
            <a:spLocks noGrp="1"/>
          </p:cNvSpPr>
          <p:nvPr>
            <p:ph type="body" sz="quarter" idx="21" hasCustomPrompt="1"/>
          </p:nvPr>
        </p:nvSpPr>
        <p:spPr>
          <a:xfrm>
            <a:off x="5581649" y="4910709"/>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grpSp>
        <p:nvGrpSpPr>
          <p:cNvPr id="22" name="Group 21"/>
          <p:cNvGrpSpPr/>
          <p:nvPr userDrawn="1"/>
        </p:nvGrpSpPr>
        <p:grpSpPr>
          <a:xfrm>
            <a:off x="0" y="0"/>
            <a:ext cx="9144000" cy="6876000"/>
            <a:chOff x="0" y="0"/>
            <a:chExt cx="9144000" cy="6876000"/>
          </a:xfrm>
        </p:grpSpPr>
        <p:sp>
          <p:nvSpPr>
            <p:cNvPr id="23" name="Rectangle 22"/>
            <p:cNvSpPr/>
            <p:nvPr userDrawn="1"/>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4" name="Rectangle 23"/>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5" name="Rectangle 24"/>
            <p:cNvSpPr/>
            <p:nvPr userDrawn="1"/>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26" name="Rectangle 25"/>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Tree>
    <p:extLst>
      <p:ext uri="{BB962C8B-B14F-4D97-AF65-F5344CB8AC3E}">
        <p14:creationId xmlns:p14="http://schemas.microsoft.com/office/powerpoint/2010/main" val="1357454646"/>
      </p:ext>
    </p:extLst>
  </p:cSld>
  <p:clrMapOvr>
    <a:masterClrMapping/>
  </p:clrMapOvr>
</p:sldLayout>
</file>

<file path=ppt/slideLayouts/slideLayout714.xml><?xml version="1.0" encoding="utf-8"?>
<p:sldLayout xmlns:a="http://schemas.openxmlformats.org/drawingml/2006/main" xmlns:r="http://schemas.openxmlformats.org/officeDocument/2006/relationships" xmlns:p="http://schemas.openxmlformats.org/presentationml/2006/main" preserve="1" userDrawn="1">
  <p:cSld name="Right Blank">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i="0"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20" name="Text Placeholder 41"/>
          <p:cNvSpPr>
            <a:spLocks noGrp="1"/>
          </p:cNvSpPr>
          <p:nvPr>
            <p:ph type="body" sz="quarter" idx="22" hasCustomPrompt="1"/>
          </p:nvPr>
        </p:nvSpPr>
        <p:spPr>
          <a:xfrm>
            <a:off x="249303" y="5357454"/>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25" name="Text Placeholder 41"/>
          <p:cNvSpPr>
            <a:spLocks noGrp="1"/>
          </p:cNvSpPr>
          <p:nvPr>
            <p:ph type="body" sz="quarter" idx="16" hasCustomPrompt="1"/>
          </p:nvPr>
        </p:nvSpPr>
        <p:spPr>
          <a:xfrm>
            <a:off x="249303" y="1880828"/>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defTabSz="895350">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1799014827"/>
      </p:ext>
    </p:extLst>
  </p:cSld>
  <p:clrMapOvr>
    <a:masterClrMapping/>
  </p:clrMapOvr>
  <p:timing>
    <p:tnLst>
      <p:par>
        <p:cTn id="1" dur="indefinite" restart="never" nodeType="tmRoot"/>
      </p:par>
    </p:tnLst>
  </p:timing>
</p:sldLayout>
</file>

<file path=ppt/slideLayouts/slideLayout715.xml><?xml version="1.0" encoding="utf-8"?>
<p:sldLayout xmlns:a="http://schemas.openxmlformats.org/drawingml/2006/main" xmlns:r="http://schemas.openxmlformats.org/officeDocument/2006/relationships" xmlns:p="http://schemas.openxmlformats.org/presentationml/2006/main" preserve="1" userDrawn="1">
  <p:cSld name="Copy/Image (60/40) &amp; Quot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2" name="Text Placeholder 41"/>
          <p:cNvSpPr>
            <a:spLocks noGrp="1"/>
          </p:cNvSpPr>
          <p:nvPr>
            <p:ph type="body" sz="quarter" idx="16" hasCustomPrompt="1"/>
          </p:nvPr>
        </p:nvSpPr>
        <p:spPr>
          <a:xfrm>
            <a:off x="249303" y="1883744"/>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6" name="Content Placeholder 25"/>
          <p:cNvSpPr>
            <a:spLocks noGrp="1"/>
          </p:cNvSpPr>
          <p:nvPr>
            <p:ph sz="quarter" idx="20" hasCustomPrompt="1"/>
          </p:nvPr>
        </p:nvSpPr>
        <p:spPr>
          <a:xfrm>
            <a:off x="5581649" y="1880828"/>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7" name="Text Placeholder 41"/>
          <p:cNvSpPr>
            <a:spLocks noGrp="1"/>
          </p:cNvSpPr>
          <p:nvPr>
            <p:ph type="body" sz="quarter" idx="21" hasCustomPrompt="1"/>
          </p:nvPr>
        </p:nvSpPr>
        <p:spPr>
          <a:xfrm>
            <a:off x="5581649" y="4910709"/>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9" name="Text Placeholder 41"/>
          <p:cNvSpPr>
            <a:spLocks noGrp="1"/>
          </p:cNvSpPr>
          <p:nvPr>
            <p:ph type="body" sz="quarter" idx="22" hasCustomPrompt="1"/>
          </p:nvPr>
        </p:nvSpPr>
        <p:spPr>
          <a:xfrm>
            <a:off x="249303" y="5360370"/>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Tree>
    <p:extLst>
      <p:ext uri="{BB962C8B-B14F-4D97-AF65-F5344CB8AC3E}">
        <p14:creationId xmlns:p14="http://schemas.microsoft.com/office/powerpoint/2010/main" val="2672203993"/>
      </p:ext>
    </p:extLst>
  </p:cSld>
  <p:clrMapOvr>
    <a:masterClrMapping/>
  </p:clrMapOvr>
  <p:timing>
    <p:tnLst>
      <p:par>
        <p:cTn id="1" dur="indefinite" restart="never" nodeType="tmRoot"/>
      </p:par>
    </p:tnLst>
  </p:timing>
</p:sldLayout>
</file>

<file path=ppt/slideLayouts/slideLayout716.xml><?xml version="1.0" encoding="utf-8"?>
<p:sldLayout xmlns:a="http://schemas.openxmlformats.org/drawingml/2006/main" xmlns:r="http://schemas.openxmlformats.org/officeDocument/2006/relationships" xmlns:p="http://schemas.openxmlformats.org/presentationml/2006/main" preserve="1" userDrawn="1">
  <p:cSld name="Copy/Image Equal">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1" name="Text Placeholder 41"/>
          <p:cNvSpPr>
            <a:spLocks noGrp="1"/>
          </p:cNvSpPr>
          <p:nvPr>
            <p:ph type="body" sz="quarter" idx="16" hasCustomPrompt="1"/>
          </p:nvPr>
        </p:nvSpPr>
        <p:spPr>
          <a:xfrm>
            <a:off x="260651" y="2022215"/>
            <a:ext cx="4059320"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5305425"/>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7"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35"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grpSp>
        <p:nvGrpSpPr>
          <p:cNvPr id="15" name="Group 14"/>
          <p:cNvGrpSpPr/>
          <p:nvPr userDrawn="1"/>
        </p:nvGrpSpPr>
        <p:grpSpPr>
          <a:xfrm>
            <a:off x="0" y="0"/>
            <a:ext cx="9144000" cy="6876000"/>
            <a:chOff x="0" y="0"/>
            <a:chExt cx="9144000" cy="6876000"/>
          </a:xfrm>
        </p:grpSpPr>
        <p:sp>
          <p:nvSpPr>
            <p:cNvPr id="16" name="Rectangle 15"/>
            <p:cNvSpPr/>
            <p:nvPr userDrawn="1"/>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7" name="Rectangle 16"/>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8" name="Rectangle 17"/>
            <p:cNvSpPr/>
            <p:nvPr userDrawn="1"/>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20" name="Rectangle 19"/>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Tree>
    <p:extLst>
      <p:ext uri="{BB962C8B-B14F-4D97-AF65-F5344CB8AC3E}">
        <p14:creationId xmlns:p14="http://schemas.microsoft.com/office/powerpoint/2010/main" val="995176316"/>
      </p:ext>
    </p:extLst>
  </p:cSld>
  <p:clrMapOvr>
    <a:masterClrMapping/>
  </p:clrMapOvr>
</p:sldLayout>
</file>

<file path=ppt/slideLayouts/slideLayout717.xml><?xml version="1.0" encoding="utf-8"?>
<p:sldLayout xmlns:a="http://schemas.openxmlformats.org/drawingml/2006/main" xmlns:r="http://schemas.openxmlformats.org/officeDocument/2006/relationships" xmlns:p="http://schemas.openxmlformats.org/presentationml/2006/main" preserve="1" userDrawn="1">
  <p:cSld name="Copy &amp; Image / Image Equal Vendor Landscape 2">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1880828"/>
            <a:ext cx="3996443" cy="2489821"/>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1" name="Text Placeholder 41"/>
          <p:cNvSpPr>
            <a:spLocks noGrp="1"/>
          </p:cNvSpPr>
          <p:nvPr>
            <p:ph type="body" sz="quarter" idx="16" hasCustomPrompt="1"/>
          </p:nvPr>
        </p:nvSpPr>
        <p:spPr>
          <a:xfrm>
            <a:off x="260651" y="1883744"/>
            <a:ext cx="4059320" cy="1514797"/>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4370649"/>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7"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5" name="Content Placeholder 25"/>
          <p:cNvSpPr>
            <a:spLocks noGrp="1"/>
          </p:cNvSpPr>
          <p:nvPr>
            <p:ph sz="quarter" idx="23" hasCustomPrompt="1"/>
          </p:nvPr>
        </p:nvSpPr>
        <p:spPr>
          <a:xfrm>
            <a:off x="260650" y="3578561"/>
            <a:ext cx="4059321" cy="1094047"/>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p:txBody>
      </p:sp>
      <p:sp>
        <p:nvSpPr>
          <p:cNvPr id="17"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grpSp>
        <p:nvGrpSpPr>
          <p:cNvPr id="16" name="Group 15"/>
          <p:cNvGrpSpPr/>
          <p:nvPr userDrawn="1"/>
        </p:nvGrpSpPr>
        <p:grpSpPr>
          <a:xfrm>
            <a:off x="0" y="0"/>
            <a:ext cx="9144000" cy="6876000"/>
            <a:chOff x="0" y="0"/>
            <a:chExt cx="9144000" cy="6876000"/>
          </a:xfrm>
        </p:grpSpPr>
        <p:sp>
          <p:nvSpPr>
            <p:cNvPr id="18" name="Rectangle 17"/>
            <p:cNvSpPr/>
            <p:nvPr userDrawn="1"/>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9" name="Rectangle 18"/>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0" name="Rectangle 19"/>
            <p:cNvSpPr/>
            <p:nvPr userDrawn="1"/>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23" name="Rectangle 22"/>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Tree>
    <p:extLst>
      <p:ext uri="{BB962C8B-B14F-4D97-AF65-F5344CB8AC3E}">
        <p14:creationId xmlns:p14="http://schemas.microsoft.com/office/powerpoint/2010/main" val="2999429914"/>
      </p:ext>
    </p:extLst>
  </p:cSld>
  <p:clrMapOvr>
    <a:masterClrMapping/>
  </p:clrMapOvr>
  <p:timing>
    <p:tnLst>
      <p:par>
        <p:cTn id="1" dur="indefinite" restart="never" nodeType="tmRoot"/>
      </p:par>
    </p:tnLst>
  </p:timing>
</p:sldLayout>
</file>

<file path=ppt/slideLayouts/slideLayout718.xml><?xml version="1.0" encoding="utf-8"?>
<p:sldLayout xmlns:a="http://schemas.openxmlformats.org/drawingml/2006/main" xmlns:r="http://schemas.openxmlformats.org/officeDocument/2006/relationships" xmlns:p="http://schemas.openxmlformats.org/presentationml/2006/main" preserve="1" userDrawn="1">
  <p:cSld name="Image/Image Equal">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8" name="Content Placeholder 25"/>
          <p:cNvSpPr>
            <a:spLocks noGrp="1"/>
          </p:cNvSpPr>
          <p:nvPr>
            <p:ph sz="quarter" idx="23" hasCustomPrompt="1"/>
          </p:nvPr>
        </p:nvSpPr>
        <p:spPr>
          <a:xfrm>
            <a:off x="260650" y="2019300"/>
            <a:ext cx="4059321"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0"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5" name="Text Placeholder 41"/>
          <p:cNvSpPr>
            <a:spLocks noGrp="1"/>
          </p:cNvSpPr>
          <p:nvPr>
            <p:ph type="body" sz="quarter" idx="18" hasCustomPrompt="1"/>
          </p:nvPr>
        </p:nvSpPr>
        <p:spPr>
          <a:xfrm>
            <a:off x="260650" y="5387083"/>
            <a:ext cx="4059321"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28" name="Text Placeholder 41"/>
          <p:cNvSpPr>
            <a:spLocks noGrp="1"/>
          </p:cNvSpPr>
          <p:nvPr>
            <p:ph type="body" sz="quarter" idx="25" hasCustomPrompt="1"/>
          </p:nvPr>
        </p:nvSpPr>
        <p:spPr>
          <a:xfrm>
            <a:off x="4824029" y="5387083"/>
            <a:ext cx="3996443"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grpSp>
        <p:nvGrpSpPr>
          <p:cNvPr id="16" name="Group 15"/>
          <p:cNvGrpSpPr/>
          <p:nvPr userDrawn="1"/>
        </p:nvGrpSpPr>
        <p:grpSpPr>
          <a:xfrm>
            <a:off x="0" y="0"/>
            <a:ext cx="9144000" cy="6876000"/>
            <a:chOff x="0" y="0"/>
            <a:chExt cx="9144000" cy="6876000"/>
          </a:xfrm>
        </p:grpSpPr>
        <p:sp>
          <p:nvSpPr>
            <p:cNvPr id="17" name="Rectangle 16"/>
            <p:cNvSpPr/>
            <p:nvPr userDrawn="1"/>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1" name="Rectangle 20"/>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2" name="Rectangle 21"/>
            <p:cNvSpPr/>
            <p:nvPr userDrawn="1"/>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24" name="Rectangle 23"/>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Tree>
    <p:extLst>
      <p:ext uri="{BB962C8B-B14F-4D97-AF65-F5344CB8AC3E}">
        <p14:creationId xmlns:p14="http://schemas.microsoft.com/office/powerpoint/2010/main" val="3378939398"/>
      </p:ext>
    </p:extLst>
  </p:cSld>
  <p:clrMapOvr>
    <a:masterClrMapping/>
  </p:clrMapOvr>
</p:sldLayout>
</file>

<file path=ppt/slideLayouts/slideLayout7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1751890"/>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4_Executive Summar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Executive Summary (Georgia, 24pt)</a:t>
            </a:r>
            <a:endParaRPr lang="en-US" dirty="0"/>
          </a:p>
        </p:txBody>
      </p:sp>
      <p:grpSp>
        <p:nvGrpSpPr>
          <p:cNvPr id="6" name="Group 88"/>
          <p:cNvGrpSpPr/>
          <p:nvPr/>
        </p:nvGrpSpPr>
        <p:grpSpPr>
          <a:xfrm>
            <a:off x="5740416" y="1209320"/>
            <a:ext cx="3145536" cy="321616"/>
            <a:chOff x="3991296" y="1960467"/>
            <a:chExt cx="1646636" cy="262207"/>
          </a:xfrm>
        </p:grpSpPr>
        <p:sp>
          <p:nvSpPr>
            <p:cNvPr id="7" name="Rectangle 6"/>
            <p:cNvSpPr/>
            <p:nvPr/>
          </p:nvSpPr>
          <p:spPr>
            <a:xfrm>
              <a:off x="3991296" y="1961753"/>
              <a:ext cx="1646636" cy="260921"/>
            </a:xfrm>
            <a:prstGeom prst="rect">
              <a:avLst/>
            </a:prstGeom>
            <a:solidFill>
              <a:srgbClr val="FF3C0D"/>
            </a:solidFill>
            <a:ln w="12700">
              <a:solidFill>
                <a:srgbClr val="E883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CA" sz="1200" i="1" dirty="0" smtClean="0">
                  <a:solidFill>
                    <a:srgbClr val="FFFFFF"/>
                  </a:solidFill>
                  <a:latin typeface="Georgia"/>
                </a:rPr>
                <a:t>McLean &amp; Company </a:t>
              </a:r>
              <a:r>
                <a:rPr lang="en-CA" sz="1200" i="1" dirty="0">
                  <a:solidFill>
                    <a:srgbClr val="FFFFFF"/>
                  </a:solidFill>
                  <a:latin typeface="Georgia"/>
                </a:rPr>
                <a:t>Insight</a:t>
              </a:r>
            </a:p>
          </p:txBody>
        </p:sp>
        <p:pic>
          <p:nvPicPr>
            <p:cNvPr id="8" name="Picture 7" descr="insight-sm.wmf"/>
            <p:cNvPicPr>
              <a:picLocks noChangeAspect="1"/>
            </p:cNvPicPr>
            <p:nvPr/>
          </p:nvPicPr>
          <p:blipFill>
            <a:blip r:embed="rId2" cstate="screen"/>
            <a:stretch>
              <a:fillRect/>
            </a:stretch>
          </p:blipFill>
          <p:spPr>
            <a:xfrm>
              <a:off x="5393464" y="1960467"/>
              <a:ext cx="217654" cy="253060"/>
            </a:xfrm>
            <a:prstGeom prst="rect">
              <a:avLst/>
            </a:prstGeom>
            <a:noFill/>
            <a:ln>
              <a:noFill/>
            </a:ln>
          </p:spPr>
        </p:pic>
      </p:grpSp>
      <p:grpSp>
        <p:nvGrpSpPr>
          <p:cNvPr id="26" name="Group 25"/>
          <p:cNvGrpSpPr/>
          <p:nvPr userDrawn="1"/>
        </p:nvGrpSpPr>
        <p:grpSpPr>
          <a:xfrm>
            <a:off x="255868" y="4125411"/>
            <a:ext cx="8640578" cy="461665"/>
            <a:chOff x="247848" y="4125411"/>
            <a:chExt cx="8640578" cy="461665"/>
          </a:xfrm>
        </p:grpSpPr>
        <p:sp>
          <p:nvSpPr>
            <p:cNvPr id="9" name="Rectangle 8"/>
            <p:cNvSpPr/>
            <p:nvPr userDrawn="1"/>
          </p:nvSpPr>
          <p:spPr>
            <a:xfrm>
              <a:off x="247848" y="4199835"/>
              <a:ext cx="8640578" cy="312818"/>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b="1" dirty="0">
                  <a:solidFill>
                    <a:srgbClr val="FFFFFF"/>
                  </a:solidFill>
                </a:rPr>
                <a:t>Resolution</a:t>
              </a:r>
            </a:p>
          </p:txBody>
        </p:sp>
        <p:sp>
          <p:nvSpPr>
            <p:cNvPr id="15" name="TextBox 14"/>
            <p:cNvSpPr txBox="1"/>
            <p:nvPr userDrawn="1"/>
          </p:nvSpPr>
          <p:spPr>
            <a:xfrm>
              <a:off x="8461706" y="4125411"/>
              <a:ext cx="426720" cy="461665"/>
            </a:xfrm>
            <a:prstGeom prst="rect">
              <a:avLst/>
            </a:prstGeom>
            <a:noFill/>
          </p:spPr>
          <p:txBody>
            <a:bodyPr wrap="none" rtlCol="0" anchor="ctr">
              <a:spAutoFit/>
            </a:bodyPr>
            <a:lstStyle/>
            <a:p>
              <a:pPr algn="ctr"/>
              <a:r>
                <a:rPr lang="en-US" sz="2400" b="1" dirty="0" smtClean="0">
                  <a:solidFill>
                    <a:srgbClr val="FFFFFF"/>
                  </a:solidFill>
                  <a:sym typeface="Wingdings" panose="05000000000000000000" pitchFamily="2" charset="2"/>
                </a:rPr>
                <a:t></a:t>
              </a:r>
              <a:endParaRPr lang="en-US" sz="2400" b="1" dirty="0">
                <a:solidFill>
                  <a:srgbClr val="FFFFFF"/>
                </a:solidFill>
              </a:endParaRPr>
            </a:p>
          </p:txBody>
        </p:sp>
      </p:grpSp>
      <p:grpSp>
        <p:nvGrpSpPr>
          <p:cNvPr id="25" name="Group 24"/>
          <p:cNvGrpSpPr/>
          <p:nvPr userDrawn="1"/>
        </p:nvGrpSpPr>
        <p:grpSpPr>
          <a:xfrm>
            <a:off x="247848" y="1210905"/>
            <a:ext cx="5266944" cy="325508"/>
            <a:chOff x="277163" y="1210905"/>
            <a:chExt cx="5266944" cy="325508"/>
          </a:xfrm>
        </p:grpSpPr>
        <p:sp>
          <p:nvSpPr>
            <p:cNvPr id="13" name="Rectangle 12"/>
            <p:cNvSpPr/>
            <p:nvPr userDrawn="1"/>
          </p:nvSpPr>
          <p:spPr>
            <a:xfrm>
              <a:off x="277163" y="1210905"/>
              <a:ext cx="5266944" cy="320040"/>
            </a:xfrm>
            <a:prstGeom prst="rect">
              <a:avLst/>
            </a:prstGeom>
            <a:solidFill>
              <a:srgbClr val="924E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rgbClr val="FFFFFF"/>
                  </a:solidFill>
                </a:rPr>
                <a:t>Situation</a:t>
              </a:r>
              <a:endParaRPr lang="en-US" sz="1400" b="1" dirty="0">
                <a:solidFill>
                  <a:srgbClr val="FFFFFF"/>
                </a:solidFill>
              </a:endParaRPr>
            </a:p>
          </p:txBody>
        </p:sp>
        <p:sp>
          <p:nvSpPr>
            <p:cNvPr id="16" name="Isosceles Triangle 15"/>
            <p:cNvSpPr/>
            <p:nvPr userDrawn="1"/>
          </p:nvSpPr>
          <p:spPr>
            <a:xfrm>
              <a:off x="5223565" y="1254045"/>
              <a:ext cx="216694" cy="22383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smtClean="0">
                <a:solidFill>
                  <a:srgbClr val="333333"/>
                </a:solidFill>
              </a:endParaRPr>
            </a:p>
          </p:txBody>
        </p:sp>
        <p:sp>
          <p:nvSpPr>
            <p:cNvPr id="17" name="TextBox 16"/>
            <p:cNvSpPr txBox="1"/>
            <p:nvPr userDrawn="1"/>
          </p:nvSpPr>
          <p:spPr>
            <a:xfrm>
              <a:off x="5297384" y="1259414"/>
              <a:ext cx="69056" cy="276999"/>
            </a:xfrm>
            <a:prstGeom prst="rect">
              <a:avLst/>
            </a:prstGeom>
            <a:noFill/>
          </p:spPr>
          <p:txBody>
            <a:bodyPr wrap="square" rtlCol="0" anchor="ctr">
              <a:spAutoFit/>
            </a:bodyPr>
            <a:lstStyle/>
            <a:p>
              <a:pPr algn="ctr"/>
              <a:r>
                <a:rPr lang="en-US" sz="1200" dirty="0" smtClean="0">
                  <a:solidFill>
                    <a:srgbClr val="924E6B"/>
                  </a:solidFill>
                </a:rPr>
                <a:t>!</a:t>
              </a:r>
              <a:endParaRPr lang="en-US" sz="1200" dirty="0">
                <a:solidFill>
                  <a:srgbClr val="924E6B"/>
                </a:solidFill>
              </a:endParaRPr>
            </a:p>
          </p:txBody>
        </p:sp>
      </p:grpSp>
      <p:grpSp>
        <p:nvGrpSpPr>
          <p:cNvPr id="24" name="Group 23"/>
          <p:cNvGrpSpPr/>
          <p:nvPr userDrawn="1"/>
        </p:nvGrpSpPr>
        <p:grpSpPr>
          <a:xfrm>
            <a:off x="247848" y="2639247"/>
            <a:ext cx="5266944" cy="369332"/>
            <a:chOff x="251520" y="2526953"/>
            <a:chExt cx="5266944" cy="369332"/>
          </a:xfrm>
        </p:grpSpPr>
        <p:sp>
          <p:nvSpPr>
            <p:cNvPr id="11" name="Rectangle 10"/>
            <p:cNvSpPr/>
            <p:nvPr userDrawn="1"/>
          </p:nvSpPr>
          <p:spPr>
            <a:xfrm>
              <a:off x="251520" y="2547450"/>
              <a:ext cx="5266944"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b="1" dirty="0">
                  <a:solidFill>
                    <a:srgbClr val="FFFFFF"/>
                  </a:solidFill>
                </a:rPr>
                <a:t>Complication</a:t>
              </a:r>
            </a:p>
          </p:txBody>
        </p:sp>
        <p:sp>
          <p:nvSpPr>
            <p:cNvPr id="18" name="TextBox 17"/>
            <p:cNvSpPr txBox="1"/>
            <p:nvPr userDrawn="1"/>
          </p:nvSpPr>
          <p:spPr>
            <a:xfrm>
              <a:off x="5177595" y="2526953"/>
              <a:ext cx="262664" cy="369332"/>
            </a:xfrm>
            <a:prstGeom prst="rect">
              <a:avLst/>
            </a:prstGeom>
            <a:noFill/>
          </p:spPr>
          <p:txBody>
            <a:bodyPr wrap="square" rtlCol="0">
              <a:spAutoFit/>
            </a:bodyPr>
            <a:lstStyle/>
            <a:p>
              <a:r>
                <a:rPr lang="en-US" b="1" dirty="0" smtClean="0">
                  <a:solidFill>
                    <a:srgbClr val="FFFFFF"/>
                  </a:solidFill>
                </a:rPr>
                <a:t>?</a:t>
              </a:r>
              <a:endParaRPr lang="en-US" b="1" dirty="0">
                <a:solidFill>
                  <a:srgbClr val="FFFFFF"/>
                </a:solidFill>
              </a:endParaRPr>
            </a:p>
          </p:txBody>
        </p:sp>
      </p:grpSp>
      <p:sp>
        <p:nvSpPr>
          <p:cNvPr id="20" name="Text Placeholder 19"/>
          <p:cNvSpPr>
            <a:spLocks noGrp="1"/>
          </p:cNvSpPr>
          <p:nvPr userDrawn="1">
            <p:ph type="body" sz="quarter" idx="10"/>
          </p:nvPr>
        </p:nvSpPr>
        <p:spPr>
          <a:xfrm>
            <a:off x="255869" y="1535364"/>
            <a:ext cx="5248656" cy="107899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1" name="Text Placeholder 19"/>
          <p:cNvSpPr>
            <a:spLocks noGrp="1"/>
          </p:cNvSpPr>
          <p:nvPr userDrawn="1">
            <p:ph type="body" sz="quarter" idx="11"/>
          </p:nvPr>
        </p:nvSpPr>
        <p:spPr>
          <a:xfrm>
            <a:off x="255869" y="2974004"/>
            <a:ext cx="5248656" cy="107698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2" name="Text Placeholder 19"/>
          <p:cNvSpPr>
            <a:spLocks noGrp="1"/>
          </p:cNvSpPr>
          <p:nvPr userDrawn="1">
            <p:ph type="body" sz="quarter" idx="12"/>
          </p:nvPr>
        </p:nvSpPr>
        <p:spPr>
          <a:xfrm>
            <a:off x="264818" y="4512653"/>
            <a:ext cx="8613648" cy="18084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cxnSp>
        <p:nvCxnSpPr>
          <p:cNvPr id="27" name="Straight Connector 26"/>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9" name="Text Placeholder 28"/>
          <p:cNvSpPr>
            <a:spLocks noGrp="1"/>
          </p:cNvSpPr>
          <p:nvPr>
            <p:ph type="body" sz="quarter" idx="13"/>
          </p:nvPr>
        </p:nvSpPr>
        <p:spPr>
          <a:xfrm>
            <a:off x="5740416" y="1527747"/>
            <a:ext cx="3148013" cy="2523241"/>
          </a:xfrm>
          <a:ln w="19050">
            <a:solidFill>
              <a:schemeClr val="bg1">
                <a:lumMod val="75000"/>
              </a:schemeClr>
            </a:solidFill>
          </a:ln>
        </p:spPr>
        <p:txBody>
          <a:bodyPr/>
          <a:lstStyle>
            <a:lvl1pPr marL="0" indent="0">
              <a:buNone/>
              <a:defRPr/>
            </a:lvl1pPr>
          </a:lstStyle>
          <a:p>
            <a:pPr lvl="0"/>
            <a:endParaRPr lang="en-US" dirty="0"/>
          </a:p>
        </p:txBody>
      </p:sp>
    </p:spTree>
    <p:extLst>
      <p:ext uri="{BB962C8B-B14F-4D97-AF65-F5344CB8AC3E}">
        <p14:creationId xmlns:p14="http://schemas.microsoft.com/office/powerpoint/2010/main" val="1767182211"/>
      </p:ext>
    </p:extLst>
  </p:cSld>
  <p:clrMapOvr>
    <a:masterClrMapping/>
  </p:clrMapOvr>
  <p:timing>
    <p:tnLst>
      <p:par>
        <p:cTn id="1" dur="indefinite" restart="never" nodeType="tmRoot"/>
      </p:par>
    </p:tnLst>
  </p:timing>
</p:sldLayout>
</file>

<file path=ppt/slideLayouts/slideLayout720.xml><?xml version="1.0" encoding="utf-8"?>
<p:sldLayout xmlns:a="http://schemas.openxmlformats.org/drawingml/2006/main" xmlns:r="http://schemas.openxmlformats.org/officeDocument/2006/relationships" xmlns:p="http://schemas.openxmlformats.org/presentationml/2006/main" preserve="1" userDrawn="1">
  <p:cSld name="18_Title Only">
    <p:spTree>
      <p:nvGrpSpPr>
        <p:cNvPr id="1" name=""/>
        <p:cNvGrpSpPr/>
        <p:nvPr/>
      </p:nvGrpSpPr>
      <p:grpSpPr>
        <a:xfrm>
          <a:off x="0" y="0"/>
          <a:ext cx="0" cy="0"/>
          <a:chOff x="0" y="0"/>
          <a:chExt cx="0" cy="0"/>
        </a:xfrm>
      </p:grpSpPr>
      <p:sp>
        <p:nvSpPr>
          <p:cNvPr id="17" name="Rectangle 16"/>
          <p:cNvSpPr/>
          <p:nvPr userDrawn="1"/>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sz="9600" dirty="0">
              <a:solidFill>
                <a:srgbClr val="FFFFFF"/>
              </a:solidFill>
            </a:endParaRPr>
          </a:p>
        </p:txBody>
      </p:sp>
      <p:sp>
        <p:nvSpPr>
          <p:cNvPr id="6" name="Text Placeholder 5"/>
          <p:cNvSpPr>
            <a:spLocks noGrp="1"/>
          </p:cNvSpPr>
          <p:nvPr>
            <p:ph type="body" sz="quarter" idx="10" hasCustomPrompt="1"/>
          </p:nvPr>
        </p:nvSpPr>
        <p:spPr>
          <a:xfrm>
            <a:off x="1223962" y="1196974"/>
            <a:ext cx="6480385" cy="4464273"/>
          </a:xfrm>
        </p:spPr>
        <p:txBody>
          <a:bodyPr/>
          <a:lstStyle>
            <a:lvl1pPr algn="ctr">
              <a:buFontTx/>
              <a:buNone/>
              <a:defRPr sz="8800" baseline="0">
                <a:solidFill>
                  <a:schemeClr val="bg1"/>
                </a:solidFill>
              </a:defRPr>
            </a:lvl1pPr>
            <a:lvl2pPr>
              <a:buFontTx/>
              <a:buNone/>
              <a:defRPr/>
            </a:lvl2pPr>
            <a:lvl3pPr>
              <a:buFontTx/>
              <a:buNone/>
              <a:defRPr/>
            </a:lvl3pPr>
            <a:lvl4pPr>
              <a:buFontTx/>
              <a:buNone/>
              <a:defRPr/>
            </a:lvl4pPr>
            <a:lvl5pPr>
              <a:buFontTx/>
              <a:buNone/>
              <a:defRPr/>
            </a:lvl5pPr>
          </a:lstStyle>
          <a:p>
            <a:pPr lvl="0"/>
            <a:r>
              <a:rPr lang="en-US" dirty="0" smtClean="0"/>
              <a:t>Thought</a:t>
            </a:r>
          </a:p>
          <a:p>
            <a:pPr lvl="0"/>
            <a:r>
              <a:rPr lang="en-US" dirty="0" smtClean="0"/>
              <a:t>Model</a:t>
            </a:r>
            <a:br>
              <a:rPr lang="en-US" dirty="0" smtClean="0"/>
            </a:br>
            <a:r>
              <a:rPr lang="en-US" dirty="0" smtClean="0"/>
              <a:t>Layouts</a:t>
            </a:r>
            <a:endParaRPr lang="en-CA" dirty="0"/>
          </a:p>
        </p:txBody>
      </p:sp>
    </p:spTree>
    <p:extLst>
      <p:ext uri="{BB962C8B-B14F-4D97-AF65-F5344CB8AC3E}">
        <p14:creationId xmlns:p14="http://schemas.microsoft.com/office/powerpoint/2010/main" val="2966651307"/>
      </p:ext>
    </p:extLst>
  </p:cSld>
  <p:clrMapOvr>
    <a:masterClrMapping/>
  </p:clrMapOvr>
  <p:timing>
    <p:tnLst>
      <p:par>
        <p:cTn id="1" dur="indefinite" restart="never" nodeType="tmRoot"/>
      </p:par>
    </p:tnLst>
  </p:timing>
</p:sldLayout>
</file>

<file path=ppt/slideLayouts/slideLayout721.xml><?xml version="1.0" encoding="utf-8"?>
<p:sldLayout xmlns:a="http://schemas.openxmlformats.org/drawingml/2006/main" xmlns:r="http://schemas.openxmlformats.org/officeDocument/2006/relationships" xmlns:p="http://schemas.openxmlformats.org/presentationml/2006/main" preserve="1" userDrawn="1">
  <p:cSld name="1_Header / Subhead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55" name="Text Placeholder 41"/>
          <p:cNvSpPr>
            <a:spLocks noGrp="1"/>
          </p:cNvSpPr>
          <p:nvPr>
            <p:ph type="body" sz="quarter" idx="16" hasCustomPrompt="1"/>
          </p:nvPr>
        </p:nvSpPr>
        <p:spPr>
          <a:xfrm>
            <a:off x="249302" y="1880828"/>
            <a:ext cx="8627997" cy="4455172"/>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grpSp>
        <p:nvGrpSpPr>
          <p:cNvPr id="17" name="Group 16"/>
          <p:cNvGrpSpPr/>
          <p:nvPr userDrawn="1"/>
        </p:nvGrpSpPr>
        <p:grpSpPr>
          <a:xfrm>
            <a:off x="0" y="0"/>
            <a:ext cx="9144000" cy="6876000"/>
            <a:chOff x="0" y="0"/>
            <a:chExt cx="9144000" cy="6876000"/>
          </a:xfrm>
        </p:grpSpPr>
        <p:sp>
          <p:nvSpPr>
            <p:cNvPr id="20" name="Rectangle 19"/>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1" name="Rectangle 20"/>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2" name="Rectangle 21"/>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23" name="Rectangle 22"/>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Tree>
    <p:extLst>
      <p:ext uri="{BB962C8B-B14F-4D97-AF65-F5344CB8AC3E}">
        <p14:creationId xmlns:p14="http://schemas.microsoft.com/office/powerpoint/2010/main" val="2102519375"/>
      </p:ext>
    </p:extLst>
  </p:cSld>
  <p:clrMapOvr>
    <a:masterClrMapping/>
  </p:clrMapOvr>
</p:sldLayout>
</file>

<file path=ppt/slideLayouts/slideLayout722.xml><?xml version="1.0" encoding="utf-8"?>
<p:sldLayout xmlns:a="http://schemas.openxmlformats.org/drawingml/2006/main" xmlns:r="http://schemas.openxmlformats.org/officeDocument/2006/relationships" xmlns:p="http://schemas.openxmlformats.org/presentationml/2006/main" preserve="1" userDrawn="1">
  <p:cSld name="1_Header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55" name="Text Placeholder 41"/>
          <p:cNvSpPr>
            <a:spLocks noGrp="1"/>
          </p:cNvSpPr>
          <p:nvPr>
            <p:ph type="body" sz="quarter" idx="16" hasCustomPrompt="1"/>
          </p:nvPr>
        </p:nvSpPr>
        <p:spPr>
          <a:xfrm>
            <a:off x="249302" y="1376772"/>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0"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3" name="Group 12"/>
          <p:cNvGrpSpPr/>
          <p:nvPr userDrawn="1"/>
        </p:nvGrpSpPr>
        <p:grpSpPr>
          <a:xfrm>
            <a:off x="0" y="0"/>
            <a:ext cx="9144000" cy="6876000"/>
            <a:chOff x="0" y="0"/>
            <a:chExt cx="9144000" cy="6876000"/>
          </a:xfrm>
        </p:grpSpPr>
        <p:sp>
          <p:nvSpPr>
            <p:cNvPr id="14" name="Rectangle 13"/>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5" name="Rectangle 14"/>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6" name="Rectangle 15"/>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17" name="Rectangle 16"/>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
        <p:nvSpPr>
          <p:cNvPr id="1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val="2526493008"/>
      </p:ext>
    </p:extLst>
  </p:cSld>
  <p:clrMapOvr>
    <a:masterClrMapping/>
  </p:clrMapOvr>
</p:sldLayout>
</file>

<file path=ppt/slideLayouts/slideLayout723.xml><?xml version="1.0" encoding="utf-8"?>
<p:sldLayout xmlns:a="http://schemas.openxmlformats.org/drawingml/2006/main" xmlns:r="http://schemas.openxmlformats.org/officeDocument/2006/relationships" xmlns:p="http://schemas.openxmlformats.org/presentationml/2006/main" preserve="1" userDrawn="1">
  <p:cSld name="1_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0" name="Group 9"/>
          <p:cNvGrpSpPr/>
          <p:nvPr userDrawn="1"/>
        </p:nvGrpSpPr>
        <p:grpSpPr>
          <a:xfrm>
            <a:off x="0" y="0"/>
            <a:ext cx="9144000" cy="6876000"/>
            <a:chOff x="0" y="0"/>
            <a:chExt cx="9144000" cy="6876000"/>
          </a:xfrm>
        </p:grpSpPr>
        <p:sp>
          <p:nvSpPr>
            <p:cNvPr id="13" name="Rectangle 12"/>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4" name="Rectangle 13"/>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5" name="Rectangle 14"/>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16" name="Rectangle 15"/>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
        <p:nvSpPr>
          <p:cNvPr id="17"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val="2307633886"/>
      </p:ext>
    </p:extLst>
  </p:cSld>
  <p:clrMapOvr>
    <a:masterClrMapping/>
  </p:clrMapOvr>
</p:sldLayout>
</file>

<file path=ppt/slideLayouts/slideLayout724.xml><?xml version="1.0" encoding="utf-8"?>
<p:sldLayout xmlns:a="http://schemas.openxmlformats.org/drawingml/2006/main" xmlns:r="http://schemas.openxmlformats.org/officeDocument/2006/relationships" xmlns:p="http://schemas.openxmlformats.org/presentationml/2006/main" preserve="1" userDrawn="1">
  <p:cSld name="1_Vendor Landscape 40/60">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3" name="Group 12"/>
          <p:cNvGrpSpPr/>
          <p:nvPr userDrawn="1"/>
        </p:nvGrpSpPr>
        <p:grpSpPr>
          <a:xfrm>
            <a:off x="0" y="0"/>
            <a:ext cx="9144000" cy="6876000"/>
            <a:chOff x="0" y="0"/>
            <a:chExt cx="9144000" cy="6876000"/>
          </a:xfrm>
        </p:grpSpPr>
        <p:sp>
          <p:nvSpPr>
            <p:cNvPr id="14" name="Rectangle 13"/>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5" name="Rectangle 14"/>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6" name="Rectangle 15"/>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17" name="Rectangle 16"/>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
        <p:nvSpPr>
          <p:cNvPr id="1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val="2928749129"/>
      </p:ext>
    </p:extLst>
  </p:cSld>
  <p:clrMapOvr>
    <a:masterClrMapping/>
  </p:clrMapOvr>
</p:sldLayout>
</file>

<file path=ppt/slideLayouts/slideLayout725.xml><?xml version="1.0" encoding="utf-8"?>
<p:sldLayout xmlns:a="http://schemas.openxmlformats.org/drawingml/2006/main" xmlns:r="http://schemas.openxmlformats.org/officeDocument/2006/relationships" xmlns:p="http://schemas.openxmlformats.org/presentationml/2006/main" preserve="1" userDrawn="1">
  <p:cSld name="1_Left/Right Blank &amp; Lin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4" name="Group 13"/>
          <p:cNvGrpSpPr/>
          <p:nvPr userDrawn="1"/>
        </p:nvGrpSpPr>
        <p:grpSpPr>
          <a:xfrm>
            <a:off x="0" y="0"/>
            <a:ext cx="9144000" cy="6876000"/>
            <a:chOff x="0" y="0"/>
            <a:chExt cx="9144000" cy="6876000"/>
          </a:xfrm>
        </p:grpSpPr>
        <p:sp>
          <p:nvSpPr>
            <p:cNvPr id="15" name="Rectangle 14"/>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6" name="Rectangle 15"/>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7" name="Rectangle 16"/>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18" name="Rectangle 17"/>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val="1587173676"/>
      </p:ext>
    </p:extLst>
  </p:cSld>
  <p:clrMapOvr>
    <a:masterClrMapping/>
  </p:clrMapOvr>
</p:sldLayout>
</file>

<file path=ppt/slideLayouts/slideLayout726.xml><?xml version="1.0" encoding="utf-8"?>
<p:sldLayout xmlns:a="http://schemas.openxmlformats.org/drawingml/2006/main" xmlns:r="http://schemas.openxmlformats.org/officeDocument/2006/relationships" xmlns:p="http://schemas.openxmlformats.org/presentationml/2006/main" preserve="1" userDrawn="1">
  <p:cSld name="1_Left Blank">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Content Placeholder 25"/>
          <p:cNvSpPr>
            <a:spLocks noGrp="1"/>
          </p:cNvSpPr>
          <p:nvPr>
            <p:ph sz="quarter" idx="20" hasCustomPrompt="1"/>
          </p:nvPr>
        </p:nvSpPr>
        <p:spPr>
          <a:xfrm>
            <a:off x="5581649" y="1889980"/>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4" name="Text Placeholder 41"/>
          <p:cNvSpPr>
            <a:spLocks noGrp="1"/>
          </p:cNvSpPr>
          <p:nvPr>
            <p:ph type="body" sz="quarter" idx="21" hasCustomPrompt="1"/>
          </p:nvPr>
        </p:nvSpPr>
        <p:spPr>
          <a:xfrm>
            <a:off x="5581649" y="4919861"/>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22" name="Group 21"/>
          <p:cNvGrpSpPr/>
          <p:nvPr userDrawn="1"/>
        </p:nvGrpSpPr>
        <p:grpSpPr>
          <a:xfrm>
            <a:off x="0" y="0"/>
            <a:ext cx="9144000" cy="6876000"/>
            <a:chOff x="0" y="0"/>
            <a:chExt cx="9144000" cy="6876000"/>
          </a:xfrm>
        </p:grpSpPr>
        <p:sp>
          <p:nvSpPr>
            <p:cNvPr id="23" name="Rectangle 22"/>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4" name="Rectangle 23"/>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5" name="Rectangle 24"/>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26" name="Rectangle 25"/>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
        <p:nvSpPr>
          <p:cNvPr id="27"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val="1574591463"/>
      </p:ext>
    </p:extLst>
  </p:cSld>
  <p:clrMapOvr>
    <a:masterClrMapping/>
  </p:clrMapOvr>
</p:sldLayout>
</file>

<file path=ppt/slideLayouts/slideLayout727.xml><?xml version="1.0" encoding="utf-8"?>
<p:sldLayout xmlns:a="http://schemas.openxmlformats.org/drawingml/2006/main" xmlns:r="http://schemas.openxmlformats.org/officeDocument/2006/relationships" xmlns:p="http://schemas.openxmlformats.org/presentationml/2006/main" preserve="1" userDrawn="1">
  <p:cSld name="1_Right Blank">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20" name="Text Placeholder 41"/>
          <p:cNvSpPr>
            <a:spLocks noGrp="1"/>
          </p:cNvSpPr>
          <p:nvPr>
            <p:ph type="body" sz="quarter" idx="22" hasCustomPrompt="1"/>
          </p:nvPr>
        </p:nvSpPr>
        <p:spPr>
          <a:xfrm>
            <a:off x="249303" y="5369522"/>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25" name="Text Placeholder 41"/>
          <p:cNvSpPr>
            <a:spLocks noGrp="1"/>
          </p:cNvSpPr>
          <p:nvPr>
            <p:ph type="body" sz="quarter" idx="16" hasCustomPrompt="1"/>
          </p:nvPr>
        </p:nvSpPr>
        <p:spPr>
          <a:xfrm>
            <a:off x="249303" y="1892896"/>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defTabSz="895350">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4" name="Group 13"/>
          <p:cNvGrpSpPr/>
          <p:nvPr userDrawn="1"/>
        </p:nvGrpSpPr>
        <p:grpSpPr>
          <a:xfrm>
            <a:off x="0" y="0"/>
            <a:ext cx="9144000" cy="6876000"/>
            <a:chOff x="0" y="0"/>
            <a:chExt cx="9144000" cy="6876000"/>
          </a:xfrm>
        </p:grpSpPr>
        <p:sp>
          <p:nvSpPr>
            <p:cNvPr id="15" name="Rectangle 14"/>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6" name="Rectangle 15"/>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7" name="Rectangle 16"/>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18" name="Rectangle 17"/>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val="1871310019"/>
      </p:ext>
    </p:extLst>
  </p:cSld>
  <p:clrMapOvr>
    <a:masterClrMapping/>
  </p:clrMapOvr>
</p:sldLayout>
</file>

<file path=ppt/slideLayouts/slideLayout728.xml><?xml version="1.0" encoding="utf-8"?>
<p:sldLayout xmlns:a="http://schemas.openxmlformats.org/drawingml/2006/main" xmlns:r="http://schemas.openxmlformats.org/officeDocument/2006/relationships" xmlns:p="http://schemas.openxmlformats.org/presentationml/2006/main" preserve="1" userDrawn="1">
  <p:cSld name="1_Copy/Image (60/40) &amp; Quot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2" name="Text Placeholder 41"/>
          <p:cNvSpPr>
            <a:spLocks noGrp="1"/>
          </p:cNvSpPr>
          <p:nvPr>
            <p:ph type="body" sz="quarter" idx="16" hasCustomPrompt="1"/>
          </p:nvPr>
        </p:nvSpPr>
        <p:spPr>
          <a:xfrm>
            <a:off x="249303" y="1892896"/>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6" name="Content Placeholder 25"/>
          <p:cNvSpPr>
            <a:spLocks noGrp="1"/>
          </p:cNvSpPr>
          <p:nvPr>
            <p:ph sz="quarter" idx="20" hasCustomPrompt="1"/>
          </p:nvPr>
        </p:nvSpPr>
        <p:spPr>
          <a:xfrm>
            <a:off x="5581649" y="1889980"/>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7" name="Text Placeholder 41"/>
          <p:cNvSpPr>
            <a:spLocks noGrp="1"/>
          </p:cNvSpPr>
          <p:nvPr>
            <p:ph type="body" sz="quarter" idx="21" hasCustomPrompt="1"/>
          </p:nvPr>
        </p:nvSpPr>
        <p:spPr>
          <a:xfrm>
            <a:off x="5581649" y="4919861"/>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9" name="Text Placeholder 41"/>
          <p:cNvSpPr>
            <a:spLocks noGrp="1"/>
          </p:cNvSpPr>
          <p:nvPr>
            <p:ph type="body" sz="quarter" idx="22" hasCustomPrompt="1"/>
          </p:nvPr>
        </p:nvSpPr>
        <p:spPr>
          <a:xfrm>
            <a:off x="249303" y="5369522"/>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6" name="Group 15"/>
          <p:cNvGrpSpPr/>
          <p:nvPr userDrawn="1"/>
        </p:nvGrpSpPr>
        <p:grpSpPr>
          <a:xfrm>
            <a:off x="0" y="0"/>
            <a:ext cx="9144000" cy="6876000"/>
            <a:chOff x="0" y="0"/>
            <a:chExt cx="9144000" cy="6876000"/>
          </a:xfrm>
        </p:grpSpPr>
        <p:sp>
          <p:nvSpPr>
            <p:cNvPr id="17" name="Rectangle 16"/>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8" name="Rectangle 17"/>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9" name="Rectangle 18"/>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20" name="Rectangle 19"/>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
        <p:nvSpPr>
          <p:cNvPr id="21"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val="4206190222"/>
      </p:ext>
    </p:extLst>
  </p:cSld>
  <p:clrMapOvr>
    <a:masterClrMapping/>
  </p:clrMapOvr>
</p:sldLayout>
</file>

<file path=ppt/slideLayouts/slideLayout729.xml><?xml version="1.0" encoding="utf-8"?>
<p:sldLayout xmlns:a="http://schemas.openxmlformats.org/drawingml/2006/main" xmlns:r="http://schemas.openxmlformats.org/officeDocument/2006/relationships" xmlns:p="http://schemas.openxmlformats.org/presentationml/2006/main" preserve="1" userDrawn="1">
  <p:cSld name="1_Copy/Image Equal">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1" name="Text Placeholder 41"/>
          <p:cNvSpPr>
            <a:spLocks noGrp="1"/>
          </p:cNvSpPr>
          <p:nvPr>
            <p:ph type="body" sz="quarter" idx="16" hasCustomPrompt="1"/>
          </p:nvPr>
        </p:nvSpPr>
        <p:spPr>
          <a:xfrm>
            <a:off x="260651" y="2022215"/>
            <a:ext cx="4059320"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5305425"/>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35"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6" name="Group 15"/>
          <p:cNvGrpSpPr/>
          <p:nvPr userDrawn="1"/>
        </p:nvGrpSpPr>
        <p:grpSpPr>
          <a:xfrm>
            <a:off x="0" y="0"/>
            <a:ext cx="9144000" cy="6876000"/>
            <a:chOff x="0" y="0"/>
            <a:chExt cx="9144000" cy="6876000"/>
          </a:xfrm>
        </p:grpSpPr>
        <p:sp>
          <p:nvSpPr>
            <p:cNvPr id="17" name="Rectangle 16"/>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8" name="Rectangle 17"/>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0" name="Rectangle 19"/>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23" name="Rectangle 22"/>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
        <p:nvSpPr>
          <p:cNvPr id="25"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val="408181961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cSld name="GI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7175" y="255588"/>
            <a:ext cx="7402966" cy="877887"/>
          </a:xfrm>
        </p:spPr>
        <p:txBody>
          <a:bodyPr/>
          <a:lstStyle>
            <a:lvl1pPr>
              <a:defRPr baseline="0"/>
            </a:lvl1pPr>
          </a:lstStyle>
          <a:p>
            <a:r>
              <a:rPr lang="en-US" dirty="0" smtClean="0"/>
              <a:t>GI Slide (Georgia, 24pt)</a:t>
            </a:r>
            <a:endParaRPr lang="en-US" dirty="0"/>
          </a:p>
        </p:txBody>
      </p:sp>
      <p:sp>
        <p:nvSpPr>
          <p:cNvPr id="5" name="Rectangle 4"/>
          <p:cNvSpPr/>
          <p:nvPr/>
        </p:nvSpPr>
        <p:spPr>
          <a:xfrm>
            <a:off x="269563" y="1204535"/>
            <a:ext cx="2834640" cy="80467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defRPr/>
            </a:pPr>
            <a:r>
              <a:rPr lang="en-US" sz="1350" b="1" dirty="0">
                <a:solidFill>
                  <a:srgbClr val="FFFFFF"/>
                </a:solidFill>
                <a:effectLst>
                  <a:outerShdw blurRad="50800" dist="38100" dir="2700000" algn="tl" rotWithShape="0">
                    <a:prstClr val="black">
                      <a:alpha val="40000"/>
                    </a:prstClr>
                  </a:outerShdw>
                </a:effectLst>
                <a:cs typeface="Open Sans"/>
              </a:rPr>
              <a:t>Prior to the Guided Implementation</a:t>
            </a:r>
          </a:p>
        </p:txBody>
      </p:sp>
      <p:sp>
        <p:nvSpPr>
          <p:cNvPr id="12" name="Rectangle 11"/>
          <p:cNvSpPr/>
          <p:nvPr/>
        </p:nvSpPr>
        <p:spPr>
          <a:xfrm>
            <a:off x="3144139" y="1204535"/>
            <a:ext cx="2834640" cy="804672"/>
          </a:xfrm>
          <a:prstGeom prst="rect">
            <a:avLst/>
          </a:prstGeom>
          <a:solidFill>
            <a:srgbClr val="36A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defRPr/>
            </a:pPr>
            <a:r>
              <a:rPr lang="en-US" sz="1350" b="1" dirty="0">
                <a:solidFill>
                  <a:srgbClr val="FFFFFF"/>
                </a:solidFill>
                <a:effectLst>
                  <a:outerShdw blurRad="50800" dist="38100" dir="2700000" algn="tl" rotWithShape="0">
                    <a:prstClr val="black">
                      <a:alpha val="40000"/>
                    </a:prstClr>
                  </a:outerShdw>
                </a:effectLst>
                <a:cs typeface="Open Sans"/>
              </a:rPr>
              <a:t>During the Guided Implementation</a:t>
            </a:r>
          </a:p>
        </p:txBody>
      </p:sp>
      <p:sp>
        <p:nvSpPr>
          <p:cNvPr id="48" name="Freeform 47"/>
          <p:cNvSpPr/>
          <p:nvPr/>
        </p:nvSpPr>
        <p:spPr>
          <a:xfrm>
            <a:off x="3558827" y="1306232"/>
            <a:ext cx="331564" cy="564101"/>
          </a:xfrm>
          <a:custGeom>
            <a:avLst/>
            <a:gdLst>
              <a:gd name="connsiteX0" fmla="*/ 146416 w 331564"/>
              <a:gd name="connsiteY0" fmla="*/ 0 h 564101"/>
              <a:gd name="connsiteX1" fmla="*/ 176895 w 331564"/>
              <a:gd name="connsiteY1" fmla="*/ 0 h 564101"/>
              <a:gd name="connsiteX2" fmla="*/ 184515 w 331564"/>
              <a:gd name="connsiteY2" fmla="*/ 7620 h 564101"/>
              <a:gd name="connsiteX3" fmla="*/ 184515 w 331564"/>
              <a:gd name="connsiteY3" fmla="*/ 72684 h 564101"/>
              <a:gd name="connsiteX4" fmla="*/ 285569 w 331564"/>
              <a:gd name="connsiteY4" fmla="*/ 34770 h 564101"/>
              <a:gd name="connsiteX5" fmla="*/ 331564 w 331564"/>
              <a:gd name="connsiteY5" fmla="*/ 55668 h 564101"/>
              <a:gd name="connsiteX6" fmla="*/ 310666 w 331564"/>
              <a:gd name="connsiteY6" fmla="*/ 101663 h 564101"/>
              <a:gd name="connsiteX7" fmla="*/ 184515 w 331564"/>
              <a:gd name="connsiteY7" fmla="*/ 148993 h 564101"/>
              <a:gd name="connsiteX8" fmla="*/ 184515 w 331564"/>
              <a:gd name="connsiteY8" fmla="*/ 269997 h 564101"/>
              <a:gd name="connsiteX9" fmla="*/ 328899 w 331564"/>
              <a:gd name="connsiteY9" fmla="*/ 292866 h 564101"/>
              <a:gd name="connsiteX10" fmla="*/ 288028 w 331564"/>
              <a:gd name="connsiteY10" fmla="*/ 322560 h 564101"/>
              <a:gd name="connsiteX11" fmla="*/ 317723 w 331564"/>
              <a:gd name="connsiteY11" fmla="*/ 363432 h 564101"/>
              <a:gd name="connsiteX12" fmla="*/ 184515 w 331564"/>
              <a:gd name="connsiteY12" fmla="*/ 342334 h 564101"/>
              <a:gd name="connsiteX13" fmla="*/ 184515 w 331564"/>
              <a:gd name="connsiteY13" fmla="*/ 526856 h 564101"/>
              <a:gd name="connsiteX14" fmla="*/ 176895 w 331564"/>
              <a:gd name="connsiteY14" fmla="*/ 534476 h 564101"/>
              <a:gd name="connsiteX15" fmla="*/ 161683 w 331564"/>
              <a:gd name="connsiteY15" fmla="*/ 534476 h 564101"/>
              <a:gd name="connsiteX16" fmla="*/ 193510 w 331564"/>
              <a:gd name="connsiteY16" fmla="*/ 535639 h 564101"/>
              <a:gd name="connsiteX17" fmla="*/ 243492 w 331564"/>
              <a:gd name="connsiteY17" fmla="*/ 549288 h 564101"/>
              <a:gd name="connsiteX18" fmla="*/ 243491 w 331564"/>
              <a:gd name="connsiteY18" fmla="*/ 564101 h 564101"/>
              <a:gd name="connsiteX19" fmla="*/ 79820 w 331564"/>
              <a:gd name="connsiteY19" fmla="*/ 564101 h 564101"/>
              <a:gd name="connsiteX20" fmla="*/ 79820 w 331564"/>
              <a:gd name="connsiteY20" fmla="*/ 549288 h 564101"/>
              <a:gd name="connsiteX21" fmla="*/ 129802 w 331564"/>
              <a:gd name="connsiteY21" fmla="*/ 535639 h 564101"/>
              <a:gd name="connsiteX22" fmla="*/ 161629 w 331564"/>
              <a:gd name="connsiteY22" fmla="*/ 534476 h 564101"/>
              <a:gd name="connsiteX23" fmla="*/ 146416 w 331564"/>
              <a:gd name="connsiteY23" fmla="*/ 534476 h 564101"/>
              <a:gd name="connsiteX24" fmla="*/ 138796 w 331564"/>
              <a:gd name="connsiteY24" fmla="*/ 526856 h 564101"/>
              <a:gd name="connsiteX25" fmla="*/ 138796 w 331564"/>
              <a:gd name="connsiteY25" fmla="*/ 335093 h 564101"/>
              <a:gd name="connsiteX26" fmla="*/ 29695 w 331564"/>
              <a:gd name="connsiteY26" fmla="*/ 317813 h 564101"/>
              <a:gd name="connsiteX27" fmla="*/ 0 w 331564"/>
              <a:gd name="connsiteY27" fmla="*/ 276941 h 564101"/>
              <a:gd name="connsiteX28" fmla="*/ 40871 w 331564"/>
              <a:gd name="connsiteY28" fmla="*/ 247246 h 564101"/>
              <a:gd name="connsiteX29" fmla="*/ 138796 w 331564"/>
              <a:gd name="connsiteY29" fmla="*/ 262756 h 564101"/>
              <a:gd name="connsiteX30" fmla="*/ 138796 w 331564"/>
              <a:gd name="connsiteY30" fmla="*/ 166146 h 564101"/>
              <a:gd name="connsiteX31" fmla="*/ 37632 w 331564"/>
              <a:gd name="connsiteY31" fmla="*/ 204100 h 564101"/>
              <a:gd name="connsiteX32" fmla="*/ 58530 w 331564"/>
              <a:gd name="connsiteY32" fmla="*/ 158105 h 564101"/>
              <a:gd name="connsiteX33" fmla="*/ 12535 w 331564"/>
              <a:gd name="connsiteY33" fmla="*/ 137207 h 564101"/>
              <a:gd name="connsiteX34" fmla="*/ 138796 w 331564"/>
              <a:gd name="connsiteY34" fmla="*/ 89837 h 564101"/>
              <a:gd name="connsiteX35" fmla="*/ 138796 w 331564"/>
              <a:gd name="connsiteY35" fmla="*/ 7620 h 564101"/>
              <a:gd name="connsiteX36" fmla="*/ 146416 w 331564"/>
              <a:gd name="connsiteY36" fmla="*/ 0 h 56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31564" h="564101">
                <a:moveTo>
                  <a:pt x="146416" y="0"/>
                </a:moveTo>
                <a:lnTo>
                  <a:pt x="176895" y="0"/>
                </a:lnTo>
                <a:cubicBezTo>
                  <a:pt x="181103" y="0"/>
                  <a:pt x="184515" y="3412"/>
                  <a:pt x="184515" y="7620"/>
                </a:cubicBezTo>
                <a:lnTo>
                  <a:pt x="184515" y="72684"/>
                </a:lnTo>
                <a:lnTo>
                  <a:pt x="285569" y="34770"/>
                </a:lnTo>
                <a:lnTo>
                  <a:pt x="331564" y="55668"/>
                </a:lnTo>
                <a:lnTo>
                  <a:pt x="310666" y="101663"/>
                </a:lnTo>
                <a:lnTo>
                  <a:pt x="184515" y="148993"/>
                </a:lnTo>
                <a:lnTo>
                  <a:pt x="184515" y="269997"/>
                </a:lnTo>
                <a:lnTo>
                  <a:pt x="328899" y="292866"/>
                </a:lnTo>
                <a:lnTo>
                  <a:pt x="288028" y="322560"/>
                </a:lnTo>
                <a:lnTo>
                  <a:pt x="317723" y="363432"/>
                </a:lnTo>
                <a:lnTo>
                  <a:pt x="184515" y="342334"/>
                </a:lnTo>
                <a:lnTo>
                  <a:pt x="184515" y="526856"/>
                </a:lnTo>
                <a:cubicBezTo>
                  <a:pt x="184515" y="531064"/>
                  <a:pt x="181103" y="534476"/>
                  <a:pt x="176895" y="534476"/>
                </a:cubicBezTo>
                <a:lnTo>
                  <a:pt x="161683" y="534476"/>
                </a:lnTo>
                <a:lnTo>
                  <a:pt x="193510" y="535639"/>
                </a:lnTo>
                <a:cubicBezTo>
                  <a:pt x="222883" y="537888"/>
                  <a:pt x="243492" y="543152"/>
                  <a:pt x="243492" y="549288"/>
                </a:cubicBezTo>
                <a:lnTo>
                  <a:pt x="243491" y="564101"/>
                </a:lnTo>
                <a:lnTo>
                  <a:pt x="79820" y="564101"/>
                </a:lnTo>
                <a:lnTo>
                  <a:pt x="79820" y="549288"/>
                </a:lnTo>
                <a:cubicBezTo>
                  <a:pt x="79820" y="543152"/>
                  <a:pt x="100429" y="537888"/>
                  <a:pt x="129802" y="535639"/>
                </a:cubicBezTo>
                <a:lnTo>
                  <a:pt x="161629" y="534476"/>
                </a:lnTo>
                <a:lnTo>
                  <a:pt x="146416" y="534476"/>
                </a:lnTo>
                <a:cubicBezTo>
                  <a:pt x="142208" y="534476"/>
                  <a:pt x="138796" y="531064"/>
                  <a:pt x="138796" y="526856"/>
                </a:cubicBezTo>
                <a:lnTo>
                  <a:pt x="138796" y="335093"/>
                </a:lnTo>
                <a:lnTo>
                  <a:pt x="29695" y="317813"/>
                </a:lnTo>
                <a:lnTo>
                  <a:pt x="0" y="276941"/>
                </a:lnTo>
                <a:lnTo>
                  <a:pt x="40871" y="247246"/>
                </a:lnTo>
                <a:lnTo>
                  <a:pt x="138796" y="262756"/>
                </a:lnTo>
                <a:lnTo>
                  <a:pt x="138796" y="166146"/>
                </a:lnTo>
                <a:lnTo>
                  <a:pt x="37632" y="204100"/>
                </a:lnTo>
                <a:lnTo>
                  <a:pt x="58530" y="158105"/>
                </a:lnTo>
                <a:lnTo>
                  <a:pt x="12535" y="137207"/>
                </a:lnTo>
                <a:lnTo>
                  <a:pt x="138796" y="89837"/>
                </a:lnTo>
                <a:lnTo>
                  <a:pt x="138796" y="7620"/>
                </a:lnTo>
                <a:cubicBezTo>
                  <a:pt x="138796" y="3412"/>
                  <a:pt x="142208" y="0"/>
                  <a:pt x="146416" y="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FFFFFF"/>
              </a:solidFill>
            </a:endParaRPr>
          </a:p>
        </p:txBody>
      </p:sp>
      <p:sp>
        <p:nvSpPr>
          <p:cNvPr id="19" name="Rectangle 18"/>
          <p:cNvSpPr/>
          <p:nvPr/>
        </p:nvSpPr>
        <p:spPr>
          <a:xfrm>
            <a:off x="6032649" y="1204535"/>
            <a:ext cx="2834640" cy="80467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defRPr/>
            </a:pPr>
            <a:r>
              <a:rPr lang="en-US" sz="1350" b="1" dirty="0">
                <a:solidFill>
                  <a:srgbClr val="FFFFFF"/>
                </a:solidFill>
                <a:effectLst>
                  <a:outerShdw blurRad="50800" dist="38100" dir="2700000" algn="tl" rotWithShape="0">
                    <a:prstClr val="black">
                      <a:alpha val="40000"/>
                    </a:prstClr>
                  </a:outerShdw>
                </a:effectLst>
                <a:cs typeface="Open Sans"/>
              </a:rPr>
              <a:t>Value &amp; Outcome</a:t>
            </a:r>
          </a:p>
        </p:txBody>
      </p:sp>
      <p:grpSp>
        <p:nvGrpSpPr>
          <p:cNvPr id="20" name="Group 19"/>
          <p:cNvGrpSpPr/>
          <p:nvPr/>
        </p:nvGrpSpPr>
        <p:grpSpPr>
          <a:xfrm>
            <a:off x="6402259" y="1390418"/>
            <a:ext cx="549066" cy="385492"/>
            <a:chOff x="3843717" y="3180543"/>
            <a:chExt cx="1813617" cy="1245818"/>
          </a:xfrm>
          <a:solidFill>
            <a:schemeClr val="bg1"/>
          </a:solidFill>
        </p:grpSpPr>
        <p:sp>
          <p:nvSpPr>
            <p:cNvPr id="21" name="Rectangle 20"/>
            <p:cNvSpPr/>
            <p:nvPr/>
          </p:nvSpPr>
          <p:spPr>
            <a:xfrm>
              <a:off x="3843717" y="4074453"/>
              <a:ext cx="234669" cy="351908"/>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2" name="Rectangle 21"/>
            <p:cNvSpPr/>
            <p:nvPr/>
          </p:nvSpPr>
          <p:spPr>
            <a:xfrm>
              <a:off x="4238454" y="3997838"/>
              <a:ext cx="234669" cy="428523"/>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3" name="Rectangle 22"/>
            <p:cNvSpPr/>
            <p:nvPr/>
          </p:nvSpPr>
          <p:spPr>
            <a:xfrm>
              <a:off x="4633191" y="3892573"/>
              <a:ext cx="234669" cy="533788"/>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4" name="Rectangle 23"/>
            <p:cNvSpPr/>
            <p:nvPr/>
          </p:nvSpPr>
          <p:spPr>
            <a:xfrm>
              <a:off x="5027928" y="3576680"/>
              <a:ext cx="234669" cy="849681"/>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5" name="Rectangle 24"/>
            <p:cNvSpPr/>
            <p:nvPr/>
          </p:nvSpPr>
          <p:spPr>
            <a:xfrm>
              <a:off x="5422665" y="3180543"/>
              <a:ext cx="234669" cy="1245818"/>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sp>
        <p:nvSpPr>
          <p:cNvPr id="26" name="Rectangle 25"/>
          <p:cNvSpPr/>
          <p:nvPr/>
        </p:nvSpPr>
        <p:spPr>
          <a:xfrm>
            <a:off x="3154209" y="2025863"/>
            <a:ext cx="2806281" cy="461665"/>
          </a:xfrm>
          <a:prstGeom prst="rect">
            <a:avLst/>
          </a:prstGeom>
        </p:spPr>
        <p:txBody>
          <a:bodyPr wrap="square">
            <a:spAutoFit/>
          </a:bodyPr>
          <a:lstStyle/>
          <a:p>
            <a:r>
              <a:rPr lang="en-US" sz="1200" b="1" dirty="0" smtClean="0">
                <a:solidFill>
                  <a:srgbClr val="333333"/>
                </a:solidFill>
                <a:cs typeface="Arial" pitchFamily="34" charset="0"/>
              </a:rPr>
              <a:t>A McLean &amp; Company Consulting </a:t>
            </a:r>
            <a:r>
              <a:rPr lang="en-US" sz="1200" b="1" dirty="0">
                <a:solidFill>
                  <a:srgbClr val="333333"/>
                </a:solidFill>
                <a:cs typeface="Arial" pitchFamily="34" charset="0"/>
              </a:rPr>
              <a:t>Analyst </a:t>
            </a:r>
            <a:r>
              <a:rPr lang="en-US" sz="1200" b="1" dirty="0" smtClean="0">
                <a:solidFill>
                  <a:srgbClr val="333333"/>
                </a:solidFill>
                <a:cs typeface="Arial" pitchFamily="34" charset="0"/>
              </a:rPr>
              <a:t>will discuss </a:t>
            </a:r>
            <a:r>
              <a:rPr lang="en-US" sz="1200" b="1" dirty="0">
                <a:solidFill>
                  <a:srgbClr val="333333"/>
                </a:solidFill>
                <a:cs typeface="Arial" pitchFamily="34" charset="0"/>
              </a:rPr>
              <a:t>with you</a:t>
            </a:r>
            <a:r>
              <a:rPr lang="en-US" sz="1200" b="1" dirty="0" smtClean="0">
                <a:solidFill>
                  <a:srgbClr val="333333"/>
                </a:solidFill>
                <a:cs typeface="Arial" pitchFamily="34" charset="0"/>
              </a:rPr>
              <a:t>:</a:t>
            </a:r>
            <a:endParaRPr lang="en-US" sz="1200" b="1" dirty="0">
              <a:solidFill>
                <a:srgbClr val="333333"/>
              </a:solidFill>
              <a:cs typeface="Arial" pitchFamily="34" charset="0"/>
            </a:endParaRPr>
          </a:p>
        </p:txBody>
      </p:sp>
      <p:sp>
        <p:nvSpPr>
          <p:cNvPr id="27" name="Rectangle 26"/>
          <p:cNvSpPr/>
          <p:nvPr/>
        </p:nvSpPr>
        <p:spPr>
          <a:xfrm>
            <a:off x="6040866" y="2019179"/>
            <a:ext cx="2826423" cy="461665"/>
          </a:xfrm>
          <a:prstGeom prst="rect">
            <a:avLst/>
          </a:prstGeom>
        </p:spPr>
        <p:txBody>
          <a:bodyPr wrap="square">
            <a:spAutoFit/>
          </a:bodyPr>
          <a:lstStyle/>
          <a:p>
            <a:r>
              <a:rPr lang="en-US" sz="1200" b="1" dirty="0">
                <a:solidFill>
                  <a:srgbClr val="333333"/>
                </a:solidFill>
                <a:cs typeface="Arial" pitchFamily="34" charset="0"/>
              </a:rPr>
              <a:t>At the conclusion of the Guided Implementation call, you will have</a:t>
            </a:r>
            <a:r>
              <a:rPr lang="en-US" sz="1200" b="1" dirty="0" smtClean="0">
                <a:solidFill>
                  <a:srgbClr val="333333"/>
                </a:solidFill>
                <a:cs typeface="Arial" pitchFamily="34" charset="0"/>
              </a:rPr>
              <a:t>:</a:t>
            </a:r>
            <a:endParaRPr lang="en-US" sz="1200" b="1" dirty="0">
              <a:solidFill>
                <a:srgbClr val="333333"/>
              </a:solidFill>
              <a:cs typeface="Arial" pitchFamily="34" charset="0"/>
            </a:endParaRPr>
          </a:p>
        </p:txBody>
      </p:sp>
      <p:sp>
        <p:nvSpPr>
          <p:cNvPr id="28" name="Rectangle 27"/>
          <p:cNvSpPr/>
          <p:nvPr/>
        </p:nvSpPr>
        <p:spPr>
          <a:xfrm>
            <a:off x="257174" y="5491804"/>
            <a:ext cx="8646207" cy="320040"/>
          </a:xfrm>
          <a:prstGeom prst="rect">
            <a:avLst/>
          </a:prstGeom>
          <a:solidFill>
            <a:srgbClr val="36A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CA" sz="1400" b="1" dirty="0" smtClean="0">
                <a:solidFill>
                  <a:srgbClr val="FFFFFF"/>
                </a:solidFill>
              </a:rPr>
              <a:t>Arrange a call now:</a:t>
            </a:r>
            <a:endParaRPr lang="en-CA" sz="1400" b="1" dirty="0">
              <a:solidFill>
                <a:srgbClr val="FFFFFF"/>
              </a:solidFill>
            </a:endParaRPr>
          </a:p>
        </p:txBody>
      </p:sp>
      <p:sp>
        <p:nvSpPr>
          <p:cNvPr id="47" name="Freeform 46"/>
          <p:cNvSpPr/>
          <p:nvPr/>
        </p:nvSpPr>
        <p:spPr>
          <a:xfrm rot="19343114">
            <a:off x="8079721" y="337681"/>
            <a:ext cx="286530" cy="702289"/>
          </a:xfrm>
          <a:custGeom>
            <a:avLst/>
            <a:gdLst>
              <a:gd name="connsiteX0" fmla="*/ 252432 w 286530"/>
              <a:gd name="connsiteY0" fmla="*/ 17456 h 702289"/>
              <a:gd name="connsiteX1" fmla="*/ 269887 w 286530"/>
              <a:gd name="connsiteY1" fmla="*/ 59599 h 702289"/>
              <a:gd name="connsiteX2" fmla="*/ 269887 w 286530"/>
              <a:gd name="connsiteY2" fmla="*/ 115944 h 702289"/>
              <a:gd name="connsiteX3" fmla="*/ 210288 w 286530"/>
              <a:gd name="connsiteY3" fmla="*/ 175543 h 702289"/>
              <a:gd name="connsiteX4" fmla="*/ 135246 w 286530"/>
              <a:gd name="connsiteY4" fmla="*/ 175543 h 702289"/>
              <a:gd name="connsiteX5" fmla="*/ 107408 w 286530"/>
              <a:gd name="connsiteY5" fmla="*/ 169922 h 702289"/>
              <a:gd name="connsiteX6" fmla="*/ 98443 w 286530"/>
              <a:gd name="connsiteY6" fmla="*/ 163878 h 702289"/>
              <a:gd name="connsiteX7" fmla="*/ 97499 w 286530"/>
              <a:gd name="connsiteY7" fmla="*/ 170341 h 702289"/>
              <a:gd name="connsiteX8" fmla="*/ 89081 w 286530"/>
              <a:gd name="connsiteY8" fmla="*/ 351864 h 702289"/>
              <a:gd name="connsiteX9" fmla="*/ 97487 w 286530"/>
              <a:gd name="connsiteY9" fmla="*/ 533122 h 702289"/>
              <a:gd name="connsiteX10" fmla="*/ 112880 w 286530"/>
              <a:gd name="connsiteY10" fmla="*/ 526746 h 702289"/>
              <a:gd name="connsiteX11" fmla="*/ 226931 w 286530"/>
              <a:gd name="connsiteY11" fmla="*/ 526746 h 702289"/>
              <a:gd name="connsiteX12" fmla="*/ 286530 w 286530"/>
              <a:gd name="connsiteY12" fmla="*/ 586345 h 702289"/>
              <a:gd name="connsiteX13" fmla="*/ 286529 w 286530"/>
              <a:gd name="connsiteY13" fmla="*/ 642690 h 702289"/>
              <a:gd name="connsiteX14" fmla="*/ 226930 w 286530"/>
              <a:gd name="connsiteY14" fmla="*/ 702289 h 702289"/>
              <a:gd name="connsiteX15" fmla="*/ 112880 w 286530"/>
              <a:gd name="connsiteY15" fmla="*/ 702289 h 702289"/>
              <a:gd name="connsiteX16" fmla="*/ 89892 w 286530"/>
              <a:gd name="connsiteY16" fmla="*/ 692767 h 702289"/>
              <a:gd name="connsiteX17" fmla="*/ 86996 w 286530"/>
              <a:gd name="connsiteY17" fmla="*/ 685776 h 702289"/>
              <a:gd name="connsiteX18" fmla="*/ 74614 w 286530"/>
              <a:gd name="connsiteY18" fmla="*/ 674751 h 702289"/>
              <a:gd name="connsiteX19" fmla="*/ 0 w 286530"/>
              <a:gd name="connsiteY19" fmla="*/ 351865 h 702289"/>
              <a:gd name="connsiteX20" fmla="*/ 97547 w 286530"/>
              <a:gd name="connsiteY20" fmla="*/ 8561 h 702289"/>
              <a:gd name="connsiteX21" fmla="*/ 107177 w 286530"/>
              <a:gd name="connsiteY21" fmla="*/ 5776 h 702289"/>
              <a:gd name="connsiteX22" fmla="*/ 107408 w 286530"/>
              <a:gd name="connsiteY22" fmla="*/ 5620 h 702289"/>
              <a:gd name="connsiteX23" fmla="*/ 108427 w 286530"/>
              <a:gd name="connsiteY23" fmla="*/ 5414 h 702289"/>
              <a:gd name="connsiteX24" fmla="*/ 122168 w 286530"/>
              <a:gd name="connsiteY24" fmla="*/ 1441 h 702289"/>
              <a:gd name="connsiteX25" fmla="*/ 121988 w 286530"/>
              <a:gd name="connsiteY25" fmla="*/ 2677 h 702289"/>
              <a:gd name="connsiteX26" fmla="*/ 135246 w 286530"/>
              <a:gd name="connsiteY26" fmla="*/ 0 h 702289"/>
              <a:gd name="connsiteX27" fmla="*/ 210288 w 286530"/>
              <a:gd name="connsiteY27" fmla="*/ 0 h 702289"/>
              <a:gd name="connsiteX28" fmla="*/ 252432 w 286530"/>
              <a:gd name="connsiteY28" fmla="*/ 17456 h 702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86530" h="702289">
                <a:moveTo>
                  <a:pt x="252432" y="17456"/>
                </a:moveTo>
                <a:cubicBezTo>
                  <a:pt x="263217" y="28241"/>
                  <a:pt x="269887" y="43141"/>
                  <a:pt x="269887" y="59599"/>
                </a:cubicBezTo>
                <a:lnTo>
                  <a:pt x="269887" y="115944"/>
                </a:lnTo>
                <a:cubicBezTo>
                  <a:pt x="269887" y="148860"/>
                  <a:pt x="243204" y="175543"/>
                  <a:pt x="210288" y="175543"/>
                </a:cubicBezTo>
                <a:lnTo>
                  <a:pt x="135246" y="175543"/>
                </a:lnTo>
                <a:cubicBezTo>
                  <a:pt x="125372" y="175543"/>
                  <a:pt x="115965" y="173542"/>
                  <a:pt x="107408" y="169922"/>
                </a:cubicBezTo>
                <a:lnTo>
                  <a:pt x="98443" y="163878"/>
                </a:lnTo>
                <a:lnTo>
                  <a:pt x="97499" y="170341"/>
                </a:lnTo>
                <a:cubicBezTo>
                  <a:pt x="91936" y="229261"/>
                  <a:pt x="89081" y="290286"/>
                  <a:pt x="89081" y="351864"/>
                </a:cubicBezTo>
                <a:lnTo>
                  <a:pt x="97487" y="533122"/>
                </a:lnTo>
                <a:lnTo>
                  <a:pt x="112880" y="526746"/>
                </a:lnTo>
                <a:lnTo>
                  <a:pt x="226931" y="526746"/>
                </a:lnTo>
                <a:cubicBezTo>
                  <a:pt x="259846" y="526746"/>
                  <a:pt x="286530" y="553429"/>
                  <a:pt x="286530" y="586345"/>
                </a:cubicBezTo>
                <a:lnTo>
                  <a:pt x="286529" y="642690"/>
                </a:lnTo>
                <a:cubicBezTo>
                  <a:pt x="286529" y="675606"/>
                  <a:pt x="259847" y="702289"/>
                  <a:pt x="226930" y="702289"/>
                </a:cubicBezTo>
                <a:lnTo>
                  <a:pt x="112880" y="702289"/>
                </a:lnTo>
                <a:cubicBezTo>
                  <a:pt x="103903" y="702289"/>
                  <a:pt x="95775" y="698650"/>
                  <a:pt x="89892" y="692767"/>
                </a:cubicBezTo>
                <a:lnTo>
                  <a:pt x="86996" y="685776"/>
                </a:lnTo>
                <a:lnTo>
                  <a:pt x="74614" y="674751"/>
                </a:lnTo>
                <a:cubicBezTo>
                  <a:pt x="30766" y="621554"/>
                  <a:pt x="0" y="497015"/>
                  <a:pt x="0" y="351865"/>
                </a:cubicBezTo>
                <a:cubicBezTo>
                  <a:pt x="0" y="182523"/>
                  <a:pt x="41876" y="41236"/>
                  <a:pt x="97547" y="8561"/>
                </a:cubicBezTo>
                <a:lnTo>
                  <a:pt x="107177" y="5776"/>
                </a:lnTo>
                <a:lnTo>
                  <a:pt x="107408" y="5620"/>
                </a:lnTo>
                <a:lnTo>
                  <a:pt x="108427" y="5414"/>
                </a:lnTo>
                <a:lnTo>
                  <a:pt x="122168" y="1441"/>
                </a:lnTo>
                <a:lnTo>
                  <a:pt x="121988" y="2677"/>
                </a:lnTo>
                <a:lnTo>
                  <a:pt x="135246" y="0"/>
                </a:lnTo>
                <a:lnTo>
                  <a:pt x="210288" y="0"/>
                </a:lnTo>
                <a:cubicBezTo>
                  <a:pt x="226746" y="0"/>
                  <a:pt x="241646" y="6671"/>
                  <a:pt x="252432" y="1745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FFFFFF"/>
              </a:solidFill>
            </a:endParaRPr>
          </a:p>
        </p:txBody>
      </p:sp>
      <p:sp>
        <p:nvSpPr>
          <p:cNvPr id="36" name="Text Placeholder 35"/>
          <p:cNvSpPr>
            <a:spLocks noGrp="1"/>
          </p:cNvSpPr>
          <p:nvPr>
            <p:ph type="body" sz="quarter" idx="10"/>
          </p:nvPr>
        </p:nvSpPr>
        <p:spPr>
          <a:xfrm>
            <a:off x="283988" y="2025650"/>
            <a:ext cx="2798064" cy="3316288"/>
          </a:xfrm>
        </p:spPr>
        <p:txBody>
          <a:bodyPr/>
          <a:lstStyle>
            <a:lvl1pPr marL="227013" indent="-227013" algn="l" defTabSz="914400" rtl="0" eaLnBrk="1" latinLnBrk="0" hangingPunct="1">
              <a:spcBef>
                <a:spcPts val="400"/>
              </a:spcBef>
              <a:buSzPct val="100000"/>
              <a:buFont typeface="Arial" panose="020B0604020202020204" pitchFamily="34" charset="0"/>
              <a:buChar char="•"/>
              <a:defRPr lang="en-US" sz="1200" kern="1200" dirty="0" smtClean="0">
                <a:solidFill>
                  <a:schemeClr val="tx1"/>
                </a:solidFill>
                <a:latin typeface="+mn-lt"/>
                <a:ea typeface="+mn-ea"/>
                <a:cs typeface="Arial" pitchFamily="34" charset="0"/>
              </a:defRPr>
            </a:lvl1pPr>
          </a:lstStyle>
          <a:p>
            <a:pPr lvl="0"/>
            <a:r>
              <a:rPr lang="en-US" smtClean="0"/>
              <a:t>Click to edit Master text styles</a:t>
            </a:r>
          </a:p>
        </p:txBody>
      </p:sp>
      <p:sp>
        <p:nvSpPr>
          <p:cNvPr id="40" name="Text Placeholder 35"/>
          <p:cNvSpPr>
            <a:spLocks noGrp="1"/>
          </p:cNvSpPr>
          <p:nvPr>
            <p:ph type="body" sz="quarter" idx="13"/>
          </p:nvPr>
        </p:nvSpPr>
        <p:spPr>
          <a:xfrm>
            <a:off x="3144139" y="2420513"/>
            <a:ext cx="2816352" cy="2915761"/>
          </a:xfrm>
        </p:spPr>
        <p:txBody>
          <a:bodyPr/>
          <a:lstStyle>
            <a:lvl1pPr marL="227013" indent="-227013" algn="l" defTabSz="914400" rtl="0" eaLnBrk="1" latinLnBrk="0" hangingPunct="1">
              <a:spcBef>
                <a:spcPts val="400"/>
              </a:spcBef>
              <a:buSzPct val="100000"/>
              <a:buFont typeface="Arial" panose="020B0604020202020204" pitchFamily="34" charset="0"/>
              <a:buChar char="•"/>
              <a:defRPr lang="en-US" sz="1200" kern="1200" dirty="0" smtClean="0">
                <a:solidFill>
                  <a:schemeClr val="tx1"/>
                </a:solidFill>
                <a:latin typeface="+mn-lt"/>
                <a:ea typeface="+mn-ea"/>
                <a:cs typeface="Arial" pitchFamily="34" charset="0"/>
              </a:defRPr>
            </a:lvl1pPr>
          </a:lstStyle>
          <a:p>
            <a:pPr lvl="0"/>
            <a:r>
              <a:rPr lang="en-US" smtClean="0"/>
              <a:t>Click to edit Master text styles</a:t>
            </a:r>
          </a:p>
        </p:txBody>
      </p:sp>
      <p:sp>
        <p:nvSpPr>
          <p:cNvPr id="41" name="Text Placeholder 35"/>
          <p:cNvSpPr>
            <a:spLocks noGrp="1"/>
          </p:cNvSpPr>
          <p:nvPr>
            <p:ph type="body" sz="quarter" idx="14"/>
          </p:nvPr>
        </p:nvSpPr>
        <p:spPr>
          <a:xfrm>
            <a:off x="6032649" y="2420512"/>
            <a:ext cx="2834640" cy="2926525"/>
          </a:xfrm>
        </p:spPr>
        <p:txBody>
          <a:bodyPr/>
          <a:lstStyle>
            <a:lvl1pPr marL="227013" indent="-227013" algn="l" defTabSz="914400" rtl="0" eaLnBrk="1" latinLnBrk="0" hangingPunct="1">
              <a:spcBef>
                <a:spcPts val="400"/>
              </a:spcBef>
              <a:buSzPct val="100000"/>
              <a:buFont typeface="Arial" panose="020B0604020202020204" pitchFamily="34" charset="0"/>
              <a:buChar char="•"/>
              <a:defRPr lang="en-US" sz="1200" kern="1200" dirty="0" smtClean="0">
                <a:solidFill>
                  <a:schemeClr val="tx1"/>
                </a:solidFill>
                <a:latin typeface="+mn-lt"/>
                <a:ea typeface="+mn-ea"/>
                <a:cs typeface="Arial" pitchFamily="34" charset="0"/>
              </a:defRPr>
            </a:lvl1pPr>
          </a:lstStyle>
          <a:p>
            <a:pPr lvl="0"/>
            <a:r>
              <a:rPr lang="en-US" smtClean="0"/>
              <a:t>Click to edit Master text styles</a:t>
            </a:r>
          </a:p>
        </p:txBody>
      </p:sp>
      <p:cxnSp>
        <p:nvCxnSpPr>
          <p:cNvPr id="42" name="Straight Connector 41"/>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0" name="Text Placeholder 9"/>
          <p:cNvSpPr>
            <a:spLocks noGrp="1"/>
          </p:cNvSpPr>
          <p:nvPr>
            <p:ph type="body" sz="quarter" idx="15" hasCustomPrompt="1"/>
          </p:nvPr>
        </p:nvSpPr>
        <p:spPr>
          <a:xfrm>
            <a:off x="259937" y="5821933"/>
            <a:ext cx="8622792" cy="482614"/>
          </a:xfrm>
        </p:spPr>
        <p:txBody>
          <a:bodyPr/>
          <a:lstStyle>
            <a:lvl1pPr marL="171450" marR="0" indent="-171450" algn="l" defTabSz="914400" rtl="0" eaLnBrk="0" fontAlgn="base" latinLnBrk="0" hangingPunct="0">
              <a:lnSpc>
                <a:spcPct val="100000"/>
              </a:lnSpc>
              <a:spcBef>
                <a:spcPct val="20000"/>
              </a:spcBef>
              <a:spcAft>
                <a:spcPct val="0"/>
              </a:spcAft>
              <a:buClr>
                <a:schemeClr val="tx1"/>
              </a:buClr>
              <a:buSzPct val="120000"/>
              <a:buFont typeface="Arial" pitchFamily="34" charset="0"/>
              <a:buNone/>
              <a:tabLst/>
              <a:defRPr/>
            </a:lvl1pPr>
          </a:lstStyle>
          <a:p>
            <a:pPr marL="0" marR="0" lvl="0" indent="0" algn="l" defTabSz="914400" rtl="0" eaLnBrk="0" fontAlgn="base" latinLnBrk="0" hangingPunct="0">
              <a:lnSpc>
                <a:spcPct val="100000"/>
              </a:lnSpc>
              <a:spcBef>
                <a:spcPct val="20000"/>
              </a:spcBef>
              <a:spcAft>
                <a:spcPct val="0"/>
              </a:spcAft>
              <a:buClr>
                <a:schemeClr val="tx1"/>
              </a:buClr>
              <a:buSzPct val="120000"/>
              <a:tabLst/>
              <a:defRPr/>
            </a:pPr>
            <a:r>
              <a:rPr kumimoji="0" lang="en-US" sz="1200" b="0" i="0" u="none" strike="noStrike" kern="1200" cap="none" spc="0" normalizeH="0" baseline="0" noProof="0" dirty="0" smtClean="0">
                <a:ln>
                  <a:noFill/>
                </a:ln>
                <a:solidFill>
                  <a:srgbClr val="333333"/>
                </a:solidFill>
                <a:effectLst/>
                <a:uLnTx/>
                <a:uFillTx/>
                <a:latin typeface="+mn-lt"/>
                <a:cs typeface="Arial" pitchFamily="34" charset="0"/>
              </a:rPr>
              <a:t>Email </a:t>
            </a:r>
            <a:r>
              <a:rPr kumimoji="0" lang="en-US" sz="1200" b="0" i="0" u="none" strike="noStrike" kern="1200" cap="none" spc="0" normalizeH="0" baseline="0" noProof="0" dirty="0" err="1" smtClean="0">
                <a:ln>
                  <a:noFill/>
                </a:ln>
                <a:solidFill>
                  <a:srgbClr val="FFFFFF"/>
                </a:solidFill>
                <a:effectLst/>
                <a:uLnTx/>
                <a:uFillTx/>
                <a:latin typeface="+mn-lt"/>
                <a:cs typeface="Arial" pitchFamily="34" charset="0"/>
                <a:hlinkClick r:id="rId2"/>
              </a:rPr>
              <a:t>GuidedImplementations@McLean</a:t>
            </a:r>
            <a:r>
              <a:rPr kumimoji="0" lang="en-US" sz="1200" b="0" i="0" u="none" strike="noStrike" kern="1200" cap="none" spc="0" normalizeH="0" baseline="0" noProof="0" dirty="0" smtClean="0">
                <a:ln>
                  <a:noFill/>
                </a:ln>
                <a:solidFill>
                  <a:srgbClr val="FFFFFF"/>
                </a:solidFill>
                <a:effectLst/>
                <a:uLnTx/>
                <a:uFillTx/>
                <a:latin typeface="+mn-lt"/>
                <a:cs typeface="Arial" pitchFamily="34" charset="0"/>
                <a:hlinkClick r:id="rId2"/>
              </a:rPr>
              <a:t> Co.com</a:t>
            </a:r>
            <a:r>
              <a:rPr kumimoji="0" lang="en-US" sz="1200" b="0" i="0" u="none" strike="noStrike" kern="1200" cap="none" spc="0" normalizeH="0" baseline="0" noProof="0" dirty="0" smtClean="0">
                <a:ln>
                  <a:noFill/>
                </a:ln>
                <a:solidFill>
                  <a:srgbClr val="FFFFFF"/>
                </a:solidFill>
                <a:effectLst/>
                <a:uLnTx/>
                <a:uFillTx/>
                <a:latin typeface="+mn-lt"/>
                <a:cs typeface="Arial" pitchFamily="34" charset="0"/>
              </a:rPr>
              <a:t> </a:t>
            </a:r>
            <a:r>
              <a:rPr kumimoji="0" lang="en-US" sz="1200" b="0" i="0" u="none" strike="noStrike" kern="1200" cap="none" spc="0" normalizeH="0" baseline="0" noProof="0" dirty="0" smtClean="0">
                <a:ln>
                  <a:noFill/>
                </a:ln>
                <a:solidFill>
                  <a:srgbClr val="333333"/>
                </a:solidFill>
                <a:effectLst/>
                <a:uLnTx/>
                <a:uFillTx/>
                <a:latin typeface="+mn-lt"/>
                <a:cs typeface="Arial" pitchFamily="34" charset="0"/>
              </a:rPr>
              <a:t>or call </a:t>
            </a:r>
            <a:r>
              <a:rPr kumimoji="0" lang="en-CA" sz="1200" b="0" i="0" u="none" strike="noStrike" kern="1200" cap="none" spc="0" normalizeH="0" baseline="0" noProof="0" dirty="0" smtClean="0">
                <a:ln>
                  <a:noFill/>
                </a:ln>
                <a:solidFill>
                  <a:srgbClr val="333333"/>
                </a:solidFill>
                <a:effectLst/>
                <a:uLnTx/>
                <a:uFillTx/>
                <a:latin typeface="+mn-lt"/>
              </a:rPr>
              <a:t>1-888-670-8889 and ask for the Guided Implementation Coordinator to book a Guided Implementation in your organization.</a:t>
            </a:r>
            <a:endParaRPr lang="en-US" dirty="0" smtClean="0"/>
          </a:p>
          <a:p>
            <a:pPr lvl="0"/>
            <a:endParaRPr lang="en-US" dirty="0"/>
          </a:p>
        </p:txBody>
      </p:sp>
      <p:pic>
        <p:nvPicPr>
          <p:cNvPr id="29" name="Picture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0020" y="328771"/>
            <a:ext cx="857643" cy="731520"/>
          </a:xfrm>
          <a:prstGeom prst="rect">
            <a:avLst/>
          </a:prstGeom>
        </p:spPr>
      </p:pic>
      <p:pic>
        <p:nvPicPr>
          <p:cNvPr id="31" name="Picture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95534" y="5510359"/>
            <a:ext cx="331710" cy="282929"/>
          </a:xfrm>
          <a:prstGeom prst="rect">
            <a:avLst/>
          </a:prstGeom>
        </p:spPr>
      </p:pic>
      <p:pic>
        <p:nvPicPr>
          <p:cNvPr id="30" name="Picture 2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0020" y="328771"/>
            <a:ext cx="857643" cy="731520"/>
          </a:xfrm>
          <a:prstGeom prst="rect">
            <a:avLst/>
          </a:prstGeom>
        </p:spPr>
      </p:pic>
      <p:pic>
        <p:nvPicPr>
          <p:cNvPr id="32" name="Picture 3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495534" y="5510359"/>
            <a:ext cx="331710" cy="282929"/>
          </a:xfrm>
          <a:prstGeom prst="rect">
            <a:avLst/>
          </a:prstGeom>
        </p:spPr>
      </p:pic>
      <p:pic>
        <p:nvPicPr>
          <p:cNvPr id="33" name="Picture 32"/>
          <p:cNvPicPr>
            <a:picLocks noChangeAspect="1"/>
          </p:cNvPicPr>
          <p:nvPr userDrawn="1"/>
        </p:nvPicPr>
        <p:blipFill>
          <a:blip r:embed="rId5"/>
          <a:stretch>
            <a:fillRect/>
          </a:stretch>
        </p:blipFill>
        <p:spPr>
          <a:xfrm flipH="1">
            <a:off x="323528" y="1204535"/>
            <a:ext cx="922384" cy="843383"/>
          </a:xfrm>
          <a:prstGeom prst="rect">
            <a:avLst/>
          </a:prstGeom>
        </p:spPr>
      </p:pic>
    </p:spTree>
    <p:extLst>
      <p:ext uri="{BB962C8B-B14F-4D97-AF65-F5344CB8AC3E}">
        <p14:creationId xmlns:p14="http://schemas.microsoft.com/office/powerpoint/2010/main" val="1476481371"/>
      </p:ext>
    </p:extLst>
  </p:cSld>
  <p:clrMapOvr>
    <a:masterClrMapping/>
  </p:clrMapOvr>
  <p:timing>
    <p:tnLst>
      <p:par>
        <p:cTn id="1" dur="indefinite" restart="never" nodeType="tmRoot"/>
      </p:par>
    </p:tnLst>
  </p:timing>
</p:sldLayout>
</file>

<file path=ppt/slideLayouts/slideLayout730.xml><?xml version="1.0" encoding="utf-8"?>
<p:sldLayout xmlns:a="http://schemas.openxmlformats.org/drawingml/2006/main" xmlns:r="http://schemas.openxmlformats.org/officeDocument/2006/relationships" xmlns:p="http://schemas.openxmlformats.org/presentationml/2006/main" preserve="1" userDrawn="1">
  <p:cSld name="1_Copy &amp; Image / Image Equal Vendor Landscape 2">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1889980"/>
            <a:ext cx="3996443" cy="2489821"/>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1" name="Text Placeholder 41"/>
          <p:cNvSpPr>
            <a:spLocks noGrp="1"/>
          </p:cNvSpPr>
          <p:nvPr>
            <p:ph type="body" sz="quarter" idx="16" hasCustomPrompt="1"/>
          </p:nvPr>
        </p:nvSpPr>
        <p:spPr>
          <a:xfrm>
            <a:off x="260651" y="1892896"/>
            <a:ext cx="4059320" cy="1514797"/>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4379801"/>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15" name="Content Placeholder 25"/>
          <p:cNvSpPr>
            <a:spLocks noGrp="1"/>
          </p:cNvSpPr>
          <p:nvPr>
            <p:ph sz="quarter" idx="23" hasCustomPrompt="1"/>
          </p:nvPr>
        </p:nvSpPr>
        <p:spPr>
          <a:xfrm>
            <a:off x="260650" y="3587713"/>
            <a:ext cx="4059321" cy="1094047"/>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p:txBody>
      </p:sp>
      <p:sp>
        <p:nvSpPr>
          <p:cNvPr id="17"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8" name="Group 17"/>
          <p:cNvGrpSpPr/>
          <p:nvPr userDrawn="1"/>
        </p:nvGrpSpPr>
        <p:grpSpPr>
          <a:xfrm>
            <a:off x="0" y="0"/>
            <a:ext cx="9144000" cy="6876000"/>
            <a:chOff x="0" y="0"/>
            <a:chExt cx="9144000" cy="6876000"/>
          </a:xfrm>
        </p:grpSpPr>
        <p:sp>
          <p:nvSpPr>
            <p:cNvPr id="19" name="Rectangle 18"/>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0" name="Rectangle 19"/>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3" name="Rectangle 22"/>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25" name="Rectangle 24"/>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
        <p:nvSpPr>
          <p:cNvPr id="2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val="122971787"/>
      </p:ext>
    </p:extLst>
  </p:cSld>
  <p:clrMapOvr>
    <a:masterClrMapping/>
  </p:clrMapOvr>
</p:sldLayout>
</file>

<file path=ppt/slideLayouts/slideLayout731.xml><?xml version="1.0" encoding="utf-8"?>
<p:sldLayout xmlns:a="http://schemas.openxmlformats.org/drawingml/2006/main" xmlns:r="http://schemas.openxmlformats.org/officeDocument/2006/relationships" xmlns:p="http://schemas.openxmlformats.org/presentationml/2006/main" preserve="1" userDrawn="1">
  <p:cSld name="1_Image/Image Equal">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8" name="Content Placeholder 25"/>
          <p:cNvSpPr>
            <a:spLocks noGrp="1"/>
          </p:cNvSpPr>
          <p:nvPr>
            <p:ph sz="quarter" idx="23" hasCustomPrompt="1"/>
          </p:nvPr>
        </p:nvSpPr>
        <p:spPr>
          <a:xfrm>
            <a:off x="260650" y="2019300"/>
            <a:ext cx="4059321"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0"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5" name="Text Placeholder 41"/>
          <p:cNvSpPr>
            <a:spLocks noGrp="1"/>
          </p:cNvSpPr>
          <p:nvPr>
            <p:ph type="body" sz="quarter" idx="18" hasCustomPrompt="1"/>
          </p:nvPr>
        </p:nvSpPr>
        <p:spPr>
          <a:xfrm>
            <a:off x="260650" y="5387083"/>
            <a:ext cx="4059321"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28" name="Text Placeholder 41"/>
          <p:cNvSpPr>
            <a:spLocks noGrp="1"/>
          </p:cNvSpPr>
          <p:nvPr>
            <p:ph type="body" sz="quarter" idx="25" hasCustomPrompt="1"/>
          </p:nvPr>
        </p:nvSpPr>
        <p:spPr>
          <a:xfrm>
            <a:off x="4824029" y="5387083"/>
            <a:ext cx="3996443"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7" name="Group 16"/>
          <p:cNvGrpSpPr/>
          <p:nvPr userDrawn="1"/>
        </p:nvGrpSpPr>
        <p:grpSpPr>
          <a:xfrm>
            <a:off x="0" y="0"/>
            <a:ext cx="9144000" cy="6876000"/>
            <a:chOff x="0" y="0"/>
            <a:chExt cx="9144000" cy="6876000"/>
          </a:xfrm>
        </p:grpSpPr>
        <p:sp>
          <p:nvSpPr>
            <p:cNvPr id="21" name="Rectangle 20"/>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2" name="Rectangle 21"/>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4" name="Rectangle 23"/>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27" name="Rectangle 26"/>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
        <p:nvSpPr>
          <p:cNvPr id="2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val="1229078800"/>
      </p:ext>
    </p:extLst>
  </p:cSld>
  <p:clrMapOvr>
    <a:masterClrMapping/>
  </p:clrMapOvr>
</p:sldLayout>
</file>

<file path=ppt/slideLayouts/slideLayout732.xml><?xml version="1.0" encoding="utf-8"?>
<p:sldLayout xmlns:a="http://schemas.openxmlformats.org/drawingml/2006/main" xmlns:r="http://schemas.openxmlformats.org/officeDocument/2006/relationships" xmlns:p="http://schemas.openxmlformats.org/presentationml/2006/main" userDrawn="1">
  <p:cSld name="Header / Bod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232756"/>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1113631654"/>
      </p:ext>
    </p:extLst>
  </p:cSld>
  <p:clrMapOvr>
    <a:masterClrMapping/>
  </p:clrMapOvr>
  <p:timing>
    <p:tnLst>
      <p:par>
        <p:cTn id="1" dur="indefinite" restart="never" nodeType="tmRoot"/>
      </p:par>
    </p:tnLst>
  </p:timing>
</p:sldLayout>
</file>

<file path=ppt/slideLayouts/slideLayout733.xml><?xml version="1.0" encoding="utf-8"?>
<p:sldLayout xmlns:a="http://schemas.openxmlformats.org/drawingml/2006/main" xmlns:r="http://schemas.openxmlformats.org/officeDocument/2006/relationships" xmlns:p="http://schemas.openxmlformats.org/presentationml/2006/main">
  <p:cSld name="1_Introduction">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5" name="Text Placeholder 41"/>
          <p:cNvSpPr>
            <a:spLocks noGrp="1"/>
          </p:cNvSpPr>
          <p:nvPr>
            <p:ph type="body" sz="quarter" idx="16" hasCustomPrompt="1"/>
          </p:nvPr>
        </p:nvSpPr>
        <p:spPr>
          <a:xfrm>
            <a:off x="246703" y="1607231"/>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8" name="Rectangle 7"/>
          <p:cNvSpPr/>
          <p:nvPr/>
        </p:nvSpPr>
        <p:spPr>
          <a:xfrm>
            <a:off x="251519" y="1287191"/>
            <a:ext cx="4037263"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400" b="1" dirty="0">
                <a:solidFill>
                  <a:srgbClr val="FFFFFF"/>
                </a:solidFill>
              </a:rPr>
              <a:t>This Research is Designed For:</a:t>
            </a:r>
          </a:p>
        </p:txBody>
      </p:sp>
      <p:sp>
        <p:nvSpPr>
          <p:cNvPr id="9" name="Rectangle 8"/>
          <p:cNvSpPr/>
          <p:nvPr/>
        </p:nvSpPr>
        <p:spPr>
          <a:xfrm>
            <a:off x="4840036" y="1287191"/>
            <a:ext cx="4037263"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400" b="1" dirty="0">
                <a:solidFill>
                  <a:srgbClr val="FFFFFF"/>
                </a:solidFill>
              </a:rPr>
              <a:t>This Research Will Help You:</a:t>
            </a:r>
          </a:p>
        </p:txBody>
      </p:sp>
      <p:sp>
        <p:nvSpPr>
          <p:cNvPr id="10" name="Rectangle 9"/>
          <p:cNvSpPr/>
          <p:nvPr/>
        </p:nvSpPr>
        <p:spPr>
          <a:xfrm>
            <a:off x="251519" y="3928063"/>
            <a:ext cx="4041648" cy="320040"/>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400" b="1" dirty="0" smtClean="0">
                <a:solidFill>
                  <a:srgbClr val="FFFFFF"/>
                </a:solidFill>
              </a:rPr>
              <a:t>This Research Will Assist:</a:t>
            </a:r>
            <a:endParaRPr lang="en-US" sz="1400" b="1" dirty="0">
              <a:solidFill>
                <a:srgbClr val="FFFFFF"/>
              </a:solidFill>
            </a:endParaRPr>
          </a:p>
        </p:txBody>
      </p:sp>
      <p:sp>
        <p:nvSpPr>
          <p:cNvPr id="13" name="Rectangle 12"/>
          <p:cNvSpPr/>
          <p:nvPr/>
        </p:nvSpPr>
        <p:spPr>
          <a:xfrm>
            <a:off x="4840036" y="3928063"/>
            <a:ext cx="4041648" cy="320040"/>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400" b="1" dirty="0">
                <a:solidFill>
                  <a:srgbClr val="FFFFFF"/>
                </a:solidFill>
              </a:rPr>
              <a:t>This Research Will Help You:</a:t>
            </a:r>
          </a:p>
        </p:txBody>
      </p:sp>
      <p:sp>
        <p:nvSpPr>
          <p:cNvPr id="17" name="Text Placeholder 41"/>
          <p:cNvSpPr>
            <a:spLocks noGrp="1"/>
          </p:cNvSpPr>
          <p:nvPr>
            <p:ph type="body" sz="quarter" idx="26" hasCustomPrompt="1"/>
          </p:nvPr>
        </p:nvSpPr>
        <p:spPr>
          <a:xfrm>
            <a:off x="4835436" y="1607231"/>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18" name="Text Placeholder 41"/>
          <p:cNvSpPr>
            <a:spLocks noGrp="1"/>
          </p:cNvSpPr>
          <p:nvPr>
            <p:ph type="body" sz="quarter" idx="27" hasCustomPrompt="1"/>
          </p:nvPr>
        </p:nvSpPr>
        <p:spPr>
          <a:xfrm>
            <a:off x="246703" y="4252346"/>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19" name="Text Placeholder 41"/>
          <p:cNvSpPr>
            <a:spLocks noGrp="1"/>
          </p:cNvSpPr>
          <p:nvPr>
            <p:ph type="body" sz="quarter" idx="28" hasCustomPrompt="1"/>
          </p:nvPr>
        </p:nvSpPr>
        <p:spPr>
          <a:xfrm>
            <a:off x="4830836" y="4248103"/>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16" name="Rectangle 15"/>
          <p:cNvSpPr/>
          <p:nvPr userDrawn="1"/>
        </p:nvSpPr>
        <p:spPr>
          <a:xfrm>
            <a:off x="251519" y="1287191"/>
            <a:ext cx="4037263" cy="320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a:t>
            </a:r>
            <a:r>
              <a:rPr lang="en-US" sz="1400" b="1" dirty="0" smtClean="0">
                <a:solidFill>
                  <a:srgbClr val="FFFFFF"/>
                </a:solidFill>
              </a:rPr>
              <a:t>Is </a:t>
            </a:r>
            <a:r>
              <a:rPr lang="en-US" sz="1400" b="1" dirty="0">
                <a:solidFill>
                  <a:srgbClr val="FFFFFF"/>
                </a:solidFill>
              </a:rPr>
              <a:t>Designed For:</a:t>
            </a:r>
          </a:p>
        </p:txBody>
      </p:sp>
      <p:sp>
        <p:nvSpPr>
          <p:cNvPr id="20" name="Rectangle 19"/>
          <p:cNvSpPr/>
          <p:nvPr userDrawn="1"/>
        </p:nvSpPr>
        <p:spPr>
          <a:xfrm>
            <a:off x="4840036" y="1287191"/>
            <a:ext cx="4037263" cy="320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Will Help You:</a:t>
            </a:r>
          </a:p>
        </p:txBody>
      </p:sp>
      <p:sp>
        <p:nvSpPr>
          <p:cNvPr id="21" name="Rectangle 20"/>
          <p:cNvSpPr/>
          <p:nvPr userDrawn="1"/>
        </p:nvSpPr>
        <p:spPr>
          <a:xfrm>
            <a:off x="251519" y="3928063"/>
            <a:ext cx="4041648" cy="3200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smtClean="0">
                <a:solidFill>
                  <a:srgbClr val="FFFFFF"/>
                </a:solidFill>
              </a:rPr>
              <a:t>This Research Will Also Assist:</a:t>
            </a:r>
            <a:endParaRPr lang="en-US" sz="1400" b="1" dirty="0">
              <a:solidFill>
                <a:srgbClr val="FFFFFF"/>
              </a:solidFill>
            </a:endParaRPr>
          </a:p>
        </p:txBody>
      </p:sp>
      <p:sp>
        <p:nvSpPr>
          <p:cNvPr id="22" name="Rectangle 21"/>
          <p:cNvSpPr/>
          <p:nvPr userDrawn="1"/>
        </p:nvSpPr>
        <p:spPr>
          <a:xfrm>
            <a:off x="4840036" y="3928063"/>
            <a:ext cx="4041648" cy="3200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Will Help </a:t>
            </a:r>
            <a:r>
              <a:rPr lang="en-US" sz="1400" b="1" dirty="0" smtClean="0">
                <a:solidFill>
                  <a:srgbClr val="FFFFFF"/>
                </a:solidFill>
              </a:rPr>
              <a:t>Them:</a:t>
            </a:r>
            <a:endParaRPr lang="en-US" sz="1400" b="1" dirty="0">
              <a:solidFill>
                <a:srgbClr val="FFFFFF"/>
              </a:solidFill>
            </a:endParaRPr>
          </a:p>
        </p:txBody>
      </p:sp>
      <p:cxnSp>
        <p:nvCxnSpPr>
          <p:cNvPr id="23" name="Straight Connector 22"/>
          <p:cNvCxnSpPr/>
          <p:nvPr userDrawn="1"/>
        </p:nvCxnSpPr>
        <p:spPr>
          <a:xfrm flipV="1">
            <a:off x="246703" y="3602382"/>
            <a:ext cx="8634981" cy="2159"/>
          </a:xfrm>
          <a:prstGeom prst="line">
            <a:avLst/>
          </a:prstGeom>
          <a:ln w="254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9992241"/>
      </p:ext>
    </p:extLst>
  </p:cSld>
  <p:clrMapOvr>
    <a:masterClrMapping/>
  </p:clrMapOvr>
  <p:timing>
    <p:tnLst>
      <p:par>
        <p:cTn id="1" dur="indefinite" restart="never" nodeType="tmRoot"/>
      </p:par>
    </p:tnLst>
  </p:timing>
</p:sldLayout>
</file>

<file path=ppt/slideLayouts/slideLayout734.xml><?xml version="1.0" encoding="utf-8"?>
<p:sldLayout xmlns:a="http://schemas.openxmlformats.org/drawingml/2006/main" xmlns:r="http://schemas.openxmlformats.org/officeDocument/2006/relationships" xmlns:p="http://schemas.openxmlformats.org/presentationml/2006/main" userDrawn="1">
  <p:cSld name="1_Executive Summar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Executive summary (Georgia, 24pt)</a:t>
            </a:r>
            <a:endParaRPr lang="en-US" dirty="0"/>
          </a:p>
        </p:txBody>
      </p:sp>
      <p:grpSp>
        <p:nvGrpSpPr>
          <p:cNvPr id="26" name="Group 25"/>
          <p:cNvGrpSpPr/>
          <p:nvPr userDrawn="1"/>
        </p:nvGrpSpPr>
        <p:grpSpPr>
          <a:xfrm>
            <a:off x="255868" y="4125411"/>
            <a:ext cx="8640578" cy="461665"/>
            <a:chOff x="247848" y="4125411"/>
            <a:chExt cx="8640578" cy="461665"/>
          </a:xfrm>
          <a:solidFill>
            <a:schemeClr val="accent3"/>
          </a:solidFill>
        </p:grpSpPr>
        <p:sp>
          <p:nvSpPr>
            <p:cNvPr id="9" name="Rectangle 8"/>
            <p:cNvSpPr/>
            <p:nvPr userDrawn="1"/>
          </p:nvSpPr>
          <p:spPr>
            <a:xfrm>
              <a:off x="247848" y="4199835"/>
              <a:ext cx="8640578" cy="31281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CA" sz="1400" b="1" dirty="0">
                  <a:solidFill>
                    <a:srgbClr val="FFFFFF"/>
                  </a:solidFill>
                </a:rPr>
                <a:t>Resolution</a:t>
              </a:r>
            </a:p>
          </p:txBody>
        </p:sp>
        <p:sp>
          <p:nvSpPr>
            <p:cNvPr id="15" name="TextBox 14"/>
            <p:cNvSpPr txBox="1"/>
            <p:nvPr userDrawn="1"/>
          </p:nvSpPr>
          <p:spPr>
            <a:xfrm>
              <a:off x="8461706" y="4125411"/>
              <a:ext cx="426720" cy="461665"/>
            </a:xfrm>
            <a:prstGeom prst="rect">
              <a:avLst/>
            </a:prstGeom>
            <a:noFill/>
          </p:spPr>
          <p:txBody>
            <a:bodyPr wrap="none" rtlCol="0" anchor="ctr">
              <a:spAutoFit/>
            </a:bodyPr>
            <a:lstStyle/>
            <a:p>
              <a:pPr fontAlgn="base">
                <a:spcBef>
                  <a:spcPct val="0"/>
                </a:spcBef>
                <a:spcAft>
                  <a:spcPct val="0"/>
                </a:spcAft>
              </a:pPr>
              <a:r>
                <a:rPr lang="en-US" sz="2400" b="1" dirty="0" smtClean="0">
                  <a:solidFill>
                    <a:srgbClr val="FFFFFF"/>
                  </a:solidFill>
                  <a:sym typeface="Wingdings" panose="05000000000000000000" pitchFamily="2" charset="2"/>
                </a:rPr>
                <a:t></a:t>
              </a:r>
              <a:endParaRPr lang="en-US" sz="2400" b="1" dirty="0">
                <a:solidFill>
                  <a:srgbClr val="FFFFFF"/>
                </a:solidFill>
              </a:endParaRPr>
            </a:p>
          </p:txBody>
        </p:sp>
      </p:grpSp>
      <p:grpSp>
        <p:nvGrpSpPr>
          <p:cNvPr id="25" name="Group 24"/>
          <p:cNvGrpSpPr/>
          <p:nvPr userDrawn="1"/>
        </p:nvGrpSpPr>
        <p:grpSpPr>
          <a:xfrm>
            <a:off x="247848" y="1210905"/>
            <a:ext cx="5266944" cy="325508"/>
            <a:chOff x="277163" y="1210905"/>
            <a:chExt cx="5266944" cy="325508"/>
          </a:xfrm>
        </p:grpSpPr>
        <p:sp>
          <p:nvSpPr>
            <p:cNvPr id="13" name="Rectangle 12"/>
            <p:cNvSpPr/>
            <p:nvPr userDrawn="1"/>
          </p:nvSpPr>
          <p:spPr>
            <a:xfrm>
              <a:off x="277163" y="1210905"/>
              <a:ext cx="5266944" cy="320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smtClean="0">
                  <a:solidFill>
                    <a:srgbClr val="FFFFFF"/>
                  </a:solidFill>
                </a:rPr>
                <a:t>Situation</a:t>
              </a:r>
              <a:endParaRPr lang="en-US" sz="1400" b="1" dirty="0">
                <a:solidFill>
                  <a:srgbClr val="FFFFFF"/>
                </a:solidFill>
              </a:endParaRPr>
            </a:p>
          </p:txBody>
        </p:sp>
        <p:sp>
          <p:nvSpPr>
            <p:cNvPr id="16" name="Isosceles Triangle 15"/>
            <p:cNvSpPr/>
            <p:nvPr userDrawn="1"/>
          </p:nvSpPr>
          <p:spPr>
            <a:xfrm>
              <a:off x="5223565" y="1254045"/>
              <a:ext cx="216694" cy="22383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endParaRPr lang="en-US" sz="1100" dirty="0" smtClean="0">
                <a:solidFill>
                  <a:srgbClr val="333333"/>
                </a:solidFill>
              </a:endParaRPr>
            </a:p>
          </p:txBody>
        </p:sp>
        <p:sp>
          <p:nvSpPr>
            <p:cNvPr id="17" name="TextBox 16"/>
            <p:cNvSpPr txBox="1"/>
            <p:nvPr userDrawn="1"/>
          </p:nvSpPr>
          <p:spPr>
            <a:xfrm>
              <a:off x="5297384" y="1259414"/>
              <a:ext cx="69056" cy="276999"/>
            </a:xfrm>
            <a:prstGeom prst="rect">
              <a:avLst/>
            </a:prstGeom>
            <a:noFill/>
          </p:spPr>
          <p:txBody>
            <a:bodyPr wrap="square" rtlCol="0" anchor="ctr">
              <a:spAutoFit/>
            </a:bodyPr>
            <a:lstStyle/>
            <a:p>
              <a:pPr algn="ctr" fontAlgn="base">
                <a:spcBef>
                  <a:spcPct val="0"/>
                </a:spcBef>
                <a:spcAft>
                  <a:spcPct val="0"/>
                </a:spcAft>
              </a:pPr>
              <a:r>
                <a:rPr lang="en-US" sz="1200" dirty="0" smtClean="0">
                  <a:solidFill>
                    <a:srgbClr val="924E6B"/>
                  </a:solidFill>
                </a:rPr>
                <a:t>!</a:t>
              </a:r>
              <a:endParaRPr lang="en-US" sz="1200" dirty="0">
                <a:solidFill>
                  <a:srgbClr val="924E6B"/>
                </a:solidFill>
              </a:endParaRPr>
            </a:p>
          </p:txBody>
        </p:sp>
      </p:grpSp>
      <p:grpSp>
        <p:nvGrpSpPr>
          <p:cNvPr id="24" name="Group 23"/>
          <p:cNvGrpSpPr/>
          <p:nvPr userDrawn="1"/>
        </p:nvGrpSpPr>
        <p:grpSpPr>
          <a:xfrm>
            <a:off x="247848" y="2845352"/>
            <a:ext cx="5266944" cy="369332"/>
            <a:chOff x="251520" y="2526953"/>
            <a:chExt cx="5266944" cy="369332"/>
          </a:xfrm>
        </p:grpSpPr>
        <p:sp>
          <p:nvSpPr>
            <p:cNvPr id="11" name="Rectangle 10"/>
            <p:cNvSpPr/>
            <p:nvPr userDrawn="1"/>
          </p:nvSpPr>
          <p:spPr>
            <a:xfrm>
              <a:off x="251520" y="2547450"/>
              <a:ext cx="5266944" cy="3200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spcBef>
                  <a:spcPct val="0"/>
                </a:spcBef>
                <a:spcAft>
                  <a:spcPct val="0"/>
                </a:spcAft>
              </a:pPr>
              <a:r>
                <a:rPr lang="en-US" sz="1400" b="1" dirty="0">
                  <a:solidFill>
                    <a:srgbClr val="FFFFFF"/>
                  </a:solidFill>
                </a:rPr>
                <a:t>Complication</a:t>
              </a:r>
            </a:p>
          </p:txBody>
        </p:sp>
        <p:sp>
          <p:nvSpPr>
            <p:cNvPr id="18" name="TextBox 17"/>
            <p:cNvSpPr txBox="1"/>
            <p:nvPr userDrawn="1"/>
          </p:nvSpPr>
          <p:spPr>
            <a:xfrm>
              <a:off x="5177595" y="2526953"/>
              <a:ext cx="262664" cy="369332"/>
            </a:xfrm>
            <a:prstGeom prst="rect">
              <a:avLst/>
            </a:prstGeom>
            <a:noFill/>
          </p:spPr>
          <p:txBody>
            <a:bodyPr wrap="square" rtlCol="0">
              <a:spAutoFit/>
            </a:bodyPr>
            <a:lstStyle/>
            <a:p>
              <a:pPr fontAlgn="base">
                <a:spcBef>
                  <a:spcPct val="0"/>
                </a:spcBef>
                <a:spcAft>
                  <a:spcPct val="0"/>
                </a:spcAft>
              </a:pPr>
              <a:r>
                <a:rPr lang="en-US" b="1" dirty="0" smtClean="0">
                  <a:solidFill>
                    <a:srgbClr val="FFFFFF"/>
                  </a:solidFill>
                </a:rPr>
                <a:t>?</a:t>
              </a:r>
              <a:endParaRPr lang="en-US" b="1" dirty="0">
                <a:solidFill>
                  <a:srgbClr val="FFFFFF"/>
                </a:solidFill>
              </a:endParaRPr>
            </a:p>
          </p:txBody>
        </p:sp>
      </p:grpSp>
      <p:sp>
        <p:nvSpPr>
          <p:cNvPr id="20" name="Text Placeholder 19"/>
          <p:cNvSpPr>
            <a:spLocks noGrp="1"/>
          </p:cNvSpPr>
          <p:nvPr userDrawn="1">
            <p:ph type="body" sz="quarter" idx="10"/>
          </p:nvPr>
        </p:nvSpPr>
        <p:spPr>
          <a:xfrm>
            <a:off x="247848" y="1535364"/>
            <a:ext cx="5257800" cy="107899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1" name="Text Placeholder 19"/>
          <p:cNvSpPr>
            <a:spLocks noGrp="1"/>
          </p:cNvSpPr>
          <p:nvPr userDrawn="1">
            <p:ph type="body" sz="quarter" idx="11"/>
          </p:nvPr>
        </p:nvSpPr>
        <p:spPr>
          <a:xfrm>
            <a:off x="247848" y="3180109"/>
            <a:ext cx="5257800" cy="107698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2" name="Text Placeholder 19"/>
          <p:cNvSpPr>
            <a:spLocks noGrp="1"/>
          </p:cNvSpPr>
          <p:nvPr userDrawn="1">
            <p:ph type="body" sz="quarter" idx="12"/>
          </p:nvPr>
        </p:nvSpPr>
        <p:spPr>
          <a:xfrm>
            <a:off x="255868" y="4512653"/>
            <a:ext cx="8623607" cy="18084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cxnSp>
        <p:nvCxnSpPr>
          <p:cNvPr id="27" name="Straight Connector 26"/>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0" name="Round Same Side Corner Rectangle 97"/>
          <p:cNvSpPr/>
          <p:nvPr/>
        </p:nvSpPr>
        <p:spPr>
          <a:xfrm>
            <a:off x="5579467" y="1207899"/>
            <a:ext cx="3241005" cy="285749"/>
          </a:xfrm>
          <a:prstGeom prst="rect">
            <a:avLst/>
          </a:prstGeom>
          <a:solidFill>
            <a:srgbClr val="D17D0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CA" sz="1000" i="1" dirty="0" smtClean="0">
                <a:solidFill>
                  <a:srgbClr val="FFFFFF"/>
                </a:solidFill>
                <a:latin typeface="Georgia"/>
              </a:rPr>
              <a:t>McLean &amp; Co. Insight</a:t>
            </a:r>
            <a:endParaRPr lang="en-CA" sz="1000" i="1" dirty="0">
              <a:solidFill>
                <a:srgbClr val="FFFFFF"/>
              </a:solidFill>
              <a:latin typeface="Georgia"/>
            </a:endParaRPr>
          </a:p>
        </p:txBody>
      </p:sp>
      <p:pic>
        <p:nvPicPr>
          <p:cNvPr id="8" name="Picture 7" descr="insight-sm.wmf"/>
          <p:cNvPicPr>
            <a:picLocks noChangeAspect="1"/>
          </p:cNvPicPr>
          <p:nvPr/>
        </p:nvPicPr>
        <p:blipFill>
          <a:blip r:embed="rId2" cstate="screen"/>
          <a:stretch>
            <a:fillRect/>
          </a:stretch>
        </p:blipFill>
        <p:spPr>
          <a:xfrm>
            <a:off x="8426091" y="1232650"/>
            <a:ext cx="320869" cy="239542"/>
          </a:xfrm>
          <a:prstGeom prst="rect">
            <a:avLst/>
          </a:prstGeom>
          <a:noFill/>
          <a:ln>
            <a:noFill/>
          </a:ln>
        </p:spPr>
      </p:pic>
      <p:sp>
        <p:nvSpPr>
          <p:cNvPr id="10" name="Text Placeholder 9"/>
          <p:cNvSpPr>
            <a:spLocks noGrp="1"/>
          </p:cNvSpPr>
          <p:nvPr>
            <p:ph type="body" sz="quarter" idx="14" hasCustomPrompt="1"/>
          </p:nvPr>
        </p:nvSpPr>
        <p:spPr>
          <a:xfrm>
            <a:off x="5579467" y="1493648"/>
            <a:ext cx="3241005" cy="2557339"/>
          </a:xfrm>
          <a:noFill/>
          <a:ln w="12700">
            <a:solidFill>
              <a:schemeClr val="tx1"/>
            </a:solidFill>
            <a:miter lim="800000"/>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lvl1pPr marL="409575" marR="0" indent="-228600" algn="l" defTabSz="914400" rtl="0" eaLnBrk="1" fontAlgn="base" latinLnBrk="0" hangingPunct="1">
              <a:lnSpc>
                <a:spcPct val="100000"/>
              </a:lnSpc>
              <a:spcBef>
                <a:spcPct val="0"/>
              </a:spcBef>
              <a:spcAft>
                <a:spcPct val="0"/>
              </a:spcAft>
              <a:buClr>
                <a:srgbClr val="333333"/>
              </a:buClr>
              <a:buSzPct val="100000"/>
              <a:buFont typeface="+mj-lt"/>
              <a:buAutoNum type="arabicPeriod"/>
              <a:tabLst/>
              <a:defRPr lang="en-US" smtClean="0">
                <a:solidFill>
                  <a:srgbClr val="333333"/>
                </a:solidFill>
              </a:defRPr>
            </a:lvl1pPr>
            <a:lvl2pPr marL="542925" marR="0" indent="-180975" algn="l" defTabSz="914400" rtl="0" eaLnBrk="1" fontAlgn="base" latinLnBrk="0" hangingPunct="1">
              <a:lnSpc>
                <a:spcPct val="100000"/>
              </a:lnSpc>
              <a:spcBef>
                <a:spcPct val="0"/>
              </a:spcBef>
              <a:spcAft>
                <a:spcPct val="0"/>
              </a:spcAft>
              <a:buClr>
                <a:srgbClr val="333333"/>
              </a:buClr>
              <a:buSzPct val="120000"/>
              <a:buFont typeface="Arial" pitchFamily="34" charset="0"/>
              <a:buChar char="•"/>
              <a:tabLst/>
              <a:defRPr lang="en-US" smtClean="0">
                <a:solidFill>
                  <a:srgbClr val="333333"/>
                </a:solidFill>
              </a:defRPr>
            </a:lvl2pPr>
            <a:lvl3pPr>
              <a:defRPr lang="en-US" sz="1800" smtClean="0">
                <a:solidFill>
                  <a:schemeClr val="dk1"/>
                </a:solidFill>
              </a:defRPr>
            </a:lvl3pPr>
            <a:lvl4pPr>
              <a:defRPr lang="en-US" sz="1800" smtClean="0">
                <a:solidFill>
                  <a:schemeClr val="dk1"/>
                </a:solidFill>
              </a:defRPr>
            </a:lvl4pPr>
            <a:lvl5pPr>
              <a:defRPr lang="en-US" sz="1800">
                <a:solidFill>
                  <a:schemeClr val="dk1"/>
                </a:solidFill>
              </a:defRPr>
            </a:lvl5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1200" b="0" i="0" u="none" strike="noStrike" kern="1200" cap="none" spc="0" normalizeH="0" baseline="0" noProof="0" dirty="0" smtClean="0">
                <a:ln>
                  <a:noFill/>
                </a:ln>
                <a:solidFill>
                  <a:srgbClr val="333333"/>
                </a:solidFill>
                <a:effectLst/>
                <a:uLnTx/>
                <a:uFillTx/>
                <a:latin typeface="+mn-lt"/>
                <a:ea typeface="+mn-ea"/>
                <a:cs typeface="+mn-cs"/>
              </a:rPr>
              <a:t>Box Copy (Arial, 12)</a:t>
            </a:r>
          </a:p>
          <a:p>
            <a:pPr marL="409575" marR="0" lvl="0" indent="-228600" algn="l" defTabSz="914400" rtl="0" eaLnBrk="1" fontAlgn="base" latinLnBrk="0" hangingPunct="1">
              <a:lnSpc>
                <a:spcPct val="100000"/>
              </a:lnSpc>
              <a:spcBef>
                <a:spcPct val="0"/>
              </a:spcBef>
              <a:spcAft>
                <a:spcPct val="0"/>
              </a:spcAft>
              <a:buClr>
                <a:srgbClr val="333333"/>
              </a:buClr>
              <a:buSzPct val="100000"/>
              <a:buFont typeface="+mj-lt"/>
              <a:buAutoNum type="arabicPeriod"/>
              <a:tabLst/>
              <a:defRPr/>
            </a:pPr>
            <a:r>
              <a:rPr kumimoji="0" lang="en-CA" sz="1200" b="0" i="0" u="none" strike="noStrike" kern="1200" cap="none" spc="0" normalizeH="0" baseline="0" noProof="0" dirty="0" smtClean="0">
                <a:ln>
                  <a:noFill/>
                </a:ln>
                <a:solidFill>
                  <a:srgbClr val="333333"/>
                </a:solidFill>
                <a:effectLst/>
                <a:uLnTx/>
                <a:uFillTx/>
                <a:latin typeface="+mn-lt"/>
                <a:ea typeface="+mn-ea"/>
                <a:cs typeface="+mn-cs"/>
              </a:rPr>
              <a:t>First Level</a:t>
            </a:r>
          </a:p>
          <a:p>
            <a:pPr marL="542925" marR="0" lvl="1" indent="-180975" algn="l" defTabSz="914400" rtl="0" eaLnBrk="1" fontAlgn="base" latinLnBrk="0" hangingPunct="1">
              <a:lnSpc>
                <a:spcPct val="100000"/>
              </a:lnSpc>
              <a:spcBef>
                <a:spcPct val="0"/>
              </a:spcBef>
              <a:spcAft>
                <a:spcPct val="0"/>
              </a:spcAft>
              <a:buClr>
                <a:srgbClr val="333333"/>
              </a:buClr>
              <a:buSzPct val="120000"/>
              <a:buFont typeface="Arial" pitchFamily="34" charset="0"/>
              <a:buChar char="•"/>
              <a:tabLst/>
              <a:defRPr/>
            </a:pPr>
            <a:r>
              <a:rPr kumimoji="0" lang="en-CA" sz="1200" b="0" i="0" u="none" strike="noStrike" kern="1200" cap="none" spc="0" normalizeH="0" baseline="0" noProof="0" dirty="0" smtClean="0">
                <a:ln>
                  <a:noFill/>
                </a:ln>
                <a:solidFill>
                  <a:srgbClr val="333333"/>
                </a:solidFill>
                <a:effectLst/>
                <a:uLnTx/>
                <a:uFillTx/>
                <a:latin typeface="+mn-lt"/>
                <a:ea typeface="+mn-ea"/>
                <a:cs typeface="+mn-cs"/>
              </a:rPr>
              <a:t>Second Level</a:t>
            </a:r>
          </a:p>
        </p:txBody>
      </p:sp>
    </p:spTree>
    <p:extLst>
      <p:ext uri="{BB962C8B-B14F-4D97-AF65-F5344CB8AC3E}">
        <p14:creationId xmlns:p14="http://schemas.microsoft.com/office/powerpoint/2010/main" val="531674704"/>
      </p:ext>
    </p:extLst>
  </p:cSld>
  <p:clrMapOvr>
    <a:masterClrMapping/>
  </p:clrMapOvr>
  <p:timing>
    <p:tnLst>
      <p:par>
        <p:cTn id="1" dur="indefinite" restart="never" nodeType="tmRoot"/>
      </p:par>
    </p:tnLst>
  </p:timing>
</p:sldLayout>
</file>

<file path=ppt/slideLayouts/slideLayout735.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pic>
        <p:nvPicPr>
          <p:cNvPr id="6" name="Picture 5" descr="footer2012-mco.jpg"/>
          <p:cNvPicPr>
            <a:picLocks noChangeAspect="1"/>
          </p:cNvPicPr>
          <p:nvPr userDrawn="1"/>
        </p:nvPicPr>
        <p:blipFill>
          <a:blip r:embed="rId2" cstate="print"/>
          <a:srcRect l="77956"/>
          <a:stretch>
            <a:fillRect/>
          </a:stretch>
        </p:blipFill>
        <p:spPr>
          <a:xfrm>
            <a:off x="7128284" y="6090047"/>
            <a:ext cx="2015716" cy="767953"/>
          </a:xfrm>
          <a:prstGeom prst="rect">
            <a:avLst/>
          </a:prstGeom>
        </p:spPr>
      </p:pic>
      <p:sp>
        <p:nvSpPr>
          <p:cNvPr id="7" name="Rectangle 6"/>
          <p:cNvSpPr/>
          <p:nvPr userDrawn="1"/>
        </p:nvSpPr>
        <p:spPr>
          <a:xfrm>
            <a:off x="0" y="6090047"/>
            <a:ext cx="7128284" cy="7679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r>
              <a:rPr lang="en-CA" sz="800" dirty="0" smtClean="0">
                <a:solidFill>
                  <a:srgbClr val="ADB7C3"/>
                </a:solidFill>
              </a:rPr>
              <a:t>McLean &amp; Company is a research and advisory firm that provides practical solutions</a:t>
            </a:r>
            <a:br>
              <a:rPr lang="en-CA" sz="800" dirty="0" smtClean="0">
                <a:solidFill>
                  <a:srgbClr val="ADB7C3"/>
                </a:solidFill>
              </a:rPr>
            </a:br>
            <a:r>
              <a:rPr lang="en-CA" sz="800" dirty="0" smtClean="0">
                <a:solidFill>
                  <a:srgbClr val="ADB7C3"/>
                </a:solidFill>
              </a:rPr>
              <a:t>to human resources challenges with executable research, tools, and advice that will have a</a:t>
            </a:r>
            <a:br>
              <a:rPr lang="en-CA" sz="800" dirty="0" smtClean="0">
                <a:solidFill>
                  <a:srgbClr val="ADB7C3"/>
                </a:solidFill>
              </a:rPr>
            </a:br>
            <a:r>
              <a:rPr lang="en-CA" sz="800" dirty="0" smtClean="0">
                <a:solidFill>
                  <a:srgbClr val="ADB7C3"/>
                </a:solidFill>
              </a:rPr>
              <a:t>clear and measurable impact on your business. © 1997-2013 McLean &amp; Company.</a:t>
            </a:r>
            <a:br>
              <a:rPr lang="en-CA" sz="800" dirty="0" smtClean="0">
                <a:solidFill>
                  <a:srgbClr val="ADB7C3"/>
                </a:solidFill>
              </a:rPr>
            </a:br>
            <a:r>
              <a:rPr lang="en-CA" sz="800" dirty="0" smtClean="0">
                <a:solidFill>
                  <a:srgbClr val="ADB7C3"/>
                </a:solidFill>
              </a:rPr>
              <a:t>McLean &amp; Company is a division of Info-Tech Research Group Inc.</a:t>
            </a:r>
            <a:endParaRPr lang="en-CA" sz="800" dirty="0">
              <a:solidFill>
                <a:srgbClr val="ADB7C3"/>
              </a:solidFill>
            </a:endParaRPr>
          </a:p>
        </p:txBody>
      </p:sp>
    </p:spTree>
    <p:extLst>
      <p:ext uri="{BB962C8B-B14F-4D97-AF65-F5344CB8AC3E}">
        <p14:creationId xmlns:p14="http://schemas.microsoft.com/office/powerpoint/2010/main" val="232414399"/>
      </p:ext>
    </p:extLst>
  </p:cSld>
  <p:clrMapOvr>
    <a:masterClrMapping/>
  </p:clrMapOvr>
  <p:timing>
    <p:tnLst>
      <p:par>
        <p:cTn id="1" dur="indefinite" restart="never" nodeType="tmRoot"/>
      </p:par>
    </p:tnLst>
  </p:timing>
</p:sldLayout>
</file>

<file path=ppt/slideLayouts/slideLayout736.xml><?xml version="1.0" encoding="utf-8"?>
<p:sldLayout xmlns:a="http://schemas.openxmlformats.org/drawingml/2006/main" xmlns:r="http://schemas.openxmlformats.org/officeDocument/2006/relationships" xmlns:p="http://schemas.openxmlformats.org/presentationml/2006/main" preserve="1" userDrawn="1">
  <p:cSld name="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userDrawn="1">
            <p:ph type="body" sz="quarter" idx="18" hasCustomPrompt="1"/>
          </p:nvPr>
        </p:nvSpPr>
        <p:spPr>
          <a:xfrm>
            <a:off x="6336196" y="4298777"/>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791580" y="4311718"/>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
        <p:nvSpPr>
          <p:cNvPr id="13" name="TextBox 12"/>
          <p:cNvSpPr txBox="1"/>
          <p:nvPr userDrawn="1"/>
        </p:nvSpPr>
        <p:spPr>
          <a:xfrm>
            <a:off x="798362" y="3980093"/>
            <a:ext cx="2693518" cy="307777"/>
          </a:xfrm>
          <a:prstGeom prst="rect">
            <a:avLst/>
          </a:prstGeom>
          <a:noFill/>
        </p:spPr>
        <p:txBody>
          <a:bodyPr wrap="square" rtlCol="0">
            <a:spAutoFit/>
          </a:bodyPr>
          <a:lstStyle/>
          <a:p>
            <a:pPr fontAlgn="base">
              <a:spcBef>
                <a:spcPct val="0"/>
              </a:spcBef>
              <a:spcAft>
                <a:spcPct val="0"/>
              </a:spcAft>
            </a:pPr>
            <a:r>
              <a:rPr lang="en-CA" sz="1400" b="1" dirty="0" smtClean="0">
                <a:solidFill>
                  <a:srgbClr val="333333"/>
                </a:solidFill>
              </a:rPr>
              <a:t>What’s in this Section:</a:t>
            </a:r>
            <a:endParaRPr lang="en-CA" sz="1400" b="1" dirty="0">
              <a:solidFill>
                <a:srgbClr val="333333"/>
              </a:solidFill>
            </a:endParaRPr>
          </a:p>
        </p:txBody>
      </p:sp>
      <p:sp>
        <p:nvSpPr>
          <p:cNvPr id="14" name="TextBox 13"/>
          <p:cNvSpPr txBox="1"/>
          <p:nvPr userDrawn="1"/>
        </p:nvSpPr>
        <p:spPr>
          <a:xfrm>
            <a:off x="6096687" y="3980093"/>
            <a:ext cx="1025578" cy="307777"/>
          </a:xfrm>
          <a:prstGeom prst="rect">
            <a:avLst/>
          </a:prstGeom>
          <a:noFill/>
        </p:spPr>
        <p:txBody>
          <a:bodyPr wrap="square" rtlCol="0">
            <a:spAutoFit/>
          </a:bodyPr>
          <a:lstStyle/>
          <a:p>
            <a:pPr fontAlgn="base">
              <a:spcBef>
                <a:spcPct val="0"/>
              </a:spcBef>
              <a:spcAft>
                <a:spcPct val="0"/>
              </a:spcAft>
            </a:pPr>
            <a:r>
              <a:rPr lang="en-CA" sz="1400" b="1" dirty="0" smtClean="0">
                <a:solidFill>
                  <a:srgbClr val="333333"/>
                </a:solidFill>
              </a:rPr>
              <a:t>Sections:</a:t>
            </a:r>
            <a:endParaRPr lang="en-CA" sz="1400" b="1" dirty="0">
              <a:solidFill>
                <a:srgbClr val="333333"/>
              </a:solidFill>
            </a:endParaRPr>
          </a:p>
        </p:txBody>
      </p:sp>
    </p:spTree>
    <p:extLst>
      <p:ext uri="{BB962C8B-B14F-4D97-AF65-F5344CB8AC3E}">
        <p14:creationId xmlns:p14="http://schemas.microsoft.com/office/powerpoint/2010/main" val="606294164"/>
      </p:ext>
    </p:extLst>
  </p:cSld>
  <p:clrMapOvr>
    <a:masterClrMapping/>
  </p:clrMapOvr>
  <p:timing>
    <p:tnLst>
      <p:par>
        <p:cTn id="1" dur="indefinite" restart="never" nodeType="tmRoot"/>
      </p:par>
    </p:tnLst>
  </p:timing>
</p:sldLayout>
</file>

<file path=ppt/slideLayouts/slideLayout737.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5" name="Text Placeholder 41"/>
          <p:cNvSpPr>
            <a:spLocks noGrp="1"/>
          </p:cNvSpPr>
          <p:nvPr>
            <p:ph type="body" sz="quarter" idx="16" hasCustomPrompt="1"/>
          </p:nvPr>
        </p:nvSpPr>
        <p:spPr>
          <a:xfrm>
            <a:off x="249303" y="2507593"/>
            <a:ext cx="4034665" cy="2376264"/>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26" name="Text Placeholder 41"/>
          <p:cNvSpPr>
            <a:spLocks noGrp="1"/>
          </p:cNvSpPr>
          <p:nvPr>
            <p:ph type="body" sz="quarter" idx="23" hasCustomPrompt="1"/>
          </p:nvPr>
        </p:nvSpPr>
        <p:spPr>
          <a:xfrm>
            <a:off x="4860032" y="2507593"/>
            <a:ext cx="4032448" cy="2376264"/>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Tree>
    <p:extLst>
      <p:ext uri="{BB962C8B-B14F-4D97-AF65-F5344CB8AC3E}">
        <p14:creationId xmlns:p14="http://schemas.microsoft.com/office/powerpoint/2010/main" val="3143352190"/>
      </p:ext>
    </p:extLst>
  </p:cSld>
  <p:clrMapOvr>
    <a:masterClrMapping/>
  </p:clrMapOvr>
  <p:timing>
    <p:tnLst>
      <p:par>
        <p:cTn id="1" dur="indefinite" restart="never" nodeType="tmRoot"/>
      </p:par>
    </p:tnLst>
  </p:timing>
</p:sldLayout>
</file>

<file path=ppt/slideLayouts/slideLayout738.xml><?xml version="1.0" encoding="utf-8"?>
<p:sldLayout xmlns:a="http://schemas.openxmlformats.org/drawingml/2006/main" xmlns:r="http://schemas.openxmlformats.org/officeDocument/2006/relationships" xmlns:p="http://schemas.openxmlformats.org/presentationml/2006/main" preserve="1" userDrawn="1">
  <p:cSld name="Header / Subhead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892896"/>
            <a:ext cx="8627997" cy="43137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1549533565"/>
      </p:ext>
    </p:extLst>
  </p:cSld>
  <p:clrMapOvr>
    <a:masterClrMapping/>
  </p:clrMapOvr>
  <p:timing>
    <p:tnLst>
      <p:par>
        <p:cTn id="1" dur="indefinite" restart="never" nodeType="tmRoot"/>
      </p:par>
    </p:tnLst>
  </p:timing>
</p:sldLayout>
</file>

<file path=ppt/slideLayouts/slideLayout739.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Case Study (Georgia, 24pt) </a:t>
            </a:r>
            <a:endParaRPr lang="en-CA" dirty="0"/>
          </a:p>
        </p:txBody>
      </p:sp>
      <p:pic>
        <p:nvPicPr>
          <p:cNvPr id="13" name="Picture 12" descr="case_study.wmf"/>
          <p:cNvPicPr>
            <a:picLocks noChangeAspect="1"/>
          </p:cNvPicPr>
          <p:nvPr userDrawn="1"/>
        </p:nvPicPr>
        <p:blipFill>
          <a:blip r:embed="rId2" cstate="print"/>
          <a:stretch>
            <a:fillRect/>
          </a:stretch>
        </p:blipFill>
        <p:spPr>
          <a:xfrm>
            <a:off x="3866716" y="1362075"/>
            <a:ext cx="1410568" cy="1548443"/>
          </a:xfrm>
          <a:prstGeom prst="rect">
            <a:avLst/>
          </a:prstGeom>
        </p:spPr>
      </p:pic>
    </p:spTree>
    <p:extLst>
      <p:ext uri="{BB962C8B-B14F-4D97-AF65-F5344CB8AC3E}">
        <p14:creationId xmlns:p14="http://schemas.microsoft.com/office/powerpoint/2010/main" val="1486195124"/>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Cover">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pic>
        <p:nvPicPr>
          <p:cNvPr id="15" name="Picture 14" descr="footer2012-mco.jpg"/>
          <p:cNvPicPr>
            <a:picLocks noChangeAspect="1"/>
          </p:cNvPicPr>
          <p:nvPr/>
        </p:nvPicPr>
        <p:blipFill>
          <a:blip r:embed="rId2" cstate="print"/>
          <a:srcRect l="77956"/>
          <a:stretch>
            <a:fillRect/>
          </a:stretch>
        </p:blipFill>
        <p:spPr>
          <a:xfrm>
            <a:off x="7128284" y="6090047"/>
            <a:ext cx="2015716" cy="767953"/>
          </a:xfrm>
          <a:prstGeom prst="rect">
            <a:avLst/>
          </a:prstGeom>
        </p:spPr>
      </p:pic>
      <p:sp>
        <p:nvSpPr>
          <p:cNvPr id="26" name="Rectangle 25"/>
          <p:cNvSpPr/>
          <p:nvPr/>
        </p:nvSpPr>
        <p:spPr>
          <a:xfrm>
            <a:off x="-509" y="6090047"/>
            <a:ext cx="7128284" cy="7679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CA" sz="800" dirty="0" smtClean="0">
                <a:solidFill>
                  <a:srgbClr val="ADB7C3"/>
                </a:solidFill>
              </a:rPr>
              <a:t>McLean &amp; Company is a research and advisory firm that provides practical solutions</a:t>
            </a:r>
            <a:br>
              <a:rPr lang="en-CA" sz="800" dirty="0" smtClean="0">
                <a:solidFill>
                  <a:srgbClr val="ADB7C3"/>
                </a:solidFill>
              </a:rPr>
            </a:br>
            <a:r>
              <a:rPr lang="en-CA" sz="800" dirty="0" smtClean="0">
                <a:solidFill>
                  <a:srgbClr val="ADB7C3"/>
                </a:solidFill>
              </a:rPr>
              <a:t>to human resources challenges with executable research, tools, and advice that will have a</a:t>
            </a:r>
            <a:br>
              <a:rPr lang="en-CA" sz="800" dirty="0" smtClean="0">
                <a:solidFill>
                  <a:srgbClr val="ADB7C3"/>
                </a:solidFill>
              </a:rPr>
            </a:br>
            <a:r>
              <a:rPr lang="en-CA" sz="800" dirty="0" smtClean="0">
                <a:solidFill>
                  <a:srgbClr val="ADB7C3"/>
                </a:solidFill>
              </a:rPr>
              <a:t>clear and measurable impact on your business. © 1997-2014 McLean &amp; Company.</a:t>
            </a:r>
            <a:br>
              <a:rPr lang="en-CA" sz="800" dirty="0" smtClean="0">
                <a:solidFill>
                  <a:srgbClr val="ADB7C3"/>
                </a:solidFill>
              </a:rPr>
            </a:br>
            <a:r>
              <a:rPr lang="en-CA" sz="800" dirty="0" smtClean="0">
                <a:solidFill>
                  <a:srgbClr val="ADB7C3"/>
                </a:solidFill>
              </a:rPr>
              <a:t>McLean &amp; Company is a division of Info-Tech Research Group Inc.</a:t>
            </a:r>
            <a:endParaRPr lang="en-CA" sz="800" dirty="0">
              <a:solidFill>
                <a:srgbClr val="ADB7C3"/>
              </a:solidFill>
            </a:endParaRPr>
          </a:p>
        </p:txBody>
      </p:sp>
      <p:sp>
        <p:nvSpPr>
          <p:cNvPr id="6" name="Rectangle 5"/>
          <p:cNvSpPr/>
          <p:nvPr userDrawn="1"/>
        </p:nvSpPr>
        <p:spPr>
          <a:xfrm>
            <a:off x="0" y="6091639"/>
            <a:ext cx="7128284" cy="767953"/>
          </a:xfrm>
          <a:prstGeom prst="rect">
            <a:avLst/>
          </a:prstGeom>
          <a:solidFill>
            <a:srgbClr val="243F54"/>
          </a:solidFill>
          <a:ln w="25400" cap="flat" cmpd="sng" algn="ctr">
            <a:noFill/>
            <a:prstDash val="solid"/>
          </a:ln>
          <a:effectLst/>
        </p:spPr>
        <p:txBody>
          <a:bodyPr rtlCol="0" anchor="ctr"/>
          <a:lstStyle/>
          <a:p>
            <a:pPr algn="r" fontAlgn="base">
              <a:spcBef>
                <a:spcPct val="0"/>
              </a:spcBef>
              <a:spcAft>
                <a:spcPct val="0"/>
              </a:spcAft>
              <a:defRPr/>
            </a:pPr>
            <a:r>
              <a:rPr lang="en-CA" sz="800" kern="0" dirty="0" smtClean="0">
                <a:solidFill>
                  <a:srgbClr val="ADB7C3"/>
                </a:solidFill>
              </a:rPr>
              <a:t>McLean &amp; Company is a research and advisory firm that provides practical solutions</a:t>
            </a:r>
            <a:br>
              <a:rPr lang="en-CA" sz="800" kern="0" dirty="0" smtClean="0">
                <a:solidFill>
                  <a:srgbClr val="ADB7C3"/>
                </a:solidFill>
              </a:rPr>
            </a:br>
            <a:r>
              <a:rPr lang="en-CA" sz="800" kern="0" dirty="0" smtClean="0">
                <a:solidFill>
                  <a:srgbClr val="ADB7C3"/>
                </a:solidFill>
              </a:rPr>
              <a:t>to human resources challenges with executable research, tools, and advice that will have a</a:t>
            </a:r>
            <a:br>
              <a:rPr lang="en-CA" sz="800" kern="0" dirty="0" smtClean="0">
                <a:solidFill>
                  <a:srgbClr val="ADB7C3"/>
                </a:solidFill>
              </a:rPr>
            </a:br>
            <a:r>
              <a:rPr lang="en-CA" sz="800" kern="0" dirty="0" smtClean="0">
                <a:solidFill>
                  <a:srgbClr val="ADB7C3"/>
                </a:solidFill>
              </a:rPr>
              <a:t>clear and measurable impact on your business. © 1997-2014 McLean &amp; Company.</a:t>
            </a:r>
            <a:br>
              <a:rPr lang="en-CA" sz="800" kern="0" dirty="0" smtClean="0">
                <a:solidFill>
                  <a:srgbClr val="ADB7C3"/>
                </a:solidFill>
              </a:rPr>
            </a:br>
            <a:r>
              <a:rPr lang="en-CA" sz="800" kern="0" dirty="0" smtClean="0">
                <a:solidFill>
                  <a:srgbClr val="ADB7C3"/>
                </a:solidFill>
              </a:rPr>
              <a:t>McLean &amp; Company is a division of Info-Tech Research Group Inc.</a:t>
            </a:r>
          </a:p>
        </p:txBody>
      </p:sp>
      <p:pic>
        <p:nvPicPr>
          <p:cNvPr id="7" name="Picture 6" descr="footer2012-mco.jpg"/>
          <p:cNvPicPr>
            <a:picLocks noChangeAspect="1"/>
          </p:cNvPicPr>
          <p:nvPr userDrawn="1"/>
        </p:nvPicPr>
        <p:blipFill>
          <a:blip r:embed="rId2" cstate="print"/>
          <a:srcRect l="77956"/>
          <a:stretch>
            <a:fillRect/>
          </a:stretch>
        </p:blipFill>
        <p:spPr>
          <a:xfrm>
            <a:off x="7128284" y="6091639"/>
            <a:ext cx="2015716" cy="767953"/>
          </a:xfrm>
          <a:prstGeom prst="rect">
            <a:avLst/>
          </a:prstGeom>
        </p:spPr>
      </p:pic>
    </p:spTree>
    <p:extLst>
      <p:ext uri="{BB962C8B-B14F-4D97-AF65-F5344CB8AC3E}">
        <p14:creationId xmlns:p14="http://schemas.microsoft.com/office/powerpoint/2010/main" val="1034322573"/>
      </p:ext>
    </p:extLst>
  </p:cSld>
  <p:clrMapOvr>
    <a:masterClrMapping/>
  </p:clrMapOvr>
  <p:timing>
    <p:tnLst>
      <p:par>
        <p:cTn id="1" dur="indefinite" restart="never" nodeType="tmRoot"/>
      </p:par>
    </p:tnLst>
  </p:timing>
</p:sldLayout>
</file>

<file path=ppt/slideLayouts/slideLayout740.xml><?xml version="1.0" encoding="utf-8"?>
<p:sldLayout xmlns:a="http://schemas.openxmlformats.org/drawingml/2006/main" xmlns:r="http://schemas.openxmlformats.org/officeDocument/2006/relationships" xmlns:p="http://schemas.openxmlformats.org/presentationml/2006/main" preserve="1" userDrawn="1">
  <p:cSld name="Header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232756"/>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679856083"/>
      </p:ext>
    </p:extLst>
  </p:cSld>
  <p:clrMapOvr>
    <a:masterClrMapping/>
  </p:clrMapOvr>
  <p:timing>
    <p:tnLst>
      <p:par>
        <p:cTn id="1" dur="indefinite" restart="never" nodeType="tmRoot"/>
      </p:par>
    </p:tnLst>
  </p:timing>
</p:sldLayout>
</file>

<file path=ppt/slideLayouts/slideLayout741.xml><?xml version="1.0" encoding="utf-8"?>
<p:sldLayout xmlns:a="http://schemas.openxmlformats.org/drawingml/2006/main" xmlns:r="http://schemas.openxmlformats.org/officeDocument/2006/relationships" xmlns:p="http://schemas.openxmlformats.org/presentationml/2006/main" preserve="1" userDrawn="1">
  <p:cSld name="Left/Right Blank &amp; Lin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a:t>
            </a:r>
            <a:endParaRPr lang="en-CA" dirty="0"/>
          </a:p>
        </p:txBody>
      </p: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Tree>
    <p:extLst>
      <p:ext uri="{BB962C8B-B14F-4D97-AF65-F5344CB8AC3E}">
        <p14:creationId xmlns:p14="http://schemas.microsoft.com/office/powerpoint/2010/main" val="522966222"/>
      </p:ext>
    </p:extLst>
  </p:cSld>
  <p:clrMapOvr>
    <a:masterClrMapping/>
  </p:clrMapOvr>
  <p:timing>
    <p:tnLst>
      <p:par>
        <p:cTn id="1" dur="indefinite" restart="never" nodeType="tmRoot"/>
      </p:par>
    </p:tnLst>
  </p:timing>
</p:sldLayout>
</file>

<file path=ppt/slideLayouts/slideLayout742.xml><?xml version="1.0" encoding="utf-8"?>
<p:sldLayout xmlns:a="http://schemas.openxmlformats.org/drawingml/2006/main" xmlns:r="http://schemas.openxmlformats.org/officeDocument/2006/relationships" xmlns:p="http://schemas.openxmlformats.org/presentationml/2006/main" preserve="1" userDrawn="1">
  <p:cSld name="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970954871"/>
      </p:ext>
    </p:extLst>
  </p:cSld>
  <p:clrMapOvr>
    <a:masterClrMapping/>
  </p:clrMapOvr>
  <p:timing>
    <p:tnLst>
      <p:par>
        <p:cTn id="1" dur="indefinite" restart="never" nodeType="tmRoot"/>
      </p:par>
    </p:tnLst>
  </p:timing>
</p:sldLayout>
</file>

<file path=ppt/slideLayouts/slideLayout743.xml><?xml version="1.0" encoding="utf-8"?>
<p:sldLayout xmlns:a="http://schemas.openxmlformats.org/drawingml/2006/main" xmlns:r="http://schemas.openxmlformats.org/officeDocument/2006/relationships" xmlns:p="http://schemas.openxmlformats.org/presentationml/2006/main" preserve="1" userDrawn="1">
  <p:cSld name="Left Blank">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a:t>
            </a:r>
            <a:endParaRPr lang="en-CA" dirty="0"/>
          </a:p>
        </p:txBody>
      </p: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Content Placeholder 25"/>
          <p:cNvSpPr>
            <a:spLocks noGrp="1"/>
          </p:cNvSpPr>
          <p:nvPr>
            <p:ph sz="quarter" idx="20" hasCustomPrompt="1"/>
          </p:nvPr>
        </p:nvSpPr>
        <p:spPr>
          <a:xfrm>
            <a:off x="5581649" y="1880828"/>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4" name="Text Placeholder 41"/>
          <p:cNvSpPr>
            <a:spLocks noGrp="1"/>
          </p:cNvSpPr>
          <p:nvPr>
            <p:ph type="body" sz="quarter" idx="21" hasCustomPrompt="1"/>
          </p:nvPr>
        </p:nvSpPr>
        <p:spPr>
          <a:xfrm>
            <a:off x="5581649" y="4910709"/>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grpSp>
        <p:nvGrpSpPr>
          <p:cNvPr id="22" name="Group 21"/>
          <p:cNvGrpSpPr/>
          <p:nvPr userDrawn="1"/>
        </p:nvGrpSpPr>
        <p:grpSpPr>
          <a:xfrm>
            <a:off x="0" y="0"/>
            <a:ext cx="9144000" cy="6876000"/>
            <a:chOff x="0" y="0"/>
            <a:chExt cx="9144000" cy="6876000"/>
          </a:xfrm>
        </p:grpSpPr>
        <p:sp>
          <p:nvSpPr>
            <p:cNvPr id="23" name="Rectangle 22"/>
            <p:cNvSpPr/>
            <p:nvPr userDrawn="1"/>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4" name="Rectangle 23"/>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5" name="Rectangle 24"/>
            <p:cNvSpPr/>
            <p:nvPr userDrawn="1"/>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26" name="Rectangle 25"/>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Tree>
    <p:extLst>
      <p:ext uri="{BB962C8B-B14F-4D97-AF65-F5344CB8AC3E}">
        <p14:creationId xmlns:p14="http://schemas.microsoft.com/office/powerpoint/2010/main" val="273683901"/>
      </p:ext>
    </p:extLst>
  </p:cSld>
  <p:clrMapOvr>
    <a:masterClrMapping/>
  </p:clrMapOvr>
</p:sldLayout>
</file>

<file path=ppt/slideLayouts/slideLayout744.xml><?xml version="1.0" encoding="utf-8"?>
<p:sldLayout xmlns:a="http://schemas.openxmlformats.org/drawingml/2006/main" xmlns:r="http://schemas.openxmlformats.org/officeDocument/2006/relationships" xmlns:p="http://schemas.openxmlformats.org/presentationml/2006/main" preserve="1" userDrawn="1">
  <p:cSld name="Right Blank">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i="0"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20" name="Text Placeholder 41"/>
          <p:cNvSpPr>
            <a:spLocks noGrp="1"/>
          </p:cNvSpPr>
          <p:nvPr>
            <p:ph type="body" sz="quarter" idx="22" hasCustomPrompt="1"/>
          </p:nvPr>
        </p:nvSpPr>
        <p:spPr>
          <a:xfrm>
            <a:off x="249303" y="5357454"/>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25" name="Text Placeholder 41"/>
          <p:cNvSpPr>
            <a:spLocks noGrp="1"/>
          </p:cNvSpPr>
          <p:nvPr>
            <p:ph type="body" sz="quarter" idx="16" hasCustomPrompt="1"/>
          </p:nvPr>
        </p:nvSpPr>
        <p:spPr>
          <a:xfrm>
            <a:off x="249303" y="1880828"/>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defTabSz="895350">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4012674877"/>
      </p:ext>
    </p:extLst>
  </p:cSld>
  <p:clrMapOvr>
    <a:masterClrMapping/>
  </p:clrMapOvr>
  <p:timing>
    <p:tnLst>
      <p:par>
        <p:cTn id="1" dur="indefinite" restart="never" nodeType="tmRoot"/>
      </p:par>
    </p:tnLst>
  </p:timing>
</p:sldLayout>
</file>

<file path=ppt/slideLayouts/slideLayout745.xml><?xml version="1.0" encoding="utf-8"?>
<p:sldLayout xmlns:a="http://schemas.openxmlformats.org/drawingml/2006/main" xmlns:r="http://schemas.openxmlformats.org/officeDocument/2006/relationships" xmlns:p="http://schemas.openxmlformats.org/presentationml/2006/main" preserve="1" userDrawn="1">
  <p:cSld name="Copy/Image (60/40) &amp; Quot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2" name="Text Placeholder 41"/>
          <p:cNvSpPr>
            <a:spLocks noGrp="1"/>
          </p:cNvSpPr>
          <p:nvPr>
            <p:ph type="body" sz="quarter" idx="16" hasCustomPrompt="1"/>
          </p:nvPr>
        </p:nvSpPr>
        <p:spPr>
          <a:xfrm>
            <a:off x="249303" y="1883744"/>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6" name="Content Placeholder 25"/>
          <p:cNvSpPr>
            <a:spLocks noGrp="1"/>
          </p:cNvSpPr>
          <p:nvPr>
            <p:ph sz="quarter" idx="20" hasCustomPrompt="1"/>
          </p:nvPr>
        </p:nvSpPr>
        <p:spPr>
          <a:xfrm>
            <a:off x="5581649" y="1880828"/>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7" name="Text Placeholder 41"/>
          <p:cNvSpPr>
            <a:spLocks noGrp="1"/>
          </p:cNvSpPr>
          <p:nvPr>
            <p:ph type="body" sz="quarter" idx="21" hasCustomPrompt="1"/>
          </p:nvPr>
        </p:nvSpPr>
        <p:spPr>
          <a:xfrm>
            <a:off x="5581649" y="4910709"/>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9" name="Text Placeholder 41"/>
          <p:cNvSpPr>
            <a:spLocks noGrp="1"/>
          </p:cNvSpPr>
          <p:nvPr>
            <p:ph type="body" sz="quarter" idx="22" hasCustomPrompt="1"/>
          </p:nvPr>
        </p:nvSpPr>
        <p:spPr>
          <a:xfrm>
            <a:off x="249303" y="5360370"/>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Tree>
    <p:extLst>
      <p:ext uri="{BB962C8B-B14F-4D97-AF65-F5344CB8AC3E}">
        <p14:creationId xmlns:p14="http://schemas.microsoft.com/office/powerpoint/2010/main" val="4083507733"/>
      </p:ext>
    </p:extLst>
  </p:cSld>
  <p:clrMapOvr>
    <a:masterClrMapping/>
  </p:clrMapOvr>
  <p:timing>
    <p:tnLst>
      <p:par>
        <p:cTn id="1" dur="indefinite" restart="never" nodeType="tmRoot"/>
      </p:par>
    </p:tnLst>
  </p:timing>
</p:sldLayout>
</file>

<file path=ppt/slideLayouts/slideLayout746.xml><?xml version="1.0" encoding="utf-8"?>
<p:sldLayout xmlns:a="http://schemas.openxmlformats.org/drawingml/2006/main" xmlns:r="http://schemas.openxmlformats.org/officeDocument/2006/relationships" xmlns:p="http://schemas.openxmlformats.org/presentationml/2006/main" preserve="1" userDrawn="1">
  <p:cSld name="Copy/Image Equal">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1" name="Text Placeholder 41"/>
          <p:cNvSpPr>
            <a:spLocks noGrp="1"/>
          </p:cNvSpPr>
          <p:nvPr>
            <p:ph type="body" sz="quarter" idx="16" hasCustomPrompt="1"/>
          </p:nvPr>
        </p:nvSpPr>
        <p:spPr>
          <a:xfrm>
            <a:off x="260651" y="2022215"/>
            <a:ext cx="4059320"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5305425"/>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7"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35"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grpSp>
        <p:nvGrpSpPr>
          <p:cNvPr id="15" name="Group 14"/>
          <p:cNvGrpSpPr/>
          <p:nvPr userDrawn="1"/>
        </p:nvGrpSpPr>
        <p:grpSpPr>
          <a:xfrm>
            <a:off x="0" y="0"/>
            <a:ext cx="9144000" cy="6876000"/>
            <a:chOff x="0" y="0"/>
            <a:chExt cx="9144000" cy="6876000"/>
          </a:xfrm>
        </p:grpSpPr>
        <p:sp>
          <p:nvSpPr>
            <p:cNvPr id="16" name="Rectangle 15"/>
            <p:cNvSpPr/>
            <p:nvPr userDrawn="1"/>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7" name="Rectangle 16"/>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8" name="Rectangle 17"/>
            <p:cNvSpPr/>
            <p:nvPr userDrawn="1"/>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20" name="Rectangle 19"/>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Tree>
    <p:extLst>
      <p:ext uri="{BB962C8B-B14F-4D97-AF65-F5344CB8AC3E}">
        <p14:creationId xmlns:p14="http://schemas.microsoft.com/office/powerpoint/2010/main" val="1409194951"/>
      </p:ext>
    </p:extLst>
  </p:cSld>
  <p:clrMapOvr>
    <a:masterClrMapping/>
  </p:clrMapOvr>
</p:sldLayout>
</file>

<file path=ppt/slideLayouts/slideLayout747.xml><?xml version="1.0" encoding="utf-8"?>
<p:sldLayout xmlns:a="http://schemas.openxmlformats.org/drawingml/2006/main" xmlns:r="http://schemas.openxmlformats.org/officeDocument/2006/relationships" xmlns:p="http://schemas.openxmlformats.org/presentationml/2006/main" preserve="1" userDrawn="1">
  <p:cSld name="Copy &amp; Image / Image Equal Vendor Landscape 2">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1880828"/>
            <a:ext cx="3996443" cy="2489821"/>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1" name="Text Placeholder 41"/>
          <p:cNvSpPr>
            <a:spLocks noGrp="1"/>
          </p:cNvSpPr>
          <p:nvPr>
            <p:ph type="body" sz="quarter" idx="16" hasCustomPrompt="1"/>
          </p:nvPr>
        </p:nvSpPr>
        <p:spPr>
          <a:xfrm>
            <a:off x="260651" y="1883744"/>
            <a:ext cx="4059320" cy="1514797"/>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4370649"/>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7"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5" name="Content Placeholder 25"/>
          <p:cNvSpPr>
            <a:spLocks noGrp="1"/>
          </p:cNvSpPr>
          <p:nvPr>
            <p:ph sz="quarter" idx="23" hasCustomPrompt="1"/>
          </p:nvPr>
        </p:nvSpPr>
        <p:spPr>
          <a:xfrm>
            <a:off x="260650" y="3578561"/>
            <a:ext cx="4059321" cy="1094047"/>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p:txBody>
      </p:sp>
      <p:sp>
        <p:nvSpPr>
          <p:cNvPr id="17"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grpSp>
        <p:nvGrpSpPr>
          <p:cNvPr id="16" name="Group 15"/>
          <p:cNvGrpSpPr/>
          <p:nvPr userDrawn="1"/>
        </p:nvGrpSpPr>
        <p:grpSpPr>
          <a:xfrm>
            <a:off x="0" y="0"/>
            <a:ext cx="9144000" cy="6876000"/>
            <a:chOff x="0" y="0"/>
            <a:chExt cx="9144000" cy="6876000"/>
          </a:xfrm>
        </p:grpSpPr>
        <p:sp>
          <p:nvSpPr>
            <p:cNvPr id="18" name="Rectangle 17"/>
            <p:cNvSpPr/>
            <p:nvPr userDrawn="1"/>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9" name="Rectangle 18"/>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0" name="Rectangle 19"/>
            <p:cNvSpPr/>
            <p:nvPr userDrawn="1"/>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23" name="Rectangle 22"/>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Tree>
    <p:extLst>
      <p:ext uri="{BB962C8B-B14F-4D97-AF65-F5344CB8AC3E}">
        <p14:creationId xmlns:p14="http://schemas.microsoft.com/office/powerpoint/2010/main" val="1067413018"/>
      </p:ext>
    </p:extLst>
  </p:cSld>
  <p:clrMapOvr>
    <a:masterClrMapping/>
  </p:clrMapOvr>
  <p:timing>
    <p:tnLst>
      <p:par>
        <p:cTn id="1" dur="indefinite" restart="never" nodeType="tmRoot"/>
      </p:par>
    </p:tnLst>
  </p:timing>
</p:sldLayout>
</file>

<file path=ppt/slideLayouts/slideLayout748.xml><?xml version="1.0" encoding="utf-8"?>
<p:sldLayout xmlns:a="http://schemas.openxmlformats.org/drawingml/2006/main" xmlns:r="http://schemas.openxmlformats.org/officeDocument/2006/relationships" xmlns:p="http://schemas.openxmlformats.org/presentationml/2006/main" preserve="1" userDrawn="1">
  <p:cSld name="Image/Image Equal">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8" name="Content Placeholder 25"/>
          <p:cNvSpPr>
            <a:spLocks noGrp="1"/>
          </p:cNvSpPr>
          <p:nvPr>
            <p:ph sz="quarter" idx="23" hasCustomPrompt="1"/>
          </p:nvPr>
        </p:nvSpPr>
        <p:spPr>
          <a:xfrm>
            <a:off x="260650" y="2019300"/>
            <a:ext cx="4059321"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0"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5" name="Text Placeholder 41"/>
          <p:cNvSpPr>
            <a:spLocks noGrp="1"/>
          </p:cNvSpPr>
          <p:nvPr>
            <p:ph type="body" sz="quarter" idx="18" hasCustomPrompt="1"/>
          </p:nvPr>
        </p:nvSpPr>
        <p:spPr>
          <a:xfrm>
            <a:off x="260650" y="5387083"/>
            <a:ext cx="4059321"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28" name="Text Placeholder 41"/>
          <p:cNvSpPr>
            <a:spLocks noGrp="1"/>
          </p:cNvSpPr>
          <p:nvPr>
            <p:ph type="body" sz="quarter" idx="25" hasCustomPrompt="1"/>
          </p:nvPr>
        </p:nvSpPr>
        <p:spPr>
          <a:xfrm>
            <a:off x="4824029" y="5387083"/>
            <a:ext cx="3996443"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grpSp>
        <p:nvGrpSpPr>
          <p:cNvPr id="16" name="Group 15"/>
          <p:cNvGrpSpPr/>
          <p:nvPr userDrawn="1"/>
        </p:nvGrpSpPr>
        <p:grpSpPr>
          <a:xfrm>
            <a:off x="0" y="0"/>
            <a:ext cx="9144000" cy="6876000"/>
            <a:chOff x="0" y="0"/>
            <a:chExt cx="9144000" cy="6876000"/>
          </a:xfrm>
        </p:grpSpPr>
        <p:sp>
          <p:nvSpPr>
            <p:cNvPr id="17" name="Rectangle 16"/>
            <p:cNvSpPr/>
            <p:nvPr userDrawn="1"/>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1" name="Rectangle 20"/>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2" name="Rectangle 21"/>
            <p:cNvSpPr/>
            <p:nvPr userDrawn="1"/>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24" name="Rectangle 23"/>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Tree>
    <p:extLst>
      <p:ext uri="{BB962C8B-B14F-4D97-AF65-F5344CB8AC3E}">
        <p14:creationId xmlns:p14="http://schemas.microsoft.com/office/powerpoint/2010/main" val="452486007"/>
      </p:ext>
    </p:extLst>
  </p:cSld>
  <p:clrMapOvr>
    <a:masterClrMapping/>
  </p:clrMapOvr>
</p:sldLayout>
</file>

<file path=ppt/slideLayouts/slideLayout74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3245909"/>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Section Cover Page">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p:ph type="body" sz="quarter" idx="18" hasCustomPrompt="1"/>
          </p:nvPr>
        </p:nvSpPr>
        <p:spPr>
          <a:xfrm>
            <a:off x="6336196" y="4298777"/>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791580" y="4311718"/>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Tree>
    <p:extLst>
      <p:ext uri="{BB962C8B-B14F-4D97-AF65-F5344CB8AC3E}">
        <p14:creationId xmlns:p14="http://schemas.microsoft.com/office/powerpoint/2010/main" val="2895352601"/>
      </p:ext>
    </p:extLst>
  </p:cSld>
  <p:clrMapOvr>
    <a:masterClrMapping/>
  </p:clrMapOvr>
  <p:timing>
    <p:tnLst>
      <p:par>
        <p:cTn id="1" dur="indefinite" restart="never" nodeType="tmRoot"/>
      </p:par>
    </p:tnLst>
  </p:timing>
  <p:hf hdr="0" ftr="0" dt="0"/>
</p:sldLayout>
</file>

<file path=ppt/slideLayouts/slideLayout750.xml><?xml version="1.0" encoding="utf-8"?>
<p:sldLayout xmlns:a="http://schemas.openxmlformats.org/drawingml/2006/main" xmlns:r="http://schemas.openxmlformats.org/officeDocument/2006/relationships" xmlns:p="http://schemas.openxmlformats.org/presentationml/2006/main" preserve="1" userDrawn="1">
  <p:cSld name="18_Title Only">
    <p:spTree>
      <p:nvGrpSpPr>
        <p:cNvPr id="1" name=""/>
        <p:cNvGrpSpPr/>
        <p:nvPr/>
      </p:nvGrpSpPr>
      <p:grpSpPr>
        <a:xfrm>
          <a:off x="0" y="0"/>
          <a:ext cx="0" cy="0"/>
          <a:chOff x="0" y="0"/>
          <a:chExt cx="0" cy="0"/>
        </a:xfrm>
      </p:grpSpPr>
      <p:sp>
        <p:nvSpPr>
          <p:cNvPr id="17" name="Rectangle 16"/>
          <p:cNvSpPr/>
          <p:nvPr userDrawn="1"/>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sz="9600" dirty="0">
              <a:solidFill>
                <a:srgbClr val="FFFFFF"/>
              </a:solidFill>
            </a:endParaRPr>
          </a:p>
        </p:txBody>
      </p:sp>
      <p:sp>
        <p:nvSpPr>
          <p:cNvPr id="6" name="Text Placeholder 5"/>
          <p:cNvSpPr>
            <a:spLocks noGrp="1"/>
          </p:cNvSpPr>
          <p:nvPr>
            <p:ph type="body" sz="quarter" idx="10" hasCustomPrompt="1"/>
          </p:nvPr>
        </p:nvSpPr>
        <p:spPr>
          <a:xfrm>
            <a:off x="1223962" y="1196974"/>
            <a:ext cx="6480385" cy="4464273"/>
          </a:xfrm>
        </p:spPr>
        <p:txBody>
          <a:bodyPr/>
          <a:lstStyle>
            <a:lvl1pPr algn="ctr">
              <a:buFontTx/>
              <a:buNone/>
              <a:defRPr sz="8800" baseline="0">
                <a:solidFill>
                  <a:schemeClr val="bg1"/>
                </a:solidFill>
              </a:defRPr>
            </a:lvl1pPr>
            <a:lvl2pPr>
              <a:buFontTx/>
              <a:buNone/>
              <a:defRPr/>
            </a:lvl2pPr>
            <a:lvl3pPr>
              <a:buFontTx/>
              <a:buNone/>
              <a:defRPr/>
            </a:lvl3pPr>
            <a:lvl4pPr>
              <a:buFontTx/>
              <a:buNone/>
              <a:defRPr/>
            </a:lvl4pPr>
            <a:lvl5pPr>
              <a:buFontTx/>
              <a:buNone/>
              <a:defRPr/>
            </a:lvl5pPr>
          </a:lstStyle>
          <a:p>
            <a:pPr lvl="0"/>
            <a:r>
              <a:rPr lang="en-US" dirty="0" smtClean="0"/>
              <a:t>Thought</a:t>
            </a:r>
          </a:p>
          <a:p>
            <a:pPr lvl="0"/>
            <a:r>
              <a:rPr lang="en-US" dirty="0" smtClean="0"/>
              <a:t>Model</a:t>
            </a:r>
            <a:br>
              <a:rPr lang="en-US" dirty="0" smtClean="0"/>
            </a:br>
            <a:r>
              <a:rPr lang="en-US" dirty="0" smtClean="0"/>
              <a:t>Layouts</a:t>
            </a:r>
            <a:endParaRPr lang="en-CA" dirty="0"/>
          </a:p>
        </p:txBody>
      </p:sp>
    </p:spTree>
    <p:extLst>
      <p:ext uri="{BB962C8B-B14F-4D97-AF65-F5344CB8AC3E}">
        <p14:creationId xmlns:p14="http://schemas.microsoft.com/office/powerpoint/2010/main" val="1795330767"/>
      </p:ext>
    </p:extLst>
  </p:cSld>
  <p:clrMapOvr>
    <a:masterClrMapping/>
  </p:clrMapOvr>
  <p:timing>
    <p:tnLst>
      <p:par>
        <p:cTn id="1" dur="indefinite" restart="never" nodeType="tmRoot"/>
      </p:par>
    </p:tnLst>
  </p:timing>
</p:sldLayout>
</file>

<file path=ppt/slideLayouts/slideLayout751.xml><?xml version="1.0" encoding="utf-8"?>
<p:sldLayout xmlns:a="http://schemas.openxmlformats.org/drawingml/2006/main" xmlns:r="http://schemas.openxmlformats.org/officeDocument/2006/relationships" xmlns:p="http://schemas.openxmlformats.org/presentationml/2006/main" preserve="1" userDrawn="1">
  <p:cSld name="1_Header / Subhead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55" name="Text Placeholder 41"/>
          <p:cNvSpPr>
            <a:spLocks noGrp="1"/>
          </p:cNvSpPr>
          <p:nvPr>
            <p:ph type="body" sz="quarter" idx="16" hasCustomPrompt="1"/>
          </p:nvPr>
        </p:nvSpPr>
        <p:spPr>
          <a:xfrm>
            <a:off x="249302" y="1880828"/>
            <a:ext cx="8627997" cy="4455172"/>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grpSp>
        <p:nvGrpSpPr>
          <p:cNvPr id="17" name="Group 16"/>
          <p:cNvGrpSpPr/>
          <p:nvPr userDrawn="1"/>
        </p:nvGrpSpPr>
        <p:grpSpPr>
          <a:xfrm>
            <a:off x="0" y="0"/>
            <a:ext cx="9144000" cy="6876000"/>
            <a:chOff x="0" y="0"/>
            <a:chExt cx="9144000" cy="6876000"/>
          </a:xfrm>
        </p:grpSpPr>
        <p:sp>
          <p:nvSpPr>
            <p:cNvPr id="20" name="Rectangle 19"/>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1" name="Rectangle 20"/>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2" name="Rectangle 21"/>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23" name="Rectangle 22"/>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Tree>
    <p:extLst>
      <p:ext uri="{BB962C8B-B14F-4D97-AF65-F5344CB8AC3E}">
        <p14:creationId xmlns:p14="http://schemas.microsoft.com/office/powerpoint/2010/main" val="2535579014"/>
      </p:ext>
    </p:extLst>
  </p:cSld>
  <p:clrMapOvr>
    <a:masterClrMapping/>
  </p:clrMapOvr>
</p:sldLayout>
</file>

<file path=ppt/slideLayouts/slideLayout752.xml><?xml version="1.0" encoding="utf-8"?>
<p:sldLayout xmlns:a="http://schemas.openxmlformats.org/drawingml/2006/main" xmlns:r="http://schemas.openxmlformats.org/officeDocument/2006/relationships" xmlns:p="http://schemas.openxmlformats.org/presentationml/2006/main" preserve="1" userDrawn="1">
  <p:cSld name="1_Header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55" name="Text Placeholder 41"/>
          <p:cNvSpPr>
            <a:spLocks noGrp="1"/>
          </p:cNvSpPr>
          <p:nvPr>
            <p:ph type="body" sz="quarter" idx="16" hasCustomPrompt="1"/>
          </p:nvPr>
        </p:nvSpPr>
        <p:spPr>
          <a:xfrm>
            <a:off x="249302" y="1376772"/>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0"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3" name="Group 12"/>
          <p:cNvGrpSpPr/>
          <p:nvPr userDrawn="1"/>
        </p:nvGrpSpPr>
        <p:grpSpPr>
          <a:xfrm>
            <a:off x="0" y="0"/>
            <a:ext cx="9144000" cy="6876000"/>
            <a:chOff x="0" y="0"/>
            <a:chExt cx="9144000" cy="6876000"/>
          </a:xfrm>
        </p:grpSpPr>
        <p:sp>
          <p:nvSpPr>
            <p:cNvPr id="14" name="Rectangle 13"/>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5" name="Rectangle 14"/>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6" name="Rectangle 15"/>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17" name="Rectangle 16"/>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
        <p:nvSpPr>
          <p:cNvPr id="1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val="261242910"/>
      </p:ext>
    </p:extLst>
  </p:cSld>
  <p:clrMapOvr>
    <a:masterClrMapping/>
  </p:clrMapOvr>
</p:sldLayout>
</file>

<file path=ppt/slideLayouts/slideLayout753.xml><?xml version="1.0" encoding="utf-8"?>
<p:sldLayout xmlns:a="http://schemas.openxmlformats.org/drawingml/2006/main" xmlns:r="http://schemas.openxmlformats.org/officeDocument/2006/relationships" xmlns:p="http://schemas.openxmlformats.org/presentationml/2006/main" preserve="1" userDrawn="1">
  <p:cSld name="1_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0" name="Group 9"/>
          <p:cNvGrpSpPr/>
          <p:nvPr userDrawn="1"/>
        </p:nvGrpSpPr>
        <p:grpSpPr>
          <a:xfrm>
            <a:off x="0" y="0"/>
            <a:ext cx="9144000" cy="6876000"/>
            <a:chOff x="0" y="0"/>
            <a:chExt cx="9144000" cy="6876000"/>
          </a:xfrm>
        </p:grpSpPr>
        <p:sp>
          <p:nvSpPr>
            <p:cNvPr id="13" name="Rectangle 12"/>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4" name="Rectangle 13"/>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5" name="Rectangle 14"/>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16" name="Rectangle 15"/>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
        <p:nvSpPr>
          <p:cNvPr id="17"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val="1470118802"/>
      </p:ext>
    </p:extLst>
  </p:cSld>
  <p:clrMapOvr>
    <a:masterClrMapping/>
  </p:clrMapOvr>
</p:sldLayout>
</file>

<file path=ppt/slideLayouts/slideLayout754.xml><?xml version="1.0" encoding="utf-8"?>
<p:sldLayout xmlns:a="http://schemas.openxmlformats.org/drawingml/2006/main" xmlns:r="http://schemas.openxmlformats.org/officeDocument/2006/relationships" xmlns:p="http://schemas.openxmlformats.org/presentationml/2006/main" preserve="1" userDrawn="1">
  <p:cSld name="1_Vendor Landscape 40/60">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3" name="Group 12"/>
          <p:cNvGrpSpPr/>
          <p:nvPr userDrawn="1"/>
        </p:nvGrpSpPr>
        <p:grpSpPr>
          <a:xfrm>
            <a:off x="0" y="0"/>
            <a:ext cx="9144000" cy="6876000"/>
            <a:chOff x="0" y="0"/>
            <a:chExt cx="9144000" cy="6876000"/>
          </a:xfrm>
        </p:grpSpPr>
        <p:sp>
          <p:nvSpPr>
            <p:cNvPr id="14" name="Rectangle 13"/>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5" name="Rectangle 14"/>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6" name="Rectangle 15"/>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17" name="Rectangle 16"/>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
        <p:nvSpPr>
          <p:cNvPr id="1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val="1287582625"/>
      </p:ext>
    </p:extLst>
  </p:cSld>
  <p:clrMapOvr>
    <a:masterClrMapping/>
  </p:clrMapOvr>
</p:sldLayout>
</file>

<file path=ppt/slideLayouts/slideLayout755.xml><?xml version="1.0" encoding="utf-8"?>
<p:sldLayout xmlns:a="http://schemas.openxmlformats.org/drawingml/2006/main" xmlns:r="http://schemas.openxmlformats.org/officeDocument/2006/relationships" xmlns:p="http://schemas.openxmlformats.org/presentationml/2006/main" preserve="1" userDrawn="1">
  <p:cSld name="1_Left/Right Blank &amp; Lin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4" name="Group 13"/>
          <p:cNvGrpSpPr/>
          <p:nvPr userDrawn="1"/>
        </p:nvGrpSpPr>
        <p:grpSpPr>
          <a:xfrm>
            <a:off x="0" y="0"/>
            <a:ext cx="9144000" cy="6876000"/>
            <a:chOff x="0" y="0"/>
            <a:chExt cx="9144000" cy="6876000"/>
          </a:xfrm>
        </p:grpSpPr>
        <p:sp>
          <p:nvSpPr>
            <p:cNvPr id="15" name="Rectangle 14"/>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6" name="Rectangle 15"/>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7" name="Rectangle 16"/>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18" name="Rectangle 17"/>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val="171120798"/>
      </p:ext>
    </p:extLst>
  </p:cSld>
  <p:clrMapOvr>
    <a:masterClrMapping/>
  </p:clrMapOvr>
</p:sldLayout>
</file>

<file path=ppt/slideLayouts/slideLayout756.xml><?xml version="1.0" encoding="utf-8"?>
<p:sldLayout xmlns:a="http://schemas.openxmlformats.org/drawingml/2006/main" xmlns:r="http://schemas.openxmlformats.org/officeDocument/2006/relationships" xmlns:p="http://schemas.openxmlformats.org/presentationml/2006/main" preserve="1" userDrawn="1">
  <p:cSld name="1_Left Blank">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Content Placeholder 25"/>
          <p:cNvSpPr>
            <a:spLocks noGrp="1"/>
          </p:cNvSpPr>
          <p:nvPr>
            <p:ph sz="quarter" idx="20" hasCustomPrompt="1"/>
          </p:nvPr>
        </p:nvSpPr>
        <p:spPr>
          <a:xfrm>
            <a:off x="5581649" y="1889980"/>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4" name="Text Placeholder 41"/>
          <p:cNvSpPr>
            <a:spLocks noGrp="1"/>
          </p:cNvSpPr>
          <p:nvPr>
            <p:ph type="body" sz="quarter" idx="21" hasCustomPrompt="1"/>
          </p:nvPr>
        </p:nvSpPr>
        <p:spPr>
          <a:xfrm>
            <a:off x="5581649" y="4919861"/>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22" name="Group 21"/>
          <p:cNvGrpSpPr/>
          <p:nvPr userDrawn="1"/>
        </p:nvGrpSpPr>
        <p:grpSpPr>
          <a:xfrm>
            <a:off x="0" y="0"/>
            <a:ext cx="9144000" cy="6876000"/>
            <a:chOff x="0" y="0"/>
            <a:chExt cx="9144000" cy="6876000"/>
          </a:xfrm>
        </p:grpSpPr>
        <p:sp>
          <p:nvSpPr>
            <p:cNvPr id="23" name="Rectangle 22"/>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4" name="Rectangle 23"/>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5" name="Rectangle 24"/>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26" name="Rectangle 25"/>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
        <p:nvSpPr>
          <p:cNvPr id="27"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val="3786337754"/>
      </p:ext>
    </p:extLst>
  </p:cSld>
  <p:clrMapOvr>
    <a:masterClrMapping/>
  </p:clrMapOvr>
</p:sldLayout>
</file>

<file path=ppt/slideLayouts/slideLayout757.xml><?xml version="1.0" encoding="utf-8"?>
<p:sldLayout xmlns:a="http://schemas.openxmlformats.org/drawingml/2006/main" xmlns:r="http://schemas.openxmlformats.org/officeDocument/2006/relationships" xmlns:p="http://schemas.openxmlformats.org/presentationml/2006/main" preserve="1" userDrawn="1">
  <p:cSld name="1_Right Blank">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20" name="Text Placeholder 41"/>
          <p:cNvSpPr>
            <a:spLocks noGrp="1"/>
          </p:cNvSpPr>
          <p:nvPr>
            <p:ph type="body" sz="quarter" idx="22" hasCustomPrompt="1"/>
          </p:nvPr>
        </p:nvSpPr>
        <p:spPr>
          <a:xfrm>
            <a:off x="249303" y="5369522"/>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25" name="Text Placeholder 41"/>
          <p:cNvSpPr>
            <a:spLocks noGrp="1"/>
          </p:cNvSpPr>
          <p:nvPr>
            <p:ph type="body" sz="quarter" idx="16" hasCustomPrompt="1"/>
          </p:nvPr>
        </p:nvSpPr>
        <p:spPr>
          <a:xfrm>
            <a:off x="249303" y="1892896"/>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defTabSz="895350">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4" name="Group 13"/>
          <p:cNvGrpSpPr/>
          <p:nvPr userDrawn="1"/>
        </p:nvGrpSpPr>
        <p:grpSpPr>
          <a:xfrm>
            <a:off x="0" y="0"/>
            <a:ext cx="9144000" cy="6876000"/>
            <a:chOff x="0" y="0"/>
            <a:chExt cx="9144000" cy="6876000"/>
          </a:xfrm>
        </p:grpSpPr>
        <p:sp>
          <p:nvSpPr>
            <p:cNvPr id="15" name="Rectangle 14"/>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6" name="Rectangle 15"/>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7" name="Rectangle 16"/>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18" name="Rectangle 17"/>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val="242435056"/>
      </p:ext>
    </p:extLst>
  </p:cSld>
  <p:clrMapOvr>
    <a:masterClrMapping/>
  </p:clrMapOvr>
</p:sldLayout>
</file>

<file path=ppt/slideLayouts/slideLayout758.xml><?xml version="1.0" encoding="utf-8"?>
<p:sldLayout xmlns:a="http://schemas.openxmlformats.org/drawingml/2006/main" xmlns:r="http://schemas.openxmlformats.org/officeDocument/2006/relationships" xmlns:p="http://schemas.openxmlformats.org/presentationml/2006/main" preserve="1" userDrawn="1">
  <p:cSld name="1_Copy/Image (60/40) &amp; Quot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2" name="Text Placeholder 41"/>
          <p:cNvSpPr>
            <a:spLocks noGrp="1"/>
          </p:cNvSpPr>
          <p:nvPr>
            <p:ph type="body" sz="quarter" idx="16" hasCustomPrompt="1"/>
          </p:nvPr>
        </p:nvSpPr>
        <p:spPr>
          <a:xfrm>
            <a:off x="249303" y="1892896"/>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6" name="Content Placeholder 25"/>
          <p:cNvSpPr>
            <a:spLocks noGrp="1"/>
          </p:cNvSpPr>
          <p:nvPr>
            <p:ph sz="quarter" idx="20" hasCustomPrompt="1"/>
          </p:nvPr>
        </p:nvSpPr>
        <p:spPr>
          <a:xfrm>
            <a:off x="5581649" y="1889980"/>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7" name="Text Placeholder 41"/>
          <p:cNvSpPr>
            <a:spLocks noGrp="1"/>
          </p:cNvSpPr>
          <p:nvPr>
            <p:ph type="body" sz="quarter" idx="21" hasCustomPrompt="1"/>
          </p:nvPr>
        </p:nvSpPr>
        <p:spPr>
          <a:xfrm>
            <a:off x="5581649" y="4919861"/>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9" name="Text Placeholder 41"/>
          <p:cNvSpPr>
            <a:spLocks noGrp="1"/>
          </p:cNvSpPr>
          <p:nvPr>
            <p:ph type="body" sz="quarter" idx="22" hasCustomPrompt="1"/>
          </p:nvPr>
        </p:nvSpPr>
        <p:spPr>
          <a:xfrm>
            <a:off x="249303" y="5369522"/>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6" name="Group 15"/>
          <p:cNvGrpSpPr/>
          <p:nvPr userDrawn="1"/>
        </p:nvGrpSpPr>
        <p:grpSpPr>
          <a:xfrm>
            <a:off x="0" y="0"/>
            <a:ext cx="9144000" cy="6876000"/>
            <a:chOff x="0" y="0"/>
            <a:chExt cx="9144000" cy="6876000"/>
          </a:xfrm>
        </p:grpSpPr>
        <p:sp>
          <p:nvSpPr>
            <p:cNvPr id="17" name="Rectangle 16"/>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8" name="Rectangle 17"/>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9" name="Rectangle 18"/>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20" name="Rectangle 19"/>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
        <p:nvSpPr>
          <p:cNvPr id="21"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val="568879755"/>
      </p:ext>
    </p:extLst>
  </p:cSld>
  <p:clrMapOvr>
    <a:masterClrMapping/>
  </p:clrMapOvr>
</p:sldLayout>
</file>

<file path=ppt/slideLayouts/slideLayout759.xml><?xml version="1.0" encoding="utf-8"?>
<p:sldLayout xmlns:a="http://schemas.openxmlformats.org/drawingml/2006/main" xmlns:r="http://schemas.openxmlformats.org/officeDocument/2006/relationships" xmlns:p="http://schemas.openxmlformats.org/presentationml/2006/main" preserve="1" userDrawn="1">
  <p:cSld name="1_Copy/Image Equal">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1" name="Text Placeholder 41"/>
          <p:cNvSpPr>
            <a:spLocks noGrp="1"/>
          </p:cNvSpPr>
          <p:nvPr>
            <p:ph type="body" sz="quarter" idx="16" hasCustomPrompt="1"/>
          </p:nvPr>
        </p:nvSpPr>
        <p:spPr>
          <a:xfrm>
            <a:off x="260651" y="2022215"/>
            <a:ext cx="4059320"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5305425"/>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35"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6" name="Group 15"/>
          <p:cNvGrpSpPr/>
          <p:nvPr userDrawn="1"/>
        </p:nvGrpSpPr>
        <p:grpSpPr>
          <a:xfrm>
            <a:off x="0" y="0"/>
            <a:ext cx="9144000" cy="6876000"/>
            <a:chOff x="0" y="0"/>
            <a:chExt cx="9144000" cy="6876000"/>
          </a:xfrm>
        </p:grpSpPr>
        <p:sp>
          <p:nvSpPr>
            <p:cNvPr id="17" name="Rectangle 16"/>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8" name="Rectangle 17"/>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0" name="Rectangle 19"/>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23" name="Rectangle 22"/>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
        <p:nvSpPr>
          <p:cNvPr id="25"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val="285032695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Introduction">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5" name="Text Placeholder 41"/>
          <p:cNvSpPr>
            <a:spLocks noGrp="1"/>
          </p:cNvSpPr>
          <p:nvPr>
            <p:ph type="body" sz="quarter" idx="16" hasCustomPrompt="1"/>
          </p:nvPr>
        </p:nvSpPr>
        <p:spPr>
          <a:xfrm>
            <a:off x="249303" y="2507593"/>
            <a:ext cx="4034665" cy="2376264"/>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26" name="Text Placeholder 41"/>
          <p:cNvSpPr>
            <a:spLocks noGrp="1"/>
          </p:cNvSpPr>
          <p:nvPr>
            <p:ph type="body" sz="quarter" idx="23" hasCustomPrompt="1"/>
          </p:nvPr>
        </p:nvSpPr>
        <p:spPr>
          <a:xfrm>
            <a:off x="4860032" y="2507593"/>
            <a:ext cx="4032448" cy="2376264"/>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Tree>
    <p:extLst>
      <p:ext uri="{BB962C8B-B14F-4D97-AF65-F5344CB8AC3E}">
        <p14:creationId xmlns:p14="http://schemas.microsoft.com/office/powerpoint/2010/main" val="3758483601"/>
      </p:ext>
    </p:extLst>
  </p:cSld>
  <p:clrMapOvr>
    <a:masterClrMapping/>
  </p:clrMapOvr>
  <p:timing>
    <p:tnLst>
      <p:par>
        <p:cTn id="1" dur="indefinite" restart="never" nodeType="tmRoot"/>
      </p:par>
    </p:tnLst>
  </p:timing>
  <p:hf hdr="0" ftr="0" dt="0"/>
</p:sldLayout>
</file>

<file path=ppt/slideLayouts/slideLayout760.xml><?xml version="1.0" encoding="utf-8"?>
<p:sldLayout xmlns:a="http://schemas.openxmlformats.org/drawingml/2006/main" xmlns:r="http://schemas.openxmlformats.org/officeDocument/2006/relationships" xmlns:p="http://schemas.openxmlformats.org/presentationml/2006/main" preserve="1" userDrawn="1">
  <p:cSld name="1_Copy &amp; Image / Image Equal Vendor Landscape 2">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1889980"/>
            <a:ext cx="3996443" cy="2489821"/>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1" name="Text Placeholder 41"/>
          <p:cNvSpPr>
            <a:spLocks noGrp="1"/>
          </p:cNvSpPr>
          <p:nvPr>
            <p:ph type="body" sz="quarter" idx="16" hasCustomPrompt="1"/>
          </p:nvPr>
        </p:nvSpPr>
        <p:spPr>
          <a:xfrm>
            <a:off x="260651" y="1892896"/>
            <a:ext cx="4059320" cy="1514797"/>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4379801"/>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15" name="Content Placeholder 25"/>
          <p:cNvSpPr>
            <a:spLocks noGrp="1"/>
          </p:cNvSpPr>
          <p:nvPr>
            <p:ph sz="quarter" idx="23" hasCustomPrompt="1"/>
          </p:nvPr>
        </p:nvSpPr>
        <p:spPr>
          <a:xfrm>
            <a:off x="260650" y="3587713"/>
            <a:ext cx="4059321" cy="1094047"/>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p:txBody>
      </p:sp>
      <p:sp>
        <p:nvSpPr>
          <p:cNvPr id="17"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8" name="Group 17"/>
          <p:cNvGrpSpPr/>
          <p:nvPr userDrawn="1"/>
        </p:nvGrpSpPr>
        <p:grpSpPr>
          <a:xfrm>
            <a:off x="0" y="0"/>
            <a:ext cx="9144000" cy="6876000"/>
            <a:chOff x="0" y="0"/>
            <a:chExt cx="9144000" cy="6876000"/>
          </a:xfrm>
        </p:grpSpPr>
        <p:sp>
          <p:nvSpPr>
            <p:cNvPr id="19" name="Rectangle 18"/>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0" name="Rectangle 19"/>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3" name="Rectangle 22"/>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25" name="Rectangle 24"/>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
        <p:nvSpPr>
          <p:cNvPr id="2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val="2579652029"/>
      </p:ext>
    </p:extLst>
  </p:cSld>
  <p:clrMapOvr>
    <a:masterClrMapping/>
  </p:clrMapOvr>
</p:sldLayout>
</file>

<file path=ppt/slideLayouts/slideLayout761.xml><?xml version="1.0" encoding="utf-8"?>
<p:sldLayout xmlns:a="http://schemas.openxmlformats.org/drawingml/2006/main" xmlns:r="http://schemas.openxmlformats.org/officeDocument/2006/relationships" xmlns:p="http://schemas.openxmlformats.org/presentationml/2006/main" preserve="1" userDrawn="1">
  <p:cSld name="1_Image/Image Equal">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8" name="Content Placeholder 25"/>
          <p:cNvSpPr>
            <a:spLocks noGrp="1"/>
          </p:cNvSpPr>
          <p:nvPr>
            <p:ph sz="quarter" idx="23" hasCustomPrompt="1"/>
          </p:nvPr>
        </p:nvSpPr>
        <p:spPr>
          <a:xfrm>
            <a:off x="260650" y="2019300"/>
            <a:ext cx="4059321"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0"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5" name="Text Placeholder 41"/>
          <p:cNvSpPr>
            <a:spLocks noGrp="1"/>
          </p:cNvSpPr>
          <p:nvPr>
            <p:ph type="body" sz="quarter" idx="18" hasCustomPrompt="1"/>
          </p:nvPr>
        </p:nvSpPr>
        <p:spPr>
          <a:xfrm>
            <a:off x="260650" y="5387083"/>
            <a:ext cx="4059321"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28" name="Text Placeholder 41"/>
          <p:cNvSpPr>
            <a:spLocks noGrp="1"/>
          </p:cNvSpPr>
          <p:nvPr>
            <p:ph type="body" sz="quarter" idx="25" hasCustomPrompt="1"/>
          </p:nvPr>
        </p:nvSpPr>
        <p:spPr>
          <a:xfrm>
            <a:off x="4824029" y="5387083"/>
            <a:ext cx="3996443"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7" name="Group 16"/>
          <p:cNvGrpSpPr/>
          <p:nvPr userDrawn="1"/>
        </p:nvGrpSpPr>
        <p:grpSpPr>
          <a:xfrm>
            <a:off x="0" y="0"/>
            <a:ext cx="9144000" cy="6876000"/>
            <a:chOff x="0" y="0"/>
            <a:chExt cx="9144000" cy="6876000"/>
          </a:xfrm>
        </p:grpSpPr>
        <p:sp>
          <p:nvSpPr>
            <p:cNvPr id="21" name="Rectangle 20"/>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2" name="Rectangle 21"/>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4" name="Rectangle 23"/>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27" name="Rectangle 26"/>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
        <p:nvSpPr>
          <p:cNvPr id="2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val="4302827"/>
      </p:ext>
    </p:extLst>
  </p:cSld>
  <p:clrMapOvr>
    <a:masterClrMapping/>
  </p:clrMapOvr>
</p:sldLayout>
</file>

<file path=ppt/slideLayouts/slideLayout762.xml><?xml version="1.0" encoding="utf-8"?>
<p:sldLayout xmlns:a="http://schemas.openxmlformats.org/drawingml/2006/main" xmlns:r="http://schemas.openxmlformats.org/officeDocument/2006/relationships" xmlns:p="http://schemas.openxmlformats.org/presentationml/2006/main" userDrawn="1">
  <p:cSld name="Header / Bod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232756"/>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3141564096"/>
      </p:ext>
    </p:extLst>
  </p:cSld>
  <p:clrMapOvr>
    <a:masterClrMapping/>
  </p:clrMapOvr>
  <p:timing>
    <p:tnLst>
      <p:par>
        <p:cTn id="1" dur="indefinite" restart="never" nodeType="tmRoot"/>
      </p:par>
    </p:tnLst>
  </p:timing>
</p:sldLayout>
</file>

<file path=ppt/slideLayouts/slideLayout763.xml><?xml version="1.0" encoding="utf-8"?>
<p:sldLayout xmlns:a="http://schemas.openxmlformats.org/drawingml/2006/main" xmlns:r="http://schemas.openxmlformats.org/officeDocument/2006/relationships" xmlns:p="http://schemas.openxmlformats.org/presentationml/2006/main">
  <p:cSld name="1_Introduction">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5" name="Text Placeholder 41"/>
          <p:cNvSpPr>
            <a:spLocks noGrp="1"/>
          </p:cNvSpPr>
          <p:nvPr>
            <p:ph type="body" sz="quarter" idx="16" hasCustomPrompt="1"/>
          </p:nvPr>
        </p:nvSpPr>
        <p:spPr>
          <a:xfrm>
            <a:off x="246703" y="1607231"/>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8" name="Rectangle 7"/>
          <p:cNvSpPr/>
          <p:nvPr/>
        </p:nvSpPr>
        <p:spPr>
          <a:xfrm>
            <a:off x="251519" y="1287191"/>
            <a:ext cx="4037263"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400" b="1" dirty="0">
                <a:solidFill>
                  <a:srgbClr val="FFFFFF"/>
                </a:solidFill>
              </a:rPr>
              <a:t>This Research is Designed For:</a:t>
            </a:r>
          </a:p>
        </p:txBody>
      </p:sp>
      <p:sp>
        <p:nvSpPr>
          <p:cNvPr id="9" name="Rectangle 8"/>
          <p:cNvSpPr/>
          <p:nvPr/>
        </p:nvSpPr>
        <p:spPr>
          <a:xfrm>
            <a:off x="4840036" y="1287191"/>
            <a:ext cx="4037263"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400" b="1" dirty="0">
                <a:solidFill>
                  <a:srgbClr val="FFFFFF"/>
                </a:solidFill>
              </a:rPr>
              <a:t>This Research Will Help You:</a:t>
            </a:r>
          </a:p>
        </p:txBody>
      </p:sp>
      <p:sp>
        <p:nvSpPr>
          <p:cNvPr id="10" name="Rectangle 9"/>
          <p:cNvSpPr/>
          <p:nvPr/>
        </p:nvSpPr>
        <p:spPr>
          <a:xfrm>
            <a:off x="251519" y="3928063"/>
            <a:ext cx="4041648" cy="320040"/>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400" b="1" dirty="0" smtClean="0">
                <a:solidFill>
                  <a:srgbClr val="FFFFFF"/>
                </a:solidFill>
              </a:rPr>
              <a:t>This Research Will Assist:</a:t>
            </a:r>
            <a:endParaRPr lang="en-US" sz="1400" b="1" dirty="0">
              <a:solidFill>
                <a:srgbClr val="FFFFFF"/>
              </a:solidFill>
            </a:endParaRPr>
          </a:p>
        </p:txBody>
      </p:sp>
      <p:sp>
        <p:nvSpPr>
          <p:cNvPr id="13" name="Rectangle 12"/>
          <p:cNvSpPr/>
          <p:nvPr/>
        </p:nvSpPr>
        <p:spPr>
          <a:xfrm>
            <a:off x="4840036" y="3928063"/>
            <a:ext cx="4041648" cy="320040"/>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400" b="1" dirty="0">
                <a:solidFill>
                  <a:srgbClr val="FFFFFF"/>
                </a:solidFill>
              </a:rPr>
              <a:t>This Research Will Help You:</a:t>
            </a:r>
          </a:p>
        </p:txBody>
      </p:sp>
      <p:sp>
        <p:nvSpPr>
          <p:cNvPr id="17" name="Text Placeholder 41"/>
          <p:cNvSpPr>
            <a:spLocks noGrp="1"/>
          </p:cNvSpPr>
          <p:nvPr>
            <p:ph type="body" sz="quarter" idx="26" hasCustomPrompt="1"/>
          </p:nvPr>
        </p:nvSpPr>
        <p:spPr>
          <a:xfrm>
            <a:off x="4835436" y="1607231"/>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18" name="Text Placeholder 41"/>
          <p:cNvSpPr>
            <a:spLocks noGrp="1"/>
          </p:cNvSpPr>
          <p:nvPr>
            <p:ph type="body" sz="quarter" idx="27" hasCustomPrompt="1"/>
          </p:nvPr>
        </p:nvSpPr>
        <p:spPr>
          <a:xfrm>
            <a:off x="246703" y="4252346"/>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19" name="Text Placeholder 41"/>
          <p:cNvSpPr>
            <a:spLocks noGrp="1"/>
          </p:cNvSpPr>
          <p:nvPr>
            <p:ph type="body" sz="quarter" idx="28" hasCustomPrompt="1"/>
          </p:nvPr>
        </p:nvSpPr>
        <p:spPr>
          <a:xfrm>
            <a:off x="4830836" y="4248103"/>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16" name="Rectangle 15"/>
          <p:cNvSpPr/>
          <p:nvPr userDrawn="1"/>
        </p:nvSpPr>
        <p:spPr>
          <a:xfrm>
            <a:off x="251519" y="1287191"/>
            <a:ext cx="4037263" cy="320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a:t>
            </a:r>
            <a:r>
              <a:rPr lang="en-US" sz="1400" b="1" dirty="0" smtClean="0">
                <a:solidFill>
                  <a:srgbClr val="FFFFFF"/>
                </a:solidFill>
              </a:rPr>
              <a:t>Is </a:t>
            </a:r>
            <a:r>
              <a:rPr lang="en-US" sz="1400" b="1" dirty="0">
                <a:solidFill>
                  <a:srgbClr val="FFFFFF"/>
                </a:solidFill>
              </a:rPr>
              <a:t>Designed For:</a:t>
            </a:r>
          </a:p>
        </p:txBody>
      </p:sp>
      <p:sp>
        <p:nvSpPr>
          <p:cNvPr id="20" name="Rectangle 19"/>
          <p:cNvSpPr/>
          <p:nvPr userDrawn="1"/>
        </p:nvSpPr>
        <p:spPr>
          <a:xfrm>
            <a:off x="4840036" y="1287191"/>
            <a:ext cx="4037263" cy="320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Will Help You:</a:t>
            </a:r>
          </a:p>
        </p:txBody>
      </p:sp>
      <p:sp>
        <p:nvSpPr>
          <p:cNvPr id="21" name="Rectangle 20"/>
          <p:cNvSpPr/>
          <p:nvPr userDrawn="1"/>
        </p:nvSpPr>
        <p:spPr>
          <a:xfrm>
            <a:off x="251519" y="3928063"/>
            <a:ext cx="4041648" cy="3200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smtClean="0">
                <a:solidFill>
                  <a:srgbClr val="FFFFFF"/>
                </a:solidFill>
              </a:rPr>
              <a:t>This Research Will Also Assist:</a:t>
            </a:r>
            <a:endParaRPr lang="en-US" sz="1400" b="1" dirty="0">
              <a:solidFill>
                <a:srgbClr val="FFFFFF"/>
              </a:solidFill>
            </a:endParaRPr>
          </a:p>
        </p:txBody>
      </p:sp>
      <p:sp>
        <p:nvSpPr>
          <p:cNvPr id="22" name="Rectangle 21"/>
          <p:cNvSpPr/>
          <p:nvPr userDrawn="1"/>
        </p:nvSpPr>
        <p:spPr>
          <a:xfrm>
            <a:off x="4840036" y="3928063"/>
            <a:ext cx="4041648" cy="3200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Will Help </a:t>
            </a:r>
            <a:r>
              <a:rPr lang="en-US" sz="1400" b="1" dirty="0" smtClean="0">
                <a:solidFill>
                  <a:srgbClr val="FFFFFF"/>
                </a:solidFill>
              </a:rPr>
              <a:t>Them:</a:t>
            </a:r>
            <a:endParaRPr lang="en-US" sz="1400" b="1" dirty="0">
              <a:solidFill>
                <a:srgbClr val="FFFFFF"/>
              </a:solidFill>
            </a:endParaRPr>
          </a:p>
        </p:txBody>
      </p:sp>
      <p:cxnSp>
        <p:nvCxnSpPr>
          <p:cNvPr id="23" name="Straight Connector 22"/>
          <p:cNvCxnSpPr/>
          <p:nvPr userDrawn="1"/>
        </p:nvCxnSpPr>
        <p:spPr>
          <a:xfrm flipV="1">
            <a:off x="246703" y="3602382"/>
            <a:ext cx="8634981" cy="2159"/>
          </a:xfrm>
          <a:prstGeom prst="line">
            <a:avLst/>
          </a:prstGeom>
          <a:ln w="254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0540180"/>
      </p:ext>
    </p:extLst>
  </p:cSld>
  <p:clrMapOvr>
    <a:masterClrMapping/>
  </p:clrMapOvr>
  <p:timing>
    <p:tnLst>
      <p:par>
        <p:cTn id="1" dur="indefinite" restart="never" nodeType="tmRoot"/>
      </p:par>
    </p:tnLst>
  </p:timing>
</p:sldLayout>
</file>

<file path=ppt/slideLayouts/slideLayout764.xml><?xml version="1.0" encoding="utf-8"?>
<p:sldLayout xmlns:a="http://schemas.openxmlformats.org/drawingml/2006/main" xmlns:r="http://schemas.openxmlformats.org/officeDocument/2006/relationships" xmlns:p="http://schemas.openxmlformats.org/presentationml/2006/main" userDrawn="1">
  <p:cSld name="1_Executive Summar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Executive summary (Georgia, 24pt)</a:t>
            </a:r>
            <a:endParaRPr lang="en-US" dirty="0"/>
          </a:p>
        </p:txBody>
      </p:sp>
      <p:grpSp>
        <p:nvGrpSpPr>
          <p:cNvPr id="26" name="Group 25"/>
          <p:cNvGrpSpPr/>
          <p:nvPr userDrawn="1"/>
        </p:nvGrpSpPr>
        <p:grpSpPr>
          <a:xfrm>
            <a:off x="255868" y="4125411"/>
            <a:ext cx="8640578" cy="461665"/>
            <a:chOff x="247848" y="4125411"/>
            <a:chExt cx="8640578" cy="461665"/>
          </a:xfrm>
          <a:solidFill>
            <a:schemeClr val="accent3"/>
          </a:solidFill>
        </p:grpSpPr>
        <p:sp>
          <p:nvSpPr>
            <p:cNvPr id="9" name="Rectangle 8"/>
            <p:cNvSpPr/>
            <p:nvPr userDrawn="1"/>
          </p:nvSpPr>
          <p:spPr>
            <a:xfrm>
              <a:off x="247848" y="4199835"/>
              <a:ext cx="8640578" cy="31281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CA" sz="1400" b="1" dirty="0">
                  <a:solidFill>
                    <a:srgbClr val="FFFFFF"/>
                  </a:solidFill>
                </a:rPr>
                <a:t>Resolution</a:t>
              </a:r>
            </a:p>
          </p:txBody>
        </p:sp>
        <p:sp>
          <p:nvSpPr>
            <p:cNvPr id="15" name="TextBox 14"/>
            <p:cNvSpPr txBox="1"/>
            <p:nvPr userDrawn="1"/>
          </p:nvSpPr>
          <p:spPr>
            <a:xfrm>
              <a:off x="8461706" y="4125411"/>
              <a:ext cx="426720" cy="461665"/>
            </a:xfrm>
            <a:prstGeom prst="rect">
              <a:avLst/>
            </a:prstGeom>
            <a:noFill/>
          </p:spPr>
          <p:txBody>
            <a:bodyPr wrap="none" rtlCol="0" anchor="ctr">
              <a:spAutoFit/>
            </a:bodyPr>
            <a:lstStyle/>
            <a:p>
              <a:pPr fontAlgn="base">
                <a:spcBef>
                  <a:spcPct val="0"/>
                </a:spcBef>
                <a:spcAft>
                  <a:spcPct val="0"/>
                </a:spcAft>
              </a:pPr>
              <a:r>
                <a:rPr lang="en-US" sz="2400" b="1" dirty="0" smtClean="0">
                  <a:solidFill>
                    <a:srgbClr val="FFFFFF"/>
                  </a:solidFill>
                  <a:sym typeface="Wingdings" panose="05000000000000000000" pitchFamily="2" charset="2"/>
                </a:rPr>
                <a:t></a:t>
              </a:r>
              <a:endParaRPr lang="en-US" sz="2400" b="1" dirty="0">
                <a:solidFill>
                  <a:srgbClr val="FFFFFF"/>
                </a:solidFill>
              </a:endParaRPr>
            </a:p>
          </p:txBody>
        </p:sp>
      </p:grpSp>
      <p:grpSp>
        <p:nvGrpSpPr>
          <p:cNvPr id="25" name="Group 24"/>
          <p:cNvGrpSpPr/>
          <p:nvPr userDrawn="1"/>
        </p:nvGrpSpPr>
        <p:grpSpPr>
          <a:xfrm>
            <a:off x="247848" y="1210905"/>
            <a:ext cx="5266944" cy="325508"/>
            <a:chOff x="277163" y="1210905"/>
            <a:chExt cx="5266944" cy="325508"/>
          </a:xfrm>
        </p:grpSpPr>
        <p:sp>
          <p:nvSpPr>
            <p:cNvPr id="13" name="Rectangle 12"/>
            <p:cNvSpPr/>
            <p:nvPr userDrawn="1"/>
          </p:nvSpPr>
          <p:spPr>
            <a:xfrm>
              <a:off x="277163" y="1210905"/>
              <a:ext cx="5266944" cy="320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smtClean="0">
                  <a:solidFill>
                    <a:srgbClr val="FFFFFF"/>
                  </a:solidFill>
                </a:rPr>
                <a:t>Situation</a:t>
              </a:r>
              <a:endParaRPr lang="en-US" sz="1400" b="1" dirty="0">
                <a:solidFill>
                  <a:srgbClr val="FFFFFF"/>
                </a:solidFill>
              </a:endParaRPr>
            </a:p>
          </p:txBody>
        </p:sp>
        <p:sp>
          <p:nvSpPr>
            <p:cNvPr id="16" name="Isosceles Triangle 15"/>
            <p:cNvSpPr/>
            <p:nvPr userDrawn="1"/>
          </p:nvSpPr>
          <p:spPr>
            <a:xfrm>
              <a:off x="5223565" y="1254045"/>
              <a:ext cx="216694" cy="22383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endParaRPr lang="en-US" sz="1100" dirty="0" smtClean="0">
                <a:solidFill>
                  <a:srgbClr val="333333"/>
                </a:solidFill>
              </a:endParaRPr>
            </a:p>
          </p:txBody>
        </p:sp>
        <p:sp>
          <p:nvSpPr>
            <p:cNvPr id="17" name="TextBox 16"/>
            <p:cNvSpPr txBox="1"/>
            <p:nvPr userDrawn="1"/>
          </p:nvSpPr>
          <p:spPr>
            <a:xfrm>
              <a:off x="5297384" y="1259414"/>
              <a:ext cx="69056" cy="276999"/>
            </a:xfrm>
            <a:prstGeom prst="rect">
              <a:avLst/>
            </a:prstGeom>
            <a:noFill/>
          </p:spPr>
          <p:txBody>
            <a:bodyPr wrap="square" rtlCol="0" anchor="ctr">
              <a:spAutoFit/>
            </a:bodyPr>
            <a:lstStyle/>
            <a:p>
              <a:pPr algn="ctr" fontAlgn="base">
                <a:spcBef>
                  <a:spcPct val="0"/>
                </a:spcBef>
                <a:spcAft>
                  <a:spcPct val="0"/>
                </a:spcAft>
              </a:pPr>
              <a:r>
                <a:rPr lang="en-US" sz="1200" dirty="0" smtClean="0">
                  <a:solidFill>
                    <a:srgbClr val="924E6B"/>
                  </a:solidFill>
                </a:rPr>
                <a:t>!</a:t>
              </a:r>
              <a:endParaRPr lang="en-US" sz="1200" dirty="0">
                <a:solidFill>
                  <a:srgbClr val="924E6B"/>
                </a:solidFill>
              </a:endParaRPr>
            </a:p>
          </p:txBody>
        </p:sp>
      </p:grpSp>
      <p:grpSp>
        <p:nvGrpSpPr>
          <p:cNvPr id="24" name="Group 23"/>
          <p:cNvGrpSpPr/>
          <p:nvPr userDrawn="1"/>
        </p:nvGrpSpPr>
        <p:grpSpPr>
          <a:xfrm>
            <a:off x="247848" y="2845352"/>
            <a:ext cx="5266944" cy="369332"/>
            <a:chOff x="251520" y="2526953"/>
            <a:chExt cx="5266944" cy="369332"/>
          </a:xfrm>
        </p:grpSpPr>
        <p:sp>
          <p:nvSpPr>
            <p:cNvPr id="11" name="Rectangle 10"/>
            <p:cNvSpPr/>
            <p:nvPr userDrawn="1"/>
          </p:nvSpPr>
          <p:spPr>
            <a:xfrm>
              <a:off x="251520" y="2547450"/>
              <a:ext cx="5266944" cy="3200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spcBef>
                  <a:spcPct val="0"/>
                </a:spcBef>
                <a:spcAft>
                  <a:spcPct val="0"/>
                </a:spcAft>
              </a:pPr>
              <a:r>
                <a:rPr lang="en-US" sz="1400" b="1" dirty="0">
                  <a:solidFill>
                    <a:srgbClr val="FFFFFF"/>
                  </a:solidFill>
                </a:rPr>
                <a:t>Complication</a:t>
              </a:r>
            </a:p>
          </p:txBody>
        </p:sp>
        <p:sp>
          <p:nvSpPr>
            <p:cNvPr id="18" name="TextBox 17"/>
            <p:cNvSpPr txBox="1"/>
            <p:nvPr userDrawn="1"/>
          </p:nvSpPr>
          <p:spPr>
            <a:xfrm>
              <a:off x="5177595" y="2526953"/>
              <a:ext cx="262664" cy="369332"/>
            </a:xfrm>
            <a:prstGeom prst="rect">
              <a:avLst/>
            </a:prstGeom>
            <a:noFill/>
          </p:spPr>
          <p:txBody>
            <a:bodyPr wrap="square" rtlCol="0">
              <a:spAutoFit/>
            </a:bodyPr>
            <a:lstStyle/>
            <a:p>
              <a:pPr fontAlgn="base">
                <a:spcBef>
                  <a:spcPct val="0"/>
                </a:spcBef>
                <a:spcAft>
                  <a:spcPct val="0"/>
                </a:spcAft>
              </a:pPr>
              <a:r>
                <a:rPr lang="en-US" b="1" dirty="0" smtClean="0">
                  <a:solidFill>
                    <a:srgbClr val="FFFFFF"/>
                  </a:solidFill>
                </a:rPr>
                <a:t>?</a:t>
              </a:r>
              <a:endParaRPr lang="en-US" b="1" dirty="0">
                <a:solidFill>
                  <a:srgbClr val="FFFFFF"/>
                </a:solidFill>
              </a:endParaRPr>
            </a:p>
          </p:txBody>
        </p:sp>
      </p:grpSp>
      <p:sp>
        <p:nvSpPr>
          <p:cNvPr id="20" name="Text Placeholder 19"/>
          <p:cNvSpPr>
            <a:spLocks noGrp="1"/>
          </p:cNvSpPr>
          <p:nvPr userDrawn="1">
            <p:ph type="body" sz="quarter" idx="10"/>
          </p:nvPr>
        </p:nvSpPr>
        <p:spPr>
          <a:xfrm>
            <a:off x="247848" y="1535364"/>
            <a:ext cx="5257800" cy="107899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1" name="Text Placeholder 19"/>
          <p:cNvSpPr>
            <a:spLocks noGrp="1"/>
          </p:cNvSpPr>
          <p:nvPr userDrawn="1">
            <p:ph type="body" sz="quarter" idx="11"/>
          </p:nvPr>
        </p:nvSpPr>
        <p:spPr>
          <a:xfrm>
            <a:off x="247848" y="3180109"/>
            <a:ext cx="5257800" cy="107698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2" name="Text Placeholder 19"/>
          <p:cNvSpPr>
            <a:spLocks noGrp="1"/>
          </p:cNvSpPr>
          <p:nvPr userDrawn="1">
            <p:ph type="body" sz="quarter" idx="12"/>
          </p:nvPr>
        </p:nvSpPr>
        <p:spPr>
          <a:xfrm>
            <a:off x="255868" y="4512653"/>
            <a:ext cx="8623607" cy="18084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cxnSp>
        <p:nvCxnSpPr>
          <p:cNvPr id="27" name="Straight Connector 26"/>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0" name="Round Same Side Corner Rectangle 97"/>
          <p:cNvSpPr/>
          <p:nvPr/>
        </p:nvSpPr>
        <p:spPr>
          <a:xfrm>
            <a:off x="5579467" y="1207899"/>
            <a:ext cx="3241005" cy="285749"/>
          </a:xfrm>
          <a:prstGeom prst="rect">
            <a:avLst/>
          </a:prstGeom>
          <a:solidFill>
            <a:srgbClr val="D17D0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CA" sz="1000" i="1" dirty="0" smtClean="0">
                <a:solidFill>
                  <a:srgbClr val="FFFFFF"/>
                </a:solidFill>
                <a:latin typeface="Georgia"/>
              </a:rPr>
              <a:t>McLean &amp; Co. Insight</a:t>
            </a:r>
            <a:endParaRPr lang="en-CA" sz="1000" i="1" dirty="0">
              <a:solidFill>
                <a:srgbClr val="FFFFFF"/>
              </a:solidFill>
              <a:latin typeface="Georgia"/>
            </a:endParaRPr>
          </a:p>
        </p:txBody>
      </p:sp>
      <p:pic>
        <p:nvPicPr>
          <p:cNvPr id="8" name="Picture 7" descr="insight-sm.wmf"/>
          <p:cNvPicPr>
            <a:picLocks noChangeAspect="1"/>
          </p:cNvPicPr>
          <p:nvPr/>
        </p:nvPicPr>
        <p:blipFill>
          <a:blip r:embed="rId2" cstate="screen"/>
          <a:stretch>
            <a:fillRect/>
          </a:stretch>
        </p:blipFill>
        <p:spPr>
          <a:xfrm>
            <a:off x="8426091" y="1232650"/>
            <a:ext cx="320869" cy="239542"/>
          </a:xfrm>
          <a:prstGeom prst="rect">
            <a:avLst/>
          </a:prstGeom>
          <a:noFill/>
          <a:ln>
            <a:noFill/>
          </a:ln>
        </p:spPr>
      </p:pic>
      <p:sp>
        <p:nvSpPr>
          <p:cNvPr id="10" name="Text Placeholder 9"/>
          <p:cNvSpPr>
            <a:spLocks noGrp="1"/>
          </p:cNvSpPr>
          <p:nvPr>
            <p:ph type="body" sz="quarter" idx="14" hasCustomPrompt="1"/>
          </p:nvPr>
        </p:nvSpPr>
        <p:spPr>
          <a:xfrm>
            <a:off x="5579467" y="1493648"/>
            <a:ext cx="3241005" cy="2557339"/>
          </a:xfrm>
          <a:noFill/>
          <a:ln w="12700">
            <a:solidFill>
              <a:schemeClr val="tx1"/>
            </a:solidFill>
            <a:miter lim="800000"/>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lvl1pPr marL="409575" marR="0" indent="-228600" algn="l" defTabSz="914400" rtl="0" eaLnBrk="1" fontAlgn="base" latinLnBrk="0" hangingPunct="1">
              <a:lnSpc>
                <a:spcPct val="100000"/>
              </a:lnSpc>
              <a:spcBef>
                <a:spcPct val="0"/>
              </a:spcBef>
              <a:spcAft>
                <a:spcPct val="0"/>
              </a:spcAft>
              <a:buClr>
                <a:srgbClr val="333333"/>
              </a:buClr>
              <a:buSzPct val="100000"/>
              <a:buFont typeface="+mj-lt"/>
              <a:buAutoNum type="arabicPeriod"/>
              <a:tabLst/>
              <a:defRPr lang="en-US" smtClean="0">
                <a:solidFill>
                  <a:srgbClr val="333333"/>
                </a:solidFill>
              </a:defRPr>
            </a:lvl1pPr>
            <a:lvl2pPr marL="542925" marR="0" indent="-180975" algn="l" defTabSz="914400" rtl="0" eaLnBrk="1" fontAlgn="base" latinLnBrk="0" hangingPunct="1">
              <a:lnSpc>
                <a:spcPct val="100000"/>
              </a:lnSpc>
              <a:spcBef>
                <a:spcPct val="0"/>
              </a:spcBef>
              <a:spcAft>
                <a:spcPct val="0"/>
              </a:spcAft>
              <a:buClr>
                <a:srgbClr val="333333"/>
              </a:buClr>
              <a:buSzPct val="120000"/>
              <a:buFont typeface="Arial" pitchFamily="34" charset="0"/>
              <a:buChar char="•"/>
              <a:tabLst/>
              <a:defRPr lang="en-US" smtClean="0">
                <a:solidFill>
                  <a:srgbClr val="333333"/>
                </a:solidFill>
              </a:defRPr>
            </a:lvl2pPr>
            <a:lvl3pPr>
              <a:defRPr lang="en-US" sz="1800" smtClean="0">
                <a:solidFill>
                  <a:schemeClr val="dk1"/>
                </a:solidFill>
              </a:defRPr>
            </a:lvl3pPr>
            <a:lvl4pPr>
              <a:defRPr lang="en-US" sz="1800" smtClean="0">
                <a:solidFill>
                  <a:schemeClr val="dk1"/>
                </a:solidFill>
              </a:defRPr>
            </a:lvl4pPr>
            <a:lvl5pPr>
              <a:defRPr lang="en-US" sz="1800">
                <a:solidFill>
                  <a:schemeClr val="dk1"/>
                </a:solidFill>
              </a:defRPr>
            </a:lvl5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1200" b="0" i="0" u="none" strike="noStrike" kern="1200" cap="none" spc="0" normalizeH="0" baseline="0" noProof="0" dirty="0" smtClean="0">
                <a:ln>
                  <a:noFill/>
                </a:ln>
                <a:solidFill>
                  <a:srgbClr val="333333"/>
                </a:solidFill>
                <a:effectLst/>
                <a:uLnTx/>
                <a:uFillTx/>
                <a:latin typeface="+mn-lt"/>
                <a:ea typeface="+mn-ea"/>
                <a:cs typeface="+mn-cs"/>
              </a:rPr>
              <a:t>Box Copy (Arial, 12)</a:t>
            </a:r>
          </a:p>
          <a:p>
            <a:pPr marL="409575" marR="0" lvl="0" indent="-228600" algn="l" defTabSz="914400" rtl="0" eaLnBrk="1" fontAlgn="base" latinLnBrk="0" hangingPunct="1">
              <a:lnSpc>
                <a:spcPct val="100000"/>
              </a:lnSpc>
              <a:spcBef>
                <a:spcPct val="0"/>
              </a:spcBef>
              <a:spcAft>
                <a:spcPct val="0"/>
              </a:spcAft>
              <a:buClr>
                <a:srgbClr val="333333"/>
              </a:buClr>
              <a:buSzPct val="100000"/>
              <a:buFont typeface="+mj-lt"/>
              <a:buAutoNum type="arabicPeriod"/>
              <a:tabLst/>
              <a:defRPr/>
            </a:pPr>
            <a:r>
              <a:rPr kumimoji="0" lang="en-CA" sz="1200" b="0" i="0" u="none" strike="noStrike" kern="1200" cap="none" spc="0" normalizeH="0" baseline="0" noProof="0" dirty="0" smtClean="0">
                <a:ln>
                  <a:noFill/>
                </a:ln>
                <a:solidFill>
                  <a:srgbClr val="333333"/>
                </a:solidFill>
                <a:effectLst/>
                <a:uLnTx/>
                <a:uFillTx/>
                <a:latin typeface="+mn-lt"/>
                <a:ea typeface="+mn-ea"/>
                <a:cs typeface="+mn-cs"/>
              </a:rPr>
              <a:t>First Level</a:t>
            </a:r>
          </a:p>
          <a:p>
            <a:pPr marL="542925" marR="0" lvl="1" indent="-180975" algn="l" defTabSz="914400" rtl="0" eaLnBrk="1" fontAlgn="base" latinLnBrk="0" hangingPunct="1">
              <a:lnSpc>
                <a:spcPct val="100000"/>
              </a:lnSpc>
              <a:spcBef>
                <a:spcPct val="0"/>
              </a:spcBef>
              <a:spcAft>
                <a:spcPct val="0"/>
              </a:spcAft>
              <a:buClr>
                <a:srgbClr val="333333"/>
              </a:buClr>
              <a:buSzPct val="120000"/>
              <a:buFont typeface="Arial" pitchFamily="34" charset="0"/>
              <a:buChar char="•"/>
              <a:tabLst/>
              <a:defRPr/>
            </a:pPr>
            <a:r>
              <a:rPr kumimoji="0" lang="en-CA" sz="1200" b="0" i="0" u="none" strike="noStrike" kern="1200" cap="none" spc="0" normalizeH="0" baseline="0" noProof="0" dirty="0" smtClean="0">
                <a:ln>
                  <a:noFill/>
                </a:ln>
                <a:solidFill>
                  <a:srgbClr val="333333"/>
                </a:solidFill>
                <a:effectLst/>
                <a:uLnTx/>
                <a:uFillTx/>
                <a:latin typeface="+mn-lt"/>
                <a:ea typeface="+mn-ea"/>
                <a:cs typeface="+mn-cs"/>
              </a:rPr>
              <a:t>Second Level</a:t>
            </a:r>
          </a:p>
        </p:txBody>
      </p:sp>
    </p:spTree>
    <p:extLst>
      <p:ext uri="{BB962C8B-B14F-4D97-AF65-F5344CB8AC3E}">
        <p14:creationId xmlns:p14="http://schemas.microsoft.com/office/powerpoint/2010/main" val="852394944"/>
      </p:ext>
    </p:extLst>
  </p:cSld>
  <p:clrMapOvr>
    <a:masterClrMapping/>
  </p:clrMapOvr>
  <p:timing>
    <p:tnLst>
      <p:par>
        <p:cTn id="1" dur="indefinite" restart="never" nodeType="tmRoot"/>
      </p:par>
    </p:tnLst>
  </p:timing>
</p:sldLayout>
</file>

<file path=ppt/slideLayouts/slideLayout765.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pic>
        <p:nvPicPr>
          <p:cNvPr id="6" name="Picture 5" descr="footer2012-mco.jpg"/>
          <p:cNvPicPr>
            <a:picLocks noChangeAspect="1"/>
          </p:cNvPicPr>
          <p:nvPr userDrawn="1"/>
        </p:nvPicPr>
        <p:blipFill>
          <a:blip r:embed="rId2" cstate="print"/>
          <a:srcRect l="77956"/>
          <a:stretch>
            <a:fillRect/>
          </a:stretch>
        </p:blipFill>
        <p:spPr>
          <a:xfrm>
            <a:off x="7128284" y="6090047"/>
            <a:ext cx="2015716" cy="767953"/>
          </a:xfrm>
          <a:prstGeom prst="rect">
            <a:avLst/>
          </a:prstGeom>
        </p:spPr>
      </p:pic>
      <p:sp>
        <p:nvSpPr>
          <p:cNvPr id="7" name="Rectangle 6"/>
          <p:cNvSpPr/>
          <p:nvPr userDrawn="1"/>
        </p:nvSpPr>
        <p:spPr>
          <a:xfrm>
            <a:off x="0" y="6090047"/>
            <a:ext cx="7128284" cy="7679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r>
              <a:rPr lang="en-CA" sz="800" dirty="0" smtClean="0">
                <a:solidFill>
                  <a:srgbClr val="ADB7C3"/>
                </a:solidFill>
              </a:rPr>
              <a:t>McLean &amp; Company is a research and advisory firm that provides practical solutions</a:t>
            </a:r>
            <a:br>
              <a:rPr lang="en-CA" sz="800" dirty="0" smtClean="0">
                <a:solidFill>
                  <a:srgbClr val="ADB7C3"/>
                </a:solidFill>
              </a:rPr>
            </a:br>
            <a:r>
              <a:rPr lang="en-CA" sz="800" dirty="0" smtClean="0">
                <a:solidFill>
                  <a:srgbClr val="ADB7C3"/>
                </a:solidFill>
              </a:rPr>
              <a:t>to human resources challenges with executable research, tools, and advice that will have a</a:t>
            </a:r>
            <a:br>
              <a:rPr lang="en-CA" sz="800" dirty="0" smtClean="0">
                <a:solidFill>
                  <a:srgbClr val="ADB7C3"/>
                </a:solidFill>
              </a:rPr>
            </a:br>
            <a:r>
              <a:rPr lang="en-CA" sz="800" dirty="0" smtClean="0">
                <a:solidFill>
                  <a:srgbClr val="ADB7C3"/>
                </a:solidFill>
              </a:rPr>
              <a:t>clear and measurable impact on your business. © 1997-2013 McLean &amp; Company.</a:t>
            </a:r>
            <a:br>
              <a:rPr lang="en-CA" sz="800" dirty="0" smtClean="0">
                <a:solidFill>
                  <a:srgbClr val="ADB7C3"/>
                </a:solidFill>
              </a:rPr>
            </a:br>
            <a:r>
              <a:rPr lang="en-CA" sz="800" dirty="0" smtClean="0">
                <a:solidFill>
                  <a:srgbClr val="ADB7C3"/>
                </a:solidFill>
              </a:rPr>
              <a:t>McLean &amp; Company is a division of Info-Tech Research Group Inc.</a:t>
            </a:r>
            <a:endParaRPr lang="en-CA" sz="800" dirty="0">
              <a:solidFill>
                <a:srgbClr val="ADB7C3"/>
              </a:solidFill>
            </a:endParaRPr>
          </a:p>
        </p:txBody>
      </p:sp>
    </p:spTree>
    <p:extLst>
      <p:ext uri="{BB962C8B-B14F-4D97-AF65-F5344CB8AC3E}">
        <p14:creationId xmlns:p14="http://schemas.microsoft.com/office/powerpoint/2010/main" val="3276538044"/>
      </p:ext>
    </p:extLst>
  </p:cSld>
  <p:clrMapOvr>
    <a:masterClrMapping/>
  </p:clrMapOvr>
  <p:timing>
    <p:tnLst>
      <p:par>
        <p:cTn id="1" dur="indefinite" restart="never" nodeType="tmRoot"/>
      </p:par>
    </p:tnLst>
  </p:timing>
</p:sldLayout>
</file>

<file path=ppt/slideLayouts/slideLayout766.xml><?xml version="1.0" encoding="utf-8"?>
<p:sldLayout xmlns:a="http://schemas.openxmlformats.org/drawingml/2006/main" xmlns:r="http://schemas.openxmlformats.org/officeDocument/2006/relationships" xmlns:p="http://schemas.openxmlformats.org/presentationml/2006/main" preserve="1" userDrawn="1">
  <p:cSld name="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userDrawn="1">
            <p:ph type="body" sz="quarter" idx="18" hasCustomPrompt="1"/>
          </p:nvPr>
        </p:nvSpPr>
        <p:spPr>
          <a:xfrm>
            <a:off x="6336196" y="4298777"/>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791580" y="4311718"/>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
        <p:nvSpPr>
          <p:cNvPr id="13" name="TextBox 12"/>
          <p:cNvSpPr txBox="1"/>
          <p:nvPr userDrawn="1"/>
        </p:nvSpPr>
        <p:spPr>
          <a:xfrm>
            <a:off x="798362" y="3980093"/>
            <a:ext cx="2693518" cy="307777"/>
          </a:xfrm>
          <a:prstGeom prst="rect">
            <a:avLst/>
          </a:prstGeom>
          <a:noFill/>
        </p:spPr>
        <p:txBody>
          <a:bodyPr wrap="square" rtlCol="0">
            <a:spAutoFit/>
          </a:bodyPr>
          <a:lstStyle/>
          <a:p>
            <a:pPr fontAlgn="base">
              <a:spcBef>
                <a:spcPct val="0"/>
              </a:spcBef>
              <a:spcAft>
                <a:spcPct val="0"/>
              </a:spcAft>
            </a:pPr>
            <a:r>
              <a:rPr lang="en-CA" sz="1400" b="1" dirty="0" smtClean="0">
                <a:solidFill>
                  <a:srgbClr val="333333"/>
                </a:solidFill>
              </a:rPr>
              <a:t>What’s in this Section:</a:t>
            </a:r>
            <a:endParaRPr lang="en-CA" sz="1400" b="1" dirty="0">
              <a:solidFill>
                <a:srgbClr val="333333"/>
              </a:solidFill>
            </a:endParaRPr>
          </a:p>
        </p:txBody>
      </p:sp>
      <p:sp>
        <p:nvSpPr>
          <p:cNvPr id="14" name="TextBox 13"/>
          <p:cNvSpPr txBox="1"/>
          <p:nvPr userDrawn="1"/>
        </p:nvSpPr>
        <p:spPr>
          <a:xfrm>
            <a:off x="6096687" y="3980093"/>
            <a:ext cx="1025578" cy="307777"/>
          </a:xfrm>
          <a:prstGeom prst="rect">
            <a:avLst/>
          </a:prstGeom>
          <a:noFill/>
        </p:spPr>
        <p:txBody>
          <a:bodyPr wrap="square" rtlCol="0">
            <a:spAutoFit/>
          </a:bodyPr>
          <a:lstStyle/>
          <a:p>
            <a:pPr fontAlgn="base">
              <a:spcBef>
                <a:spcPct val="0"/>
              </a:spcBef>
              <a:spcAft>
                <a:spcPct val="0"/>
              </a:spcAft>
            </a:pPr>
            <a:r>
              <a:rPr lang="en-CA" sz="1400" b="1" dirty="0" smtClean="0">
                <a:solidFill>
                  <a:srgbClr val="333333"/>
                </a:solidFill>
              </a:rPr>
              <a:t>Sections:</a:t>
            </a:r>
            <a:endParaRPr lang="en-CA" sz="1400" b="1" dirty="0">
              <a:solidFill>
                <a:srgbClr val="333333"/>
              </a:solidFill>
            </a:endParaRPr>
          </a:p>
        </p:txBody>
      </p:sp>
    </p:spTree>
    <p:extLst>
      <p:ext uri="{BB962C8B-B14F-4D97-AF65-F5344CB8AC3E}">
        <p14:creationId xmlns:p14="http://schemas.microsoft.com/office/powerpoint/2010/main" val="742762072"/>
      </p:ext>
    </p:extLst>
  </p:cSld>
  <p:clrMapOvr>
    <a:masterClrMapping/>
  </p:clrMapOvr>
  <p:timing>
    <p:tnLst>
      <p:par>
        <p:cTn id="1" dur="indefinite" restart="never" nodeType="tmRoot"/>
      </p:par>
    </p:tnLst>
  </p:timing>
</p:sldLayout>
</file>

<file path=ppt/slideLayouts/slideLayout767.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5" name="Text Placeholder 41"/>
          <p:cNvSpPr>
            <a:spLocks noGrp="1"/>
          </p:cNvSpPr>
          <p:nvPr>
            <p:ph type="body" sz="quarter" idx="16" hasCustomPrompt="1"/>
          </p:nvPr>
        </p:nvSpPr>
        <p:spPr>
          <a:xfrm>
            <a:off x="249303" y="2507593"/>
            <a:ext cx="4034665" cy="2376264"/>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26" name="Text Placeholder 41"/>
          <p:cNvSpPr>
            <a:spLocks noGrp="1"/>
          </p:cNvSpPr>
          <p:nvPr>
            <p:ph type="body" sz="quarter" idx="23" hasCustomPrompt="1"/>
          </p:nvPr>
        </p:nvSpPr>
        <p:spPr>
          <a:xfrm>
            <a:off x="4860032" y="2507593"/>
            <a:ext cx="4032448" cy="2376264"/>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Tree>
    <p:extLst>
      <p:ext uri="{BB962C8B-B14F-4D97-AF65-F5344CB8AC3E}">
        <p14:creationId xmlns:p14="http://schemas.microsoft.com/office/powerpoint/2010/main" val="3305557266"/>
      </p:ext>
    </p:extLst>
  </p:cSld>
  <p:clrMapOvr>
    <a:masterClrMapping/>
  </p:clrMapOvr>
  <p:timing>
    <p:tnLst>
      <p:par>
        <p:cTn id="1" dur="indefinite" restart="never" nodeType="tmRoot"/>
      </p:par>
    </p:tnLst>
  </p:timing>
</p:sldLayout>
</file>

<file path=ppt/slideLayouts/slideLayout768.xml><?xml version="1.0" encoding="utf-8"?>
<p:sldLayout xmlns:a="http://schemas.openxmlformats.org/drawingml/2006/main" xmlns:r="http://schemas.openxmlformats.org/officeDocument/2006/relationships" xmlns:p="http://schemas.openxmlformats.org/presentationml/2006/main" preserve="1" userDrawn="1">
  <p:cSld name="Header / Subhead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892896"/>
            <a:ext cx="8627997" cy="43137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3519019346"/>
      </p:ext>
    </p:extLst>
  </p:cSld>
  <p:clrMapOvr>
    <a:masterClrMapping/>
  </p:clrMapOvr>
  <p:timing>
    <p:tnLst>
      <p:par>
        <p:cTn id="1" dur="indefinite" restart="never" nodeType="tmRoot"/>
      </p:par>
    </p:tnLst>
  </p:timing>
</p:sldLayout>
</file>

<file path=ppt/slideLayouts/slideLayout769.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Case Study (Georgia, 24pt) </a:t>
            </a:r>
            <a:endParaRPr lang="en-CA" dirty="0"/>
          </a:p>
        </p:txBody>
      </p:sp>
      <p:pic>
        <p:nvPicPr>
          <p:cNvPr id="13" name="Picture 12" descr="case_study.wmf"/>
          <p:cNvPicPr>
            <a:picLocks noChangeAspect="1"/>
          </p:cNvPicPr>
          <p:nvPr userDrawn="1"/>
        </p:nvPicPr>
        <p:blipFill>
          <a:blip r:embed="rId2" cstate="print"/>
          <a:stretch>
            <a:fillRect/>
          </a:stretch>
        </p:blipFill>
        <p:spPr>
          <a:xfrm>
            <a:off x="3866716" y="1362075"/>
            <a:ext cx="1410568" cy="1548443"/>
          </a:xfrm>
          <a:prstGeom prst="rect">
            <a:avLst/>
          </a:prstGeom>
        </p:spPr>
      </p:pic>
    </p:spTree>
    <p:extLst>
      <p:ext uri="{BB962C8B-B14F-4D97-AF65-F5344CB8AC3E}">
        <p14:creationId xmlns:p14="http://schemas.microsoft.com/office/powerpoint/2010/main" val="2604149084"/>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Header / Subhead / Bodycop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892896"/>
            <a:ext cx="8627997" cy="43137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2633971876"/>
      </p:ext>
    </p:extLst>
  </p:cSld>
  <p:clrMapOvr>
    <a:masterClrMapping/>
  </p:clrMapOvr>
  <p:timing>
    <p:tnLst>
      <p:par>
        <p:cTn id="1" dur="indefinite" restart="never" nodeType="tmRoot"/>
      </p:par>
    </p:tnLst>
  </p:timing>
  <p:hf hdr="0" ftr="0" dt="0"/>
</p:sldLayout>
</file>

<file path=ppt/slideLayouts/slideLayout770.xml><?xml version="1.0" encoding="utf-8"?>
<p:sldLayout xmlns:a="http://schemas.openxmlformats.org/drawingml/2006/main" xmlns:r="http://schemas.openxmlformats.org/officeDocument/2006/relationships" xmlns:p="http://schemas.openxmlformats.org/presentationml/2006/main" preserve="1" userDrawn="1">
  <p:cSld name="Header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232756"/>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1768517753"/>
      </p:ext>
    </p:extLst>
  </p:cSld>
  <p:clrMapOvr>
    <a:masterClrMapping/>
  </p:clrMapOvr>
  <p:timing>
    <p:tnLst>
      <p:par>
        <p:cTn id="1" dur="indefinite" restart="never" nodeType="tmRoot"/>
      </p:par>
    </p:tnLst>
  </p:timing>
</p:sldLayout>
</file>

<file path=ppt/slideLayouts/slideLayout771.xml><?xml version="1.0" encoding="utf-8"?>
<p:sldLayout xmlns:a="http://schemas.openxmlformats.org/drawingml/2006/main" xmlns:r="http://schemas.openxmlformats.org/officeDocument/2006/relationships" xmlns:p="http://schemas.openxmlformats.org/presentationml/2006/main" preserve="1" userDrawn="1">
  <p:cSld name="Left/Right Blank &amp; Lin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a:t>
            </a:r>
            <a:endParaRPr lang="en-CA" dirty="0"/>
          </a:p>
        </p:txBody>
      </p: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Tree>
    <p:extLst>
      <p:ext uri="{BB962C8B-B14F-4D97-AF65-F5344CB8AC3E}">
        <p14:creationId xmlns:p14="http://schemas.microsoft.com/office/powerpoint/2010/main" val="2285660570"/>
      </p:ext>
    </p:extLst>
  </p:cSld>
  <p:clrMapOvr>
    <a:masterClrMapping/>
  </p:clrMapOvr>
  <p:timing>
    <p:tnLst>
      <p:par>
        <p:cTn id="1" dur="indefinite" restart="never" nodeType="tmRoot"/>
      </p:par>
    </p:tnLst>
  </p:timing>
</p:sldLayout>
</file>

<file path=ppt/slideLayouts/slideLayout772.xml><?xml version="1.0" encoding="utf-8"?>
<p:sldLayout xmlns:a="http://schemas.openxmlformats.org/drawingml/2006/main" xmlns:r="http://schemas.openxmlformats.org/officeDocument/2006/relationships" xmlns:p="http://schemas.openxmlformats.org/presentationml/2006/main" preserve="1" userDrawn="1">
  <p:cSld name="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108861393"/>
      </p:ext>
    </p:extLst>
  </p:cSld>
  <p:clrMapOvr>
    <a:masterClrMapping/>
  </p:clrMapOvr>
  <p:timing>
    <p:tnLst>
      <p:par>
        <p:cTn id="1" dur="indefinite" restart="never" nodeType="tmRoot"/>
      </p:par>
    </p:tnLst>
  </p:timing>
</p:sldLayout>
</file>

<file path=ppt/slideLayouts/slideLayout773.xml><?xml version="1.0" encoding="utf-8"?>
<p:sldLayout xmlns:a="http://schemas.openxmlformats.org/drawingml/2006/main" xmlns:r="http://schemas.openxmlformats.org/officeDocument/2006/relationships" xmlns:p="http://schemas.openxmlformats.org/presentationml/2006/main" preserve="1" userDrawn="1">
  <p:cSld name="Left Blank">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a:t>
            </a:r>
            <a:endParaRPr lang="en-CA" dirty="0"/>
          </a:p>
        </p:txBody>
      </p: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Content Placeholder 25"/>
          <p:cNvSpPr>
            <a:spLocks noGrp="1"/>
          </p:cNvSpPr>
          <p:nvPr>
            <p:ph sz="quarter" idx="20" hasCustomPrompt="1"/>
          </p:nvPr>
        </p:nvSpPr>
        <p:spPr>
          <a:xfrm>
            <a:off x="5581649" y="1880828"/>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4" name="Text Placeholder 41"/>
          <p:cNvSpPr>
            <a:spLocks noGrp="1"/>
          </p:cNvSpPr>
          <p:nvPr>
            <p:ph type="body" sz="quarter" idx="21" hasCustomPrompt="1"/>
          </p:nvPr>
        </p:nvSpPr>
        <p:spPr>
          <a:xfrm>
            <a:off x="5581649" y="4910709"/>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grpSp>
        <p:nvGrpSpPr>
          <p:cNvPr id="22" name="Group 21"/>
          <p:cNvGrpSpPr/>
          <p:nvPr userDrawn="1"/>
        </p:nvGrpSpPr>
        <p:grpSpPr>
          <a:xfrm>
            <a:off x="0" y="0"/>
            <a:ext cx="9144000" cy="6876000"/>
            <a:chOff x="0" y="0"/>
            <a:chExt cx="9144000" cy="6876000"/>
          </a:xfrm>
        </p:grpSpPr>
        <p:sp>
          <p:nvSpPr>
            <p:cNvPr id="23" name="Rectangle 22"/>
            <p:cNvSpPr/>
            <p:nvPr userDrawn="1"/>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4" name="Rectangle 23"/>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5" name="Rectangle 24"/>
            <p:cNvSpPr/>
            <p:nvPr userDrawn="1"/>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26" name="Rectangle 25"/>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Tree>
    <p:extLst>
      <p:ext uri="{BB962C8B-B14F-4D97-AF65-F5344CB8AC3E}">
        <p14:creationId xmlns:p14="http://schemas.microsoft.com/office/powerpoint/2010/main" val="1907648684"/>
      </p:ext>
    </p:extLst>
  </p:cSld>
  <p:clrMapOvr>
    <a:masterClrMapping/>
  </p:clrMapOvr>
</p:sldLayout>
</file>

<file path=ppt/slideLayouts/slideLayout774.xml><?xml version="1.0" encoding="utf-8"?>
<p:sldLayout xmlns:a="http://schemas.openxmlformats.org/drawingml/2006/main" xmlns:r="http://schemas.openxmlformats.org/officeDocument/2006/relationships" xmlns:p="http://schemas.openxmlformats.org/presentationml/2006/main" preserve="1" userDrawn="1">
  <p:cSld name="Right Blank">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i="0"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20" name="Text Placeholder 41"/>
          <p:cNvSpPr>
            <a:spLocks noGrp="1"/>
          </p:cNvSpPr>
          <p:nvPr>
            <p:ph type="body" sz="quarter" idx="22" hasCustomPrompt="1"/>
          </p:nvPr>
        </p:nvSpPr>
        <p:spPr>
          <a:xfrm>
            <a:off x="249303" y="5357454"/>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25" name="Text Placeholder 41"/>
          <p:cNvSpPr>
            <a:spLocks noGrp="1"/>
          </p:cNvSpPr>
          <p:nvPr>
            <p:ph type="body" sz="quarter" idx="16" hasCustomPrompt="1"/>
          </p:nvPr>
        </p:nvSpPr>
        <p:spPr>
          <a:xfrm>
            <a:off x="249303" y="1880828"/>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defTabSz="895350">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2808574665"/>
      </p:ext>
    </p:extLst>
  </p:cSld>
  <p:clrMapOvr>
    <a:masterClrMapping/>
  </p:clrMapOvr>
  <p:timing>
    <p:tnLst>
      <p:par>
        <p:cTn id="1" dur="indefinite" restart="never" nodeType="tmRoot"/>
      </p:par>
    </p:tnLst>
  </p:timing>
</p:sldLayout>
</file>

<file path=ppt/slideLayouts/slideLayout775.xml><?xml version="1.0" encoding="utf-8"?>
<p:sldLayout xmlns:a="http://schemas.openxmlformats.org/drawingml/2006/main" xmlns:r="http://schemas.openxmlformats.org/officeDocument/2006/relationships" xmlns:p="http://schemas.openxmlformats.org/presentationml/2006/main" preserve="1" userDrawn="1">
  <p:cSld name="Copy/Image (60/40) &amp; Quot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2" name="Text Placeholder 41"/>
          <p:cNvSpPr>
            <a:spLocks noGrp="1"/>
          </p:cNvSpPr>
          <p:nvPr>
            <p:ph type="body" sz="quarter" idx="16" hasCustomPrompt="1"/>
          </p:nvPr>
        </p:nvSpPr>
        <p:spPr>
          <a:xfrm>
            <a:off x="249303" y="1883744"/>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6" name="Content Placeholder 25"/>
          <p:cNvSpPr>
            <a:spLocks noGrp="1"/>
          </p:cNvSpPr>
          <p:nvPr>
            <p:ph sz="quarter" idx="20" hasCustomPrompt="1"/>
          </p:nvPr>
        </p:nvSpPr>
        <p:spPr>
          <a:xfrm>
            <a:off x="5581649" y="1880828"/>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7" name="Text Placeholder 41"/>
          <p:cNvSpPr>
            <a:spLocks noGrp="1"/>
          </p:cNvSpPr>
          <p:nvPr>
            <p:ph type="body" sz="quarter" idx="21" hasCustomPrompt="1"/>
          </p:nvPr>
        </p:nvSpPr>
        <p:spPr>
          <a:xfrm>
            <a:off x="5581649" y="4910709"/>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9" name="Text Placeholder 41"/>
          <p:cNvSpPr>
            <a:spLocks noGrp="1"/>
          </p:cNvSpPr>
          <p:nvPr>
            <p:ph type="body" sz="quarter" idx="22" hasCustomPrompt="1"/>
          </p:nvPr>
        </p:nvSpPr>
        <p:spPr>
          <a:xfrm>
            <a:off x="249303" y="5360370"/>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Tree>
    <p:extLst>
      <p:ext uri="{BB962C8B-B14F-4D97-AF65-F5344CB8AC3E}">
        <p14:creationId xmlns:p14="http://schemas.microsoft.com/office/powerpoint/2010/main" val="526700209"/>
      </p:ext>
    </p:extLst>
  </p:cSld>
  <p:clrMapOvr>
    <a:masterClrMapping/>
  </p:clrMapOvr>
  <p:timing>
    <p:tnLst>
      <p:par>
        <p:cTn id="1" dur="indefinite" restart="never" nodeType="tmRoot"/>
      </p:par>
    </p:tnLst>
  </p:timing>
</p:sldLayout>
</file>

<file path=ppt/slideLayouts/slideLayout776.xml><?xml version="1.0" encoding="utf-8"?>
<p:sldLayout xmlns:a="http://schemas.openxmlformats.org/drawingml/2006/main" xmlns:r="http://schemas.openxmlformats.org/officeDocument/2006/relationships" xmlns:p="http://schemas.openxmlformats.org/presentationml/2006/main" preserve="1" userDrawn="1">
  <p:cSld name="Copy/Image Equal">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1" name="Text Placeholder 41"/>
          <p:cNvSpPr>
            <a:spLocks noGrp="1"/>
          </p:cNvSpPr>
          <p:nvPr>
            <p:ph type="body" sz="quarter" idx="16" hasCustomPrompt="1"/>
          </p:nvPr>
        </p:nvSpPr>
        <p:spPr>
          <a:xfrm>
            <a:off x="260651" y="2022215"/>
            <a:ext cx="4059320"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5305425"/>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7"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35"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grpSp>
        <p:nvGrpSpPr>
          <p:cNvPr id="15" name="Group 14"/>
          <p:cNvGrpSpPr/>
          <p:nvPr userDrawn="1"/>
        </p:nvGrpSpPr>
        <p:grpSpPr>
          <a:xfrm>
            <a:off x="0" y="0"/>
            <a:ext cx="9144000" cy="6876000"/>
            <a:chOff x="0" y="0"/>
            <a:chExt cx="9144000" cy="6876000"/>
          </a:xfrm>
        </p:grpSpPr>
        <p:sp>
          <p:nvSpPr>
            <p:cNvPr id="16" name="Rectangle 15"/>
            <p:cNvSpPr/>
            <p:nvPr userDrawn="1"/>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7" name="Rectangle 16"/>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8" name="Rectangle 17"/>
            <p:cNvSpPr/>
            <p:nvPr userDrawn="1"/>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20" name="Rectangle 19"/>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Tree>
    <p:extLst>
      <p:ext uri="{BB962C8B-B14F-4D97-AF65-F5344CB8AC3E}">
        <p14:creationId xmlns:p14="http://schemas.microsoft.com/office/powerpoint/2010/main" val="3997633042"/>
      </p:ext>
    </p:extLst>
  </p:cSld>
  <p:clrMapOvr>
    <a:masterClrMapping/>
  </p:clrMapOvr>
</p:sldLayout>
</file>

<file path=ppt/slideLayouts/slideLayout777.xml><?xml version="1.0" encoding="utf-8"?>
<p:sldLayout xmlns:a="http://schemas.openxmlformats.org/drawingml/2006/main" xmlns:r="http://schemas.openxmlformats.org/officeDocument/2006/relationships" xmlns:p="http://schemas.openxmlformats.org/presentationml/2006/main" preserve="1" userDrawn="1">
  <p:cSld name="Copy &amp; Image / Image Equal Vendor Landscape 2">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1880828"/>
            <a:ext cx="3996443" cy="2489821"/>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1" name="Text Placeholder 41"/>
          <p:cNvSpPr>
            <a:spLocks noGrp="1"/>
          </p:cNvSpPr>
          <p:nvPr>
            <p:ph type="body" sz="quarter" idx="16" hasCustomPrompt="1"/>
          </p:nvPr>
        </p:nvSpPr>
        <p:spPr>
          <a:xfrm>
            <a:off x="260651" y="1883744"/>
            <a:ext cx="4059320" cy="1514797"/>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4370649"/>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7"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5" name="Content Placeholder 25"/>
          <p:cNvSpPr>
            <a:spLocks noGrp="1"/>
          </p:cNvSpPr>
          <p:nvPr>
            <p:ph sz="quarter" idx="23" hasCustomPrompt="1"/>
          </p:nvPr>
        </p:nvSpPr>
        <p:spPr>
          <a:xfrm>
            <a:off x="260650" y="3578561"/>
            <a:ext cx="4059321" cy="1094047"/>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p:txBody>
      </p:sp>
      <p:sp>
        <p:nvSpPr>
          <p:cNvPr id="17"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grpSp>
        <p:nvGrpSpPr>
          <p:cNvPr id="16" name="Group 15"/>
          <p:cNvGrpSpPr/>
          <p:nvPr userDrawn="1"/>
        </p:nvGrpSpPr>
        <p:grpSpPr>
          <a:xfrm>
            <a:off x="0" y="0"/>
            <a:ext cx="9144000" cy="6876000"/>
            <a:chOff x="0" y="0"/>
            <a:chExt cx="9144000" cy="6876000"/>
          </a:xfrm>
        </p:grpSpPr>
        <p:sp>
          <p:nvSpPr>
            <p:cNvPr id="18" name="Rectangle 17"/>
            <p:cNvSpPr/>
            <p:nvPr userDrawn="1"/>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9" name="Rectangle 18"/>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0" name="Rectangle 19"/>
            <p:cNvSpPr/>
            <p:nvPr userDrawn="1"/>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23" name="Rectangle 22"/>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Tree>
    <p:extLst>
      <p:ext uri="{BB962C8B-B14F-4D97-AF65-F5344CB8AC3E}">
        <p14:creationId xmlns:p14="http://schemas.microsoft.com/office/powerpoint/2010/main" val="1042130956"/>
      </p:ext>
    </p:extLst>
  </p:cSld>
  <p:clrMapOvr>
    <a:masterClrMapping/>
  </p:clrMapOvr>
  <p:timing>
    <p:tnLst>
      <p:par>
        <p:cTn id="1" dur="indefinite" restart="never" nodeType="tmRoot"/>
      </p:par>
    </p:tnLst>
  </p:timing>
</p:sldLayout>
</file>

<file path=ppt/slideLayouts/slideLayout778.xml><?xml version="1.0" encoding="utf-8"?>
<p:sldLayout xmlns:a="http://schemas.openxmlformats.org/drawingml/2006/main" xmlns:r="http://schemas.openxmlformats.org/officeDocument/2006/relationships" xmlns:p="http://schemas.openxmlformats.org/presentationml/2006/main" preserve="1" userDrawn="1">
  <p:cSld name="Image/Image Equal">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8" name="Content Placeholder 25"/>
          <p:cNvSpPr>
            <a:spLocks noGrp="1"/>
          </p:cNvSpPr>
          <p:nvPr>
            <p:ph sz="quarter" idx="23" hasCustomPrompt="1"/>
          </p:nvPr>
        </p:nvSpPr>
        <p:spPr>
          <a:xfrm>
            <a:off x="260650" y="2019300"/>
            <a:ext cx="4059321"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0"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5" name="Text Placeholder 41"/>
          <p:cNvSpPr>
            <a:spLocks noGrp="1"/>
          </p:cNvSpPr>
          <p:nvPr>
            <p:ph type="body" sz="quarter" idx="18" hasCustomPrompt="1"/>
          </p:nvPr>
        </p:nvSpPr>
        <p:spPr>
          <a:xfrm>
            <a:off x="260650" y="5387083"/>
            <a:ext cx="4059321"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28" name="Text Placeholder 41"/>
          <p:cNvSpPr>
            <a:spLocks noGrp="1"/>
          </p:cNvSpPr>
          <p:nvPr>
            <p:ph type="body" sz="quarter" idx="25" hasCustomPrompt="1"/>
          </p:nvPr>
        </p:nvSpPr>
        <p:spPr>
          <a:xfrm>
            <a:off x="4824029" y="5387083"/>
            <a:ext cx="3996443"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grpSp>
        <p:nvGrpSpPr>
          <p:cNvPr id="16" name="Group 15"/>
          <p:cNvGrpSpPr/>
          <p:nvPr userDrawn="1"/>
        </p:nvGrpSpPr>
        <p:grpSpPr>
          <a:xfrm>
            <a:off x="0" y="0"/>
            <a:ext cx="9144000" cy="6876000"/>
            <a:chOff x="0" y="0"/>
            <a:chExt cx="9144000" cy="6876000"/>
          </a:xfrm>
        </p:grpSpPr>
        <p:sp>
          <p:nvSpPr>
            <p:cNvPr id="17" name="Rectangle 16"/>
            <p:cNvSpPr/>
            <p:nvPr userDrawn="1"/>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1" name="Rectangle 20"/>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2" name="Rectangle 21"/>
            <p:cNvSpPr/>
            <p:nvPr userDrawn="1"/>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24" name="Rectangle 23"/>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Tree>
    <p:extLst>
      <p:ext uri="{BB962C8B-B14F-4D97-AF65-F5344CB8AC3E}">
        <p14:creationId xmlns:p14="http://schemas.microsoft.com/office/powerpoint/2010/main" val="2801823033"/>
      </p:ext>
    </p:extLst>
  </p:cSld>
  <p:clrMapOvr>
    <a:masterClrMapping/>
  </p:clrMapOvr>
</p:sldLayout>
</file>

<file path=ppt/slideLayouts/slideLayout77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3008501"/>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Case Stud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159732" y="1362075"/>
            <a:ext cx="6717568"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Case Study (Georgia, 24pt) </a:t>
            </a:r>
            <a:endParaRPr lang="en-CA" dirty="0"/>
          </a:p>
        </p:txBody>
      </p:sp>
      <p:pic>
        <p:nvPicPr>
          <p:cNvPr id="13" name="Picture 12" descr="case_study.wmf"/>
          <p:cNvPicPr>
            <a:picLocks noChangeAspect="1"/>
          </p:cNvPicPr>
          <p:nvPr/>
        </p:nvPicPr>
        <p:blipFill>
          <a:blip r:embed="rId2" cstate="print"/>
          <a:stretch>
            <a:fillRect/>
          </a:stretch>
        </p:blipFill>
        <p:spPr>
          <a:xfrm>
            <a:off x="464339" y="1376772"/>
            <a:ext cx="1410568" cy="1548443"/>
          </a:xfrm>
          <a:prstGeom prst="rect">
            <a:avLst/>
          </a:prstGeom>
        </p:spPr>
      </p:pic>
    </p:spTree>
    <p:extLst>
      <p:ext uri="{BB962C8B-B14F-4D97-AF65-F5344CB8AC3E}">
        <p14:creationId xmlns:p14="http://schemas.microsoft.com/office/powerpoint/2010/main" val="3627283782"/>
      </p:ext>
    </p:extLst>
  </p:cSld>
  <p:clrMapOvr>
    <a:masterClrMapping/>
  </p:clrMapOvr>
  <p:timing>
    <p:tnLst>
      <p:par>
        <p:cTn id="1" dur="indefinite" restart="never" nodeType="tmRoot"/>
      </p:par>
    </p:tnLst>
  </p:timing>
  <p:hf hdr="0" ftr="0" dt="0"/>
</p:sldLayout>
</file>

<file path=ppt/slideLayouts/slideLayout780.xml><?xml version="1.0" encoding="utf-8"?>
<p:sldLayout xmlns:a="http://schemas.openxmlformats.org/drawingml/2006/main" xmlns:r="http://schemas.openxmlformats.org/officeDocument/2006/relationships" xmlns:p="http://schemas.openxmlformats.org/presentationml/2006/main" preserve="1" userDrawn="1">
  <p:cSld name="18_Title Only">
    <p:spTree>
      <p:nvGrpSpPr>
        <p:cNvPr id="1" name=""/>
        <p:cNvGrpSpPr/>
        <p:nvPr/>
      </p:nvGrpSpPr>
      <p:grpSpPr>
        <a:xfrm>
          <a:off x="0" y="0"/>
          <a:ext cx="0" cy="0"/>
          <a:chOff x="0" y="0"/>
          <a:chExt cx="0" cy="0"/>
        </a:xfrm>
      </p:grpSpPr>
      <p:sp>
        <p:nvSpPr>
          <p:cNvPr id="17" name="Rectangle 16"/>
          <p:cNvSpPr/>
          <p:nvPr userDrawn="1"/>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sz="9600" dirty="0">
              <a:solidFill>
                <a:srgbClr val="FFFFFF"/>
              </a:solidFill>
            </a:endParaRPr>
          </a:p>
        </p:txBody>
      </p:sp>
      <p:sp>
        <p:nvSpPr>
          <p:cNvPr id="6" name="Text Placeholder 5"/>
          <p:cNvSpPr>
            <a:spLocks noGrp="1"/>
          </p:cNvSpPr>
          <p:nvPr>
            <p:ph type="body" sz="quarter" idx="10" hasCustomPrompt="1"/>
          </p:nvPr>
        </p:nvSpPr>
        <p:spPr>
          <a:xfrm>
            <a:off x="1223962" y="1196974"/>
            <a:ext cx="6480385" cy="4464273"/>
          </a:xfrm>
        </p:spPr>
        <p:txBody>
          <a:bodyPr/>
          <a:lstStyle>
            <a:lvl1pPr algn="ctr">
              <a:buFontTx/>
              <a:buNone/>
              <a:defRPr sz="8800" baseline="0">
                <a:solidFill>
                  <a:schemeClr val="bg1"/>
                </a:solidFill>
              </a:defRPr>
            </a:lvl1pPr>
            <a:lvl2pPr>
              <a:buFontTx/>
              <a:buNone/>
              <a:defRPr/>
            </a:lvl2pPr>
            <a:lvl3pPr>
              <a:buFontTx/>
              <a:buNone/>
              <a:defRPr/>
            </a:lvl3pPr>
            <a:lvl4pPr>
              <a:buFontTx/>
              <a:buNone/>
              <a:defRPr/>
            </a:lvl4pPr>
            <a:lvl5pPr>
              <a:buFontTx/>
              <a:buNone/>
              <a:defRPr/>
            </a:lvl5pPr>
          </a:lstStyle>
          <a:p>
            <a:pPr lvl="0"/>
            <a:r>
              <a:rPr lang="en-US" dirty="0" smtClean="0"/>
              <a:t>Thought</a:t>
            </a:r>
          </a:p>
          <a:p>
            <a:pPr lvl="0"/>
            <a:r>
              <a:rPr lang="en-US" dirty="0" smtClean="0"/>
              <a:t>Model</a:t>
            </a:r>
            <a:br>
              <a:rPr lang="en-US" dirty="0" smtClean="0"/>
            </a:br>
            <a:r>
              <a:rPr lang="en-US" dirty="0" smtClean="0"/>
              <a:t>Layouts</a:t>
            </a:r>
            <a:endParaRPr lang="en-CA" dirty="0"/>
          </a:p>
        </p:txBody>
      </p:sp>
    </p:spTree>
    <p:extLst>
      <p:ext uri="{BB962C8B-B14F-4D97-AF65-F5344CB8AC3E}">
        <p14:creationId xmlns:p14="http://schemas.microsoft.com/office/powerpoint/2010/main" val="491549843"/>
      </p:ext>
    </p:extLst>
  </p:cSld>
  <p:clrMapOvr>
    <a:masterClrMapping/>
  </p:clrMapOvr>
  <p:timing>
    <p:tnLst>
      <p:par>
        <p:cTn id="1" dur="indefinite" restart="never" nodeType="tmRoot"/>
      </p:par>
    </p:tnLst>
  </p:timing>
</p:sldLayout>
</file>

<file path=ppt/slideLayouts/slideLayout781.xml><?xml version="1.0" encoding="utf-8"?>
<p:sldLayout xmlns:a="http://schemas.openxmlformats.org/drawingml/2006/main" xmlns:r="http://schemas.openxmlformats.org/officeDocument/2006/relationships" xmlns:p="http://schemas.openxmlformats.org/presentationml/2006/main" preserve="1" userDrawn="1">
  <p:cSld name="1_Header / Subhead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55" name="Text Placeholder 41"/>
          <p:cNvSpPr>
            <a:spLocks noGrp="1"/>
          </p:cNvSpPr>
          <p:nvPr>
            <p:ph type="body" sz="quarter" idx="16" hasCustomPrompt="1"/>
          </p:nvPr>
        </p:nvSpPr>
        <p:spPr>
          <a:xfrm>
            <a:off x="249302" y="1880828"/>
            <a:ext cx="8627997" cy="4455172"/>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grpSp>
        <p:nvGrpSpPr>
          <p:cNvPr id="17" name="Group 16"/>
          <p:cNvGrpSpPr/>
          <p:nvPr userDrawn="1"/>
        </p:nvGrpSpPr>
        <p:grpSpPr>
          <a:xfrm>
            <a:off x="0" y="0"/>
            <a:ext cx="9144000" cy="6876000"/>
            <a:chOff x="0" y="0"/>
            <a:chExt cx="9144000" cy="6876000"/>
          </a:xfrm>
        </p:grpSpPr>
        <p:sp>
          <p:nvSpPr>
            <p:cNvPr id="20" name="Rectangle 19"/>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1" name="Rectangle 20"/>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2" name="Rectangle 21"/>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23" name="Rectangle 22"/>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Tree>
    <p:extLst>
      <p:ext uri="{BB962C8B-B14F-4D97-AF65-F5344CB8AC3E}">
        <p14:creationId xmlns:p14="http://schemas.microsoft.com/office/powerpoint/2010/main" val="1677150730"/>
      </p:ext>
    </p:extLst>
  </p:cSld>
  <p:clrMapOvr>
    <a:masterClrMapping/>
  </p:clrMapOvr>
</p:sldLayout>
</file>

<file path=ppt/slideLayouts/slideLayout782.xml><?xml version="1.0" encoding="utf-8"?>
<p:sldLayout xmlns:a="http://schemas.openxmlformats.org/drawingml/2006/main" xmlns:r="http://schemas.openxmlformats.org/officeDocument/2006/relationships" xmlns:p="http://schemas.openxmlformats.org/presentationml/2006/main" preserve="1" userDrawn="1">
  <p:cSld name="1_Header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55" name="Text Placeholder 41"/>
          <p:cNvSpPr>
            <a:spLocks noGrp="1"/>
          </p:cNvSpPr>
          <p:nvPr>
            <p:ph type="body" sz="quarter" idx="16" hasCustomPrompt="1"/>
          </p:nvPr>
        </p:nvSpPr>
        <p:spPr>
          <a:xfrm>
            <a:off x="249302" y="1376772"/>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0"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3" name="Group 12"/>
          <p:cNvGrpSpPr/>
          <p:nvPr userDrawn="1"/>
        </p:nvGrpSpPr>
        <p:grpSpPr>
          <a:xfrm>
            <a:off x="0" y="0"/>
            <a:ext cx="9144000" cy="6876000"/>
            <a:chOff x="0" y="0"/>
            <a:chExt cx="9144000" cy="6876000"/>
          </a:xfrm>
        </p:grpSpPr>
        <p:sp>
          <p:nvSpPr>
            <p:cNvPr id="14" name="Rectangle 13"/>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5" name="Rectangle 14"/>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6" name="Rectangle 15"/>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17" name="Rectangle 16"/>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
        <p:nvSpPr>
          <p:cNvPr id="1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val="265310433"/>
      </p:ext>
    </p:extLst>
  </p:cSld>
  <p:clrMapOvr>
    <a:masterClrMapping/>
  </p:clrMapOvr>
</p:sldLayout>
</file>

<file path=ppt/slideLayouts/slideLayout783.xml><?xml version="1.0" encoding="utf-8"?>
<p:sldLayout xmlns:a="http://schemas.openxmlformats.org/drawingml/2006/main" xmlns:r="http://schemas.openxmlformats.org/officeDocument/2006/relationships" xmlns:p="http://schemas.openxmlformats.org/presentationml/2006/main" preserve="1" userDrawn="1">
  <p:cSld name="1_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0" name="Group 9"/>
          <p:cNvGrpSpPr/>
          <p:nvPr userDrawn="1"/>
        </p:nvGrpSpPr>
        <p:grpSpPr>
          <a:xfrm>
            <a:off x="0" y="0"/>
            <a:ext cx="9144000" cy="6876000"/>
            <a:chOff x="0" y="0"/>
            <a:chExt cx="9144000" cy="6876000"/>
          </a:xfrm>
        </p:grpSpPr>
        <p:sp>
          <p:nvSpPr>
            <p:cNvPr id="13" name="Rectangle 12"/>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4" name="Rectangle 13"/>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5" name="Rectangle 14"/>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16" name="Rectangle 15"/>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
        <p:nvSpPr>
          <p:cNvPr id="17"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val="2440864899"/>
      </p:ext>
    </p:extLst>
  </p:cSld>
  <p:clrMapOvr>
    <a:masterClrMapping/>
  </p:clrMapOvr>
</p:sldLayout>
</file>

<file path=ppt/slideLayouts/slideLayout784.xml><?xml version="1.0" encoding="utf-8"?>
<p:sldLayout xmlns:a="http://schemas.openxmlformats.org/drawingml/2006/main" xmlns:r="http://schemas.openxmlformats.org/officeDocument/2006/relationships" xmlns:p="http://schemas.openxmlformats.org/presentationml/2006/main" preserve="1" userDrawn="1">
  <p:cSld name="1_Vendor Landscape 40/60">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3" name="Group 12"/>
          <p:cNvGrpSpPr/>
          <p:nvPr userDrawn="1"/>
        </p:nvGrpSpPr>
        <p:grpSpPr>
          <a:xfrm>
            <a:off x="0" y="0"/>
            <a:ext cx="9144000" cy="6876000"/>
            <a:chOff x="0" y="0"/>
            <a:chExt cx="9144000" cy="6876000"/>
          </a:xfrm>
        </p:grpSpPr>
        <p:sp>
          <p:nvSpPr>
            <p:cNvPr id="14" name="Rectangle 13"/>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5" name="Rectangle 14"/>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6" name="Rectangle 15"/>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17" name="Rectangle 16"/>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
        <p:nvSpPr>
          <p:cNvPr id="1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val="2570562980"/>
      </p:ext>
    </p:extLst>
  </p:cSld>
  <p:clrMapOvr>
    <a:masterClrMapping/>
  </p:clrMapOvr>
</p:sldLayout>
</file>

<file path=ppt/slideLayouts/slideLayout785.xml><?xml version="1.0" encoding="utf-8"?>
<p:sldLayout xmlns:a="http://schemas.openxmlformats.org/drawingml/2006/main" xmlns:r="http://schemas.openxmlformats.org/officeDocument/2006/relationships" xmlns:p="http://schemas.openxmlformats.org/presentationml/2006/main" preserve="1" userDrawn="1">
  <p:cSld name="1_Left/Right Blank &amp; Lin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4" name="Group 13"/>
          <p:cNvGrpSpPr/>
          <p:nvPr userDrawn="1"/>
        </p:nvGrpSpPr>
        <p:grpSpPr>
          <a:xfrm>
            <a:off x="0" y="0"/>
            <a:ext cx="9144000" cy="6876000"/>
            <a:chOff x="0" y="0"/>
            <a:chExt cx="9144000" cy="6876000"/>
          </a:xfrm>
        </p:grpSpPr>
        <p:sp>
          <p:nvSpPr>
            <p:cNvPr id="15" name="Rectangle 14"/>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6" name="Rectangle 15"/>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7" name="Rectangle 16"/>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18" name="Rectangle 17"/>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val="2850308867"/>
      </p:ext>
    </p:extLst>
  </p:cSld>
  <p:clrMapOvr>
    <a:masterClrMapping/>
  </p:clrMapOvr>
</p:sldLayout>
</file>

<file path=ppt/slideLayouts/slideLayout786.xml><?xml version="1.0" encoding="utf-8"?>
<p:sldLayout xmlns:a="http://schemas.openxmlformats.org/drawingml/2006/main" xmlns:r="http://schemas.openxmlformats.org/officeDocument/2006/relationships" xmlns:p="http://schemas.openxmlformats.org/presentationml/2006/main" preserve="1" userDrawn="1">
  <p:cSld name="1_Left Blank">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Content Placeholder 25"/>
          <p:cNvSpPr>
            <a:spLocks noGrp="1"/>
          </p:cNvSpPr>
          <p:nvPr>
            <p:ph sz="quarter" idx="20" hasCustomPrompt="1"/>
          </p:nvPr>
        </p:nvSpPr>
        <p:spPr>
          <a:xfrm>
            <a:off x="5581649" y="1889980"/>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4" name="Text Placeholder 41"/>
          <p:cNvSpPr>
            <a:spLocks noGrp="1"/>
          </p:cNvSpPr>
          <p:nvPr>
            <p:ph type="body" sz="quarter" idx="21" hasCustomPrompt="1"/>
          </p:nvPr>
        </p:nvSpPr>
        <p:spPr>
          <a:xfrm>
            <a:off x="5581649" y="4919861"/>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22" name="Group 21"/>
          <p:cNvGrpSpPr/>
          <p:nvPr userDrawn="1"/>
        </p:nvGrpSpPr>
        <p:grpSpPr>
          <a:xfrm>
            <a:off x="0" y="0"/>
            <a:ext cx="9144000" cy="6876000"/>
            <a:chOff x="0" y="0"/>
            <a:chExt cx="9144000" cy="6876000"/>
          </a:xfrm>
        </p:grpSpPr>
        <p:sp>
          <p:nvSpPr>
            <p:cNvPr id="23" name="Rectangle 22"/>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4" name="Rectangle 23"/>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5" name="Rectangle 24"/>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26" name="Rectangle 25"/>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
        <p:nvSpPr>
          <p:cNvPr id="27"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val="3038598830"/>
      </p:ext>
    </p:extLst>
  </p:cSld>
  <p:clrMapOvr>
    <a:masterClrMapping/>
  </p:clrMapOvr>
</p:sldLayout>
</file>

<file path=ppt/slideLayouts/slideLayout787.xml><?xml version="1.0" encoding="utf-8"?>
<p:sldLayout xmlns:a="http://schemas.openxmlformats.org/drawingml/2006/main" xmlns:r="http://schemas.openxmlformats.org/officeDocument/2006/relationships" xmlns:p="http://schemas.openxmlformats.org/presentationml/2006/main" preserve="1" userDrawn="1">
  <p:cSld name="1_Right Blank">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20" name="Text Placeholder 41"/>
          <p:cNvSpPr>
            <a:spLocks noGrp="1"/>
          </p:cNvSpPr>
          <p:nvPr>
            <p:ph type="body" sz="quarter" idx="22" hasCustomPrompt="1"/>
          </p:nvPr>
        </p:nvSpPr>
        <p:spPr>
          <a:xfrm>
            <a:off x="249303" y="5369522"/>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25" name="Text Placeholder 41"/>
          <p:cNvSpPr>
            <a:spLocks noGrp="1"/>
          </p:cNvSpPr>
          <p:nvPr>
            <p:ph type="body" sz="quarter" idx="16" hasCustomPrompt="1"/>
          </p:nvPr>
        </p:nvSpPr>
        <p:spPr>
          <a:xfrm>
            <a:off x="249303" y="1892896"/>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defTabSz="895350">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4" name="Group 13"/>
          <p:cNvGrpSpPr/>
          <p:nvPr userDrawn="1"/>
        </p:nvGrpSpPr>
        <p:grpSpPr>
          <a:xfrm>
            <a:off x="0" y="0"/>
            <a:ext cx="9144000" cy="6876000"/>
            <a:chOff x="0" y="0"/>
            <a:chExt cx="9144000" cy="6876000"/>
          </a:xfrm>
        </p:grpSpPr>
        <p:sp>
          <p:nvSpPr>
            <p:cNvPr id="15" name="Rectangle 14"/>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6" name="Rectangle 15"/>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7" name="Rectangle 16"/>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18" name="Rectangle 17"/>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val="3379051302"/>
      </p:ext>
    </p:extLst>
  </p:cSld>
  <p:clrMapOvr>
    <a:masterClrMapping/>
  </p:clrMapOvr>
</p:sldLayout>
</file>

<file path=ppt/slideLayouts/slideLayout788.xml><?xml version="1.0" encoding="utf-8"?>
<p:sldLayout xmlns:a="http://schemas.openxmlformats.org/drawingml/2006/main" xmlns:r="http://schemas.openxmlformats.org/officeDocument/2006/relationships" xmlns:p="http://schemas.openxmlformats.org/presentationml/2006/main" preserve="1" userDrawn="1">
  <p:cSld name="1_Copy/Image (60/40) &amp; Quot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2" name="Text Placeholder 41"/>
          <p:cNvSpPr>
            <a:spLocks noGrp="1"/>
          </p:cNvSpPr>
          <p:nvPr>
            <p:ph type="body" sz="quarter" idx="16" hasCustomPrompt="1"/>
          </p:nvPr>
        </p:nvSpPr>
        <p:spPr>
          <a:xfrm>
            <a:off x="249303" y="1892896"/>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6" name="Content Placeholder 25"/>
          <p:cNvSpPr>
            <a:spLocks noGrp="1"/>
          </p:cNvSpPr>
          <p:nvPr>
            <p:ph sz="quarter" idx="20" hasCustomPrompt="1"/>
          </p:nvPr>
        </p:nvSpPr>
        <p:spPr>
          <a:xfrm>
            <a:off x="5581649" y="1889980"/>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7" name="Text Placeholder 41"/>
          <p:cNvSpPr>
            <a:spLocks noGrp="1"/>
          </p:cNvSpPr>
          <p:nvPr>
            <p:ph type="body" sz="quarter" idx="21" hasCustomPrompt="1"/>
          </p:nvPr>
        </p:nvSpPr>
        <p:spPr>
          <a:xfrm>
            <a:off x="5581649" y="4919861"/>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9" name="Text Placeholder 41"/>
          <p:cNvSpPr>
            <a:spLocks noGrp="1"/>
          </p:cNvSpPr>
          <p:nvPr>
            <p:ph type="body" sz="quarter" idx="22" hasCustomPrompt="1"/>
          </p:nvPr>
        </p:nvSpPr>
        <p:spPr>
          <a:xfrm>
            <a:off x="249303" y="5369522"/>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6" name="Group 15"/>
          <p:cNvGrpSpPr/>
          <p:nvPr userDrawn="1"/>
        </p:nvGrpSpPr>
        <p:grpSpPr>
          <a:xfrm>
            <a:off x="0" y="0"/>
            <a:ext cx="9144000" cy="6876000"/>
            <a:chOff x="0" y="0"/>
            <a:chExt cx="9144000" cy="6876000"/>
          </a:xfrm>
        </p:grpSpPr>
        <p:sp>
          <p:nvSpPr>
            <p:cNvPr id="17" name="Rectangle 16"/>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8" name="Rectangle 17"/>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9" name="Rectangle 18"/>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20" name="Rectangle 19"/>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
        <p:nvSpPr>
          <p:cNvPr id="21"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val="1767293657"/>
      </p:ext>
    </p:extLst>
  </p:cSld>
  <p:clrMapOvr>
    <a:masterClrMapping/>
  </p:clrMapOvr>
</p:sldLayout>
</file>

<file path=ppt/slideLayouts/slideLayout789.xml><?xml version="1.0" encoding="utf-8"?>
<p:sldLayout xmlns:a="http://schemas.openxmlformats.org/drawingml/2006/main" xmlns:r="http://schemas.openxmlformats.org/officeDocument/2006/relationships" xmlns:p="http://schemas.openxmlformats.org/presentationml/2006/main" preserve="1" userDrawn="1">
  <p:cSld name="1_Copy/Image Equal">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1" name="Text Placeholder 41"/>
          <p:cNvSpPr>
            <a:spLocks noGrp="1"/>
          </p:cNvSpPr>
          <p:nvPr>
            <p:ph type="body" sz="quarter" idx="16" hasCustomPrompt="1"/>
          </p:nvPr>
        </p:nvSpPr>
        <p:spPr>
          <a:xfrm>
            <a:off x="260651" y="2022215"/>
            <a:ext cx="4059320"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5305425"/>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35"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6" name="Group 15"/>
          <p:cNvGrpSpPr/>
          <p:nvPr userDrawn="1"/>
        </p:nvGrpSpPr>
        <p:grpSpPr>
          <a:xfrm>
            <a:off x="0" y="0"/>
            <a:ext cx="9144000" cy="6876000"/>
            <a:chOff x="0" y="0"/>
            <a:chExt cx="9144000" cy="6876000"/>
          </a:xfrm>
        </p:grpSpPr>
        <p:sp>
          <p:nvSpPr>
            <p:cNvPr id="17" name="Rectangle 16"/>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8" name="Rectangle 17"/>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0" name="Rectangle 19"/>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23" name="Rectangle 22"/>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
        <p:nvSpPr>
          <p:cNvPr id="25"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val="304803393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Header / Bodycop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232756"/>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2647096900"/>
      </p:ext>
    </p:extLst>
  </p:cSld>
  <p:clrMapOvr>
    <a:masterClrMapping/>
  </p:clrMapOvr>
  <p:timing>
    <p:tnLst>
      <p:par>
        <p:cTn id="1" dur="indefinite" restart="never" nodeType="tmRoot"/>
      </p:par>
    </p:tnLst>
  </p:timing>
  <p:hf hdr="0" ftr="0" dt="0"/>
</p:sldLayout>
</file>

<file path=ppt/slideLayouts/slideLayout790.xml><?xml version="1.0" encoding="utf-8"?>
<p:sldLayout xmlns:a="http://schemas.openxmlformats.org/drawingml/2006/main" xmlns:r="http://schemas.openxmlformats.org/officeDocument/2006/relationships" xmlns:p="http://schemas.openxmlformats.org/presentationml/2006/main" preserve="1" userDrawn="1">
  <p:cSld name="1_Copy &amp; Image / Image Equal Vendor Landscape 2">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1889980"/>
            <a:ext cx="3996443" cy="2489821"/>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1" name="Text Placeholder 41"/>
          <p:cNvSpPr>
            <a:spLocks noGrp="1"/>
          </p:cNvSpPr>
          <p:nvPr>
            <p:ph type="body" sz="quarter" idx="16" hasCustomPrompt="1"/>
          </p:nvPr>
        </p:nvSpPr>
        <p:spPr>
          <a:xfrm>
            <a:off x="260651" y="1892896"/>
            <a:ext cx="4059320" cy="1514797"/>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4379801"/>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15" name="Content Placeholder 25"/>
          <p:cNvSpPr>
            <a:spLocks noGrp="1"/>
          </p:cNvSpPr>
          <p:nvPr>
            <p:ph sz="quarter" idx="23" hasCustomPrompt="1"/>
          </p:nvPr>
        </p:nvSpPr>
        <p:spPr>
          <a:xfrm>
            <a:off x="260650" y="3587713"/>
            <a:ext cx="4059321" cy="1094047"/>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p:txBody>
      </p:sp>
      <p:sp>
        <p:nvSpPr>
          <p:cNvPr id="17"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8" name="Group 17"/>
          <p:cNvGrpSpPr/>
          <p:nvPr userDrawn="1"/>
        </p:nvGrpSpPr>
        <p:grpSpPr>
          <a:xfrm>
            <a:off x="0" y="0"/>
            <a:ext cx="9144000" cy="6876000"/>
            <a:chOff x="0" y="0"/>
            <a:chExt cx="9144000" cy="6876000"/>
          </a:xfrm>
        </p:grpSpPr>
        <p:sp>
          <p:nvSpPr>
            <p:cNvPr id="19" name="Rectangle 18"/>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0" name="Rectangle 19"/>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3" name="Rectangle 22"/>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25" name="Rectangle 24"/>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
        <p:nvSpPr>
          <p:cNvPr id="2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val="2604141775"/>
      </p:ext>
    </p:extLst>
  </p:cSld>
  <p:clrMapOvr>
    <a:masterClrMapping/>
  </p:clrMapOvr>
</p:sldLayout>
</file>

<file path=ppt/slideLayouts/slideLayout791.xml><?xml version="1.0" encoding="utf-8"?>
<p:sldLayout xmlns:a="http://schemas.openxmlformats.org/drawingml/2006/main" xmlns:r="http://schemas.openxmlformats.org/officeDocument/2006/relationships" xmlns:p="http://schemas.openxmlformats.org/presentationml/2006/main" preserve="1" userDrawn="1">
  <p:cSld name="1_Image/Image Equal">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8" name="Content Placeholder 25"/>
          <p:cNvSpPr>
            <a:spLocks noGrp="1"/>
          </p:cNvSpPr>
          <p:nvPr>
            <p:ph sz="quarter" idx="23" hasCustomPrompt="1"/>
          </p:nvPr>
        </p:nvSpPr>
        <p:spPr>
          <a:xfrm>
            <a:off x="260650" y="2019300"/>
            <a:ext cx="4059321"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0"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5" name="Text Placeholder 41"/>
          <p:cNvSpPr>
            <a:spLocks noGrp="1"/>
          </p:cNvSpPr>
          <p:nvPr>
            <p:ph type="body" sz="quarter" idx="18" hasCustomPrompt="1"/>
          </p:nvPr>
        </p:nvSpPr>
        <p:spPr>
          <a:xfrm>
            <a:off x="260650" y="5387083"/>
            <a:ext cx="4059321"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28" name="Text Placeholder 41"/>
          <p:cNvSpPr>
            <a:spLocks noGrp="1"/>
          </p:cNvSpPr>
          <p:nvPr>
            <p:ph type="body" sz="quarter" idx="25" hasCustomPrompt="1"/>
          </p:nvPr>
        </p:nvSpPr>
        <p:spPr>
          <a:xfrm>
            <a:off x="4824029" y="5387083"/>
            <a:ext cx="3996443"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7" name="Group 16"/>
          <p:cNvGrpSpPr/>
          <p:nvPr userDrawn="1"/>
        </p:nvGrpSpPr>
        <p:grpSpPr>
          <a:xfrm>
            <a:off x="0" y="0"/>
            <a:ext cx="9144000" cy="6876000"/>
            <a:chOff x="0" y="0"/>
            <a:chExt cx="9144000" cy="6876000"/>
          </a:xfrm>
        </p:grpSpPr>
        <p:sp>
          <p:nvSpPr>
            <p:cNvPr id="21" name="Rectangle 20"/>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2" name="Rectangle 21"/>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4" name="Rectangle 23"/>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27" name="Rectangle 26"/>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
        <p:nvSpPr>
          <p:cNvPr id="2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val="3209497366"/>
      </p:ext>
    </p:extLst>
  </p:cSld>
  <p:clrMapOvr>
    <a:masterClrMapping/>
  </p:clrMapOvr>
</p:sldLayout>
</file>

<file path=ppt/slideLayouts/slideLayout792.xml><?xml version="1.0" encoding="utf-8"?>
<p:sldLayout xmlns:a="http://schemas.openxmlformats.org/drawingml/2006/main" xmlns:r="http://schemas.openxmlformats.org/officeDocument/2006/relationships" xmlns:p="http://schemas.openxmlformats.org/presentationml/2006/main" userDrawn="1">
  <p:cSld name="Header / Bod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232756"/>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2058449895"/>
      </p:ext>
    </p:extLst>
  </p:cSld>
  <p:clrMapOvr>
    <a:masterClrMapping/>
  </p:clrMapOvr>
  <p:timing>
    <p:tnLst>
      <p:par>
        <p:cTn id="1" dur="indefinite" restart="never" nodeType="tmRoot"/>
      </p:par>
    </p:tnLst>
  </p:timing>
</p:sldLayout>
</file>

<file path=ppt/slideLayouts/slideLayout793.xml><?xml version="1.0" encoding="utf-8"?>
<p:sldLayout xmlns:a="http://schemas.openxmlformats.org/drawingml/2006/main" xmlns:r="http://schemas.openxmlformats.org/officeDocument/2006/relationships" xmlns:p="http://schemas.openxmlformats.org/presentationml/2006/main">
  <p:cSld name="1_Introduction">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5" name="Text Placeholder 41"/>
          <p:cNvSpPr>
            <a:spLocks noGrp="1"/>
          </p:cNvSpPr>
          <p:nvPr>
            <p:ph type="body" sz="quarter" idx="16" hasCustomPrompt="1"/>
          </p:nvPr>
        </p:nvSpPr>
        <p:spPr>
          <a:xfrm>
            <a:off x="246703" y="1607231"/>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8" name="Rectangle 7"/>
          <p:cNvSpPr/>
          <p:nvPr/>
        </p:nvSpPr>
        <p:spPr>
          <a:xfrm>
            <a:off x="251519" y="1287191"/>
            <a:ext cx="4037263"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400" b="1" dirty="0">
                <a:solidFill>
                  <a:srgbClr val="FFFFFF"/>
                </a:solidFill>
              </a:rPr>
              <a:t>This Research is Designed For:</a:t>
            </a:r>
          </a:p>
        </p:txBody>
      </p:sp>
      <p:sp>
        <p:nvSpPr>
          <p:cNvPr id="9" name="Rectangle 8"/>
          <p:cNvSpPr/>
          <p:nvPr/>
        </p:nvSpPr>
        <p:spPr>
          <a:xfrm>
            <a:off x="4840036" y="1287191"/>
            <a:ext cx="4037263"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400" b="1" dirty="0">
                <a:solidFill>
                  <a:srgbClr val="FFFFFF"/>
                </a:solidFill>
              </a:rPr>
              <a:t>This Research Will Help You:</a:t>
            </a:r>
          </a:p>
        </p:txBody>
      </p:sp>
      <p:sp>
        <p:nvSpPr>
          <p:cNvPr id="10" name="Rectangle 9"/>
          <p:cNvSpPr/>
          <p:nvPr/>
        </p:nvSpPr>
        <p:spPr>
          <a:xfrm>
            <a:off x="251519" y="3928063"/>
            <a:ext cx="4041648" cy="320040"/>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400" b="1" dirty="0" smtClean="0">
                <a:solidFill>
                  <a:srgbClr val="FFFFFF"/>
                </a:solidFill>
              </a:rPr>
              <a:t>This Research Will Assist:</a:t>
            </a:r>
            <a:endParaRPr lang="en-US" sz="1400" b="1" dirty="0">
              <a:solidFill>
                <a:srgbClr val="FFFFFF"/>
              </a:solidFill>
            </a:endParaRPr>
          </a:p>
        </p:txBody>
      </p:sp>
      <p:sp>
        <p:nvSpPr>
          <p:cNvPr id="13" name="Rectangle 12"/>
          <p:cNvSpPr/>
          <p:nvPr/>
        </p:nvSpPr>
        <p:spPr>
          <a:xfrm>
            <a:off x="4840036" y="3928063"/>
            <a:ext cx="4041648" cy="320040"/>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400" b="1" dirty="0">
                <a:solidFill>
                  <a:srgbClr val="FFFFFF"/>
                </a:solidFill>
              </a:rPr>
              <a:t>This Research Will Help You:</a:t>
            </a:r>
          </a:p>
        </p:txBody>
      </p:sp>
      <p:sp>
        <p:nvSpPr>
          <p:cNvPr id="17" name="Text Placeholder 41"/>
          <p:cNvSpPr>
            <a:spLocks noGrp="1"/>
          </p:cNvSpPr>
          <p:nvPr>
            <p:ph type="body" sz="quarter" idx="26" hasCustomPrompt="1"/>
          </p:nvPr>
        </p:nvSpPr>
        <p:spPr>
          <a:xfrm>
            <a:off x="4835436" y="1607231"/>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18" name="Text Placeholder 41"/>
          <p:cNvSpPr>
            <a:spLocks noGrp="1"/>
          </p:cNvSpPr>
          <p:nvPr>
            <p:ph type="body" sz="quarter" idx="27" hasCustomPrompt="1"/>
          </p:nvPr>
        </p:nvSpPr>
        <p:spPr>
          <a:xfrm>
            <a:off x="246703" y="4252346"/>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19" name="Text Placeholder 41"/>
          <p:cNvSpPr>
            <a:spLocks noGrp="1"/>
          </p:cNvSpPr>
          <p:nvPr>
            <p:ph type="body" sz="quarter" idx="28" hasCustomPrompt="1"/>
          </p:nvPr>
        </p:nvSpPr>
        <p:spPr>
          <a:xfrm>
            <a:off x="4830836" y="4248103"/>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16" name="Rectangle 15"/>
          <p:cNvSpPr/>
          <p:nvPr userDrawn="1"/>
        </p:nvSpPr>
        <p:spPr>
          <a:xfrm>
            <a:off x="251519" y="1287191"/>
            <a:ext cx="4037263" cy="320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a:t>
            </a:r>
            <a:r>
              <a:rPr lang="en-US" sz="1400" b="1" dirty="0" smtClean="0">
                <a:solidFill>
                  <a:srgbClr val="FFFFFF"/>
                </a:solidFill>
              </a:rPr>
              <a:t>Is </a:t>
            </a:r>
            <a:r>
              <a:rPr lang="en-US" sz="1400" b="1" dirty="0">
                <a:solidFill>
                  <a:srgbClr val="FFFFFF"/>
                </a:solidFill>
              </a:rPr>
              <a:t>Designed For:</a:t>
            </a:r>
          </a:p>
        </p:txBody>
      </p:sp>
      <p:sp>
        <p:nvSpPr>
          <p:cNvPr id="20" name="Rectangle 19"/>
          <p:cNvSpPr/>
          <p:nvPr userDrawn="1"/>
        </p:nvSpPr>
        <p:spPr>
          <a:xfrm>
            <a:off x="4840036" y="1287191"/>
            <a:ext cx="4037263" cy="320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Will Help You:</a:t>
            </a:r>
          </a:p>
        </p:txBody>
      </p:sp>
      <p:sp>
        <p:nvSpPr>
          <p:cNvPr id="21" name="Rectangle 20"/>
          <p:cNvSpPr/>
          <p:nvPr userDrawn="1"/>
        </p:nvSpPr>
        <p:spPr>
          <a:xfrm>
            <a:off x="251519" y="3928063"/>
            <a:ext cx="4041648" cy="3200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smtClean="0">
                <a:solidFill>
                  <a:srgbClr val="FFFFFF"/>
                </a:solidFill>
              </a:rPr>
              <a:t>This Research Will Also Assist:</a:t>
            </a:r>
            <a:endParaRPr lang="en-US" sz="1400" b="1" dirty="0">
              <a:solidFill>
                <a:srgbClr val="FFFFFF"/>
              </a:solidFill>
            </a:endParaRPr>
          </a:p>
        </p:txBody>
      </p:sp>
      <p:sp>
        <p:nvSpPr>
          <p:cNvPr id="22" name="Rectangle 21"/>
          <p:cNvSpPr/>
          <p:nvPr userDrawn="1"/>
        </p:nvSpPr>
        <p:spPr>
          <a:xfrm>
            <a:off x="4840036" y="3928063"/>
            <a:ext cx="4041648" cy="3200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Will Help </a:t>
            </a:r>
            <a:r>
              <a:rPr lang="en-US" sz="1400" b="1" dirty="0" smtClean="0">
                <a:solidFill>
                  <a:srgbClr val="FFFFFF"/>
                </a:solidFill>
              </a:rPr>
              <a:t>Them:</a:t>
            </a:r>
            <a:endParaRPr lang="en-US" sz="1400" b="1" dirty="0">
              <a:solidFill>
                <a:srgbClr val="FFFFFF"/>
              </a:solidFill>
            </a:endParaRPr>
          </a:p>
        </p:txBody>
      </p:sp>
      <p:cxnSp>
        <p:nvCxnSpPr>
          <p:cNvPr id="23" name="Straight Connector 22"/>
          <p:cNvCxnSpPr/>
          <p:nvPr userDrawn="1"/>
        </p:nvCxnSpPr>
        <p:spPr>
          <a:xfrm flipV="1">
            <a:off x="246703" y="3602382"/>
            <a:ext cx="8634981" cy="2159"/>
          </a:xfrm>
          <a:prstGeom prst="line">
            <a:avLst/>
          </a:prstGeom>
          <a:ln w="254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8040958"/>
      </p:ext>
    </p:extLst>
  </p:cSld>
  <p:clrMapOvr>
    <a:masterClrMapping/>
  </p:clrMapOvr>
  <p:timing>
    <p:tnLst>
      <p:par>
        <p:cTn id="1" dur="indefinite" restart="never" nodeType="tmRoot"/>
      </p:par>
    </p:tnLst>
  </p:timing>
</p:sldLayout>
</file>

<file path=ppt/slideLayouts/slideLayout794.xml><?xml version="1.0" encoding="utf-8"?>
<p:sldLayout xmlns:a="http://schemas.openxmlformats.org/drawingml/2006/main" xmlns:r="http://schemas.openxmlformats.org/officeDocument/2006/relationships" xmlns:p="http://schemas.openxmlformats.org/presentationml/2006/main" userDrawn="1">
  <p:cSld name="1_Executive Summar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Executive summary (Georgia, 24pt)</a:t>
            </a:r>
            <a:endParaRPr lang="en-US" dirty="0"/>
          </a:p>
        </p:txBody>
      </p:sp>
      <p:grpSp>
        <p:nvGrpSpPr>
          <p:cNvPr id="26" name="Group 25"/>
          <p:cNvGrpSpPr/>
          <p:nvPr userDrawn="1"/>
        </p:nvGrpSpPr>
        <p:grpSpPr>
          <a:xfrm>
            <a:off x="255868" y="4125411"/>
            <a:ext cx="8640578" cy="461665"/>
            <a:chOff x="247848" y="4125411"/>
            <a:chExt cx="8640578" cy="461665"/>
          </a:xfrm>
          <a:solidFill>
            <a:schemeClr val="accent3"/>
          </a:solidFill>
        </p:grpSpPr>
        <p:sp>
          <p:nvSpPr>
            <p:cNvPr id="9" name="Rectangle 8"/>
            <p:cNvSpPr/>
            <p:nvPr userDrawn="1"/>
          </p:nvSpPr>
          <p:spPr>
            <a:xfrm>
              <a:off x="247848" y="4199835"/>
              <a:ext cx="8640578" cy="31281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CA" sz="1400" b="1" dirty="0">
                  <a:solidFill>
                    <a:srgbClr val="FFFFFF"/>
                  </a:solidFill>
                </a:rPr>
                <a:t>Resolution</a:t>
              </a:r>
            </a:p>
          </p:txBody>
        </p:sp>
        <p:sp>
          <p:nvSpPr>
            <p:cNvPr id="15" name="TextBox 14"/>
            <p:cNvSpPr txBox="1"/>
            <p:nvPr userDrawn="1"/>
          </p:nvSpPr>
          <p:spPr>
            <a:xfrm>
              <a:off x="8461706" y="4125411"/>
              <a:ext cx="426720" cy="461665"/>
            </a:xfrm>
            <a:prstGeom prst="rect">
              <a:avLst/>
            </a:prstGeom>
            <a:noFill/>
          </p:spPr>
          <p:txBody>
            <a:bodyPr wrap="none" rtlCol="0" anchor="ctr">
              <a:spAutoFit/>
            </a:bodyPr>
            <a:lstStyle/>
            <a:p>
              <a:pPr fontAlgn="base">
                <a:spcBef>
                  <a:spcPct val="0"/>
                </a:spcBef>
                <a:spcAft>
                  <a:spcPct val="0"/>
                </a:spcAft>
              </a:pPr>
              <a:r>
                <a:rPr lang="en-US" sz="2400" b="1" dirty="0" smtClean="0">
                  <a:solidFill>
                    <a:srgbClr val="FFFFFF"/>
                  </a:solidFill>
                  <a:sym typeface="Wingdings" panose="05000000000000000000" pitchFamily="2" charset="2"/>
                </a:rPr>
                <a:t></a:t>
              </a:r>
              <a:endParaRPr lang="en-US" sz="2400" b="1" dirty="0">
                <a:solidFill>
                  <a:srgbClr val="FFFFFF"/>
                </a:solidFill>
              </a:endParaRPr>
            </a:p>
          </p:txBody>
        </p:sp>
      </p:grpSp>
      <p:grpSp>
        <p:nvGrpSpPr>
          <p:cNvPr id="25" name="Group 24"/>
          <p:cNvGrpSpPr/>
          <p:nvPr userDrawn="1"/>
        </p:nvGrpSpPr>
        <p:grpSpPr>
          <a:xfrm>
            <a:off x="247848" y="1210905"/>
            <a:ext cx="5266944" cy="325508"/>
            <a:chOff x="277163" y="1210905"/>
            <a:chExt cx="5266944" cy="325508"/>
          </a:xfrm>
        </p:grpSpPr>
        <p:sp>
          <p:nvSpPr>
            <p:cNvPr id="13" name="Rectangle 12"/>
            <p:cNvSpPr/>
            <p:nvPr userDrawn="1"/>
          </p:nvSpPr>
          <p:spPr>
            <a:xfrm>
              <a:off x="277163" y="1210905"/>
              <a:ext cx="5266944" cy="320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smtClean="0">
                  <a:solidFill>
                    <a:srgbClr val="FFFFFF"/>
                  </a:solidFill>
                </a:rPr>
                <a:t>Situation</a:t>
              </a:r>
              <a:endParaRPr lang="en-US" sz="1400" b="1" dirty="0">
                <a:solidFill>
                  <a:srgbClr val="FFFFFF"/>
                </a:solidFill>
              </a:endParaRPr>
            </a:p>
          </p:txBody>
        </p:sp>
        <p:sp>
          <p:nvSpPr>
            <p:cNvPr id="16" name="Isosceles Triangle 15"/>
            <p:cNvSpPr/>
            <p:nvPr userDrawn="1"/>
          </p:nvSpPr>
          <p:spPr>
            <a:xfrm>
              <a:off x="5223565" y="1254045"/>
              <a:ext cx="216694" cy="22383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endParaRPr lang="en-US" sz="1100" dirty="0" smtClean="0">
                <a:solidFill>
                  <a:srgbClr val="333333"/>
                </a:solidFill>
              </a:endParaRPr>
            </a:p>
          </p:txBody>
        </p:sp>
        <p:sp>
          <p:nvSpPr>
            <p:cNvPr id="17" name="TextBox 16"/>
            <p:cNvSpPr txBox="1"/>
            <p:nvPr userDrawn="1"/>
          </p:nvSpPr>
          <p:spPr>
            <a:xfrm>
              <a:off x="5297384" y="1259414"/>
              <a:ext cx="69056" cy="276999"/>
            </a:xfrm>
            <a:prstGeom prst="rect">
              <a:avLst/>
            </a:prstGeom>
            <a:noFill/>
          </p:spPr>
          <p:txBody>
            <a:bodyPr wrap="square" rtlCol="0" anchor="ctr">
              <a:spAutoFit/>
            </a:bodyPr>
            <a:lstStyle/>
            <a:p>
              <a:pPr algn="ctr" fontAlgn="base">
                <a:spcBef>
                  <a:spcPct val="0"/>
                </a:spcBef>
                <a:spcAft>
                  <a:spcPct val="0"/>
                </a:spcAft>
              </a:pPr>
              <a:r>
                <a:rPr lang="en-US" sz="1200" dirty="0" smtClean="0">
                  <a:solidFill>
                    <a:srgbClr val="924E6B"/>
                  </a:solidFill>
                </a:rPr>
                <a:t>!</a:t>
              </a:r>
              <a:endParaRPr lang="en-US" sz="1200" dirty="0">
                <a:solidFill>
                  <a:srgbClr val="924E6B"/>
                </a:solidFill>
              </a:endParaRPr>
            </a:p>
          </p:txBody>
        </p:sp>
      </p:grpSp>
      <p:grpSp>
        <p:nvGrpSpPr>
          <p:cNvPr id="24" name="Group 23"/>
          <p:cNvGrpSpPr/>
          <p:nvPr userDrawn="1"/>
        </p:nvGrpSpPr>
        <p:grpSpPr>
          <a:xfrm>
            <a:off x="247848" y="2845352"/>
            <a:ext cx="5266944" cy="369332"/>
            <a:chOff x="251520" y="2526953"/>
            <a:chExt cx="5266944" cy="369332"/>
          </a:xfrm>
        </p:grpSpPr>
        <p:sp>
          <p:nvSpPr>
            <p:cNvPr id="11" name="Rectangle 10"/>
            <p:cNvSpPr/>
            <p:nvPr userDrawn="1"/>
          </p:nvSpPr>
          <p:spPr>
            <a:xfrm>
              <a:off x="251520" y="2547450"/>
              <a:ext cx="5266944" cy="3200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spcBef>
                  <a:spcPct val="0"/>
                </a:spcBef>
                <a:spcAft>
                  <a:spcPct val="0"/>
                </a:spcAft>
              </a:pPr>
              <a:r>
                <a:rPr lang="en-US" sz="1400" b="1" dirty="0">
                  <a:solidFill>
                    <a:srgbClr val="FFFFFF"/>
                  </a:solidFill>
                </a:rPr>
                <a:t>Complication</a:t>
              </a:r>
            </a:p>
          </p:txBody>
        </p:sp>
        <p:sp>
          <p:nvSpPr>
            <p:cNvPr id="18" name="TextBox 17"/>
            <p:cNvSpPr txBox="1"/>
            <p:nvPr userDrawn="1"/>
          </p:nvSpPr>
          <p:spPr>
            <a:xfrm>
              <a:off x="5177595" y="2526953"/>
              <a:ext cx="262664" cy="369332"/>
            </a:xfrm>
            <a:prstGeom prst="rect">
              <a:avLst/>
            </a:prstGeom>
            <a:noFill/>
          </p:spPr>
          <p:txBody>
            <a:bodyPr wrap="square" rtlCol="0">
              <a:spAutoFit/>
            </a:bodyPr>
            <a:lstStyle/>
            <a:p>
              <a:pPr fontAlgn="base">
                <a:spcBef>
                  <a:spcPct val="0"/>
                </a:spcBef>
                <a:spcAft>
                  <a:spcPct val="0"/>
                </a:spcAft>
              </a:pPr>
              <a:r>
                <a:rPr lang="en-US" b="1" dirty="0" smtClean="0">
                  <a:solidFill>
                    <a:srgbClr val="FFFFFF"/>
                  </a:solidFill>
                </a:rPr>
                <a:t>?</a:t>
              </a:r>
              <a:endParaRPr lang="en-US" b="1" dirty="0">
                <a:solidFill>
                  <a:srgbClr val="FFFFFF"/>
                </a:solidFill>
              </a:endParaRPr>
            </a:p>
          </p:txBody>
        </p:sp>
      </p:grpSp>
      <p:sp>
        <p:nvSpPr>
          <p:cNvPr id="20" name="Text Placeholder 19"/>
          <p:cNvSpPr>
            <a:spLocks noGrp="1"/>
          </p:cNvSpPr>
          <p:nvPr userDrawn="1">
            <p:ph type="body" sz="quarter" idx="10"/>
          </p:nvPr>
        </p:nvSpPr>
        <p:spPr>
          <a:xfrm>
            <a:off x="247848" y="1535364"/>
            <a:ext cx="5257800" cy="107899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1" name="Text Placeholder 19"/>
          <p:cNvSpPr>
            <a:spLocks noGrp="1"/>
          </p:cNvSpPr>
          <p:nvPr userDrawn="1">
            <p:ph type="body" sz="quarter" idx="11"/>
          </p:nvPr>
        </p:nvSpPr>
        <p:spPr>
          <a:xfrm>
            <a:off x="247848" y="3180109"/>
            <a:ext cx="5257800" cy="107698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2" name="Text Placeholder 19"/>
          <p:cNvSpPr>
            <a:spLocks noGrp="1"/>
          </p:cNvSpPr>
          <p:nvPr userDrawn="1">
            <p:ph type="body" sz="quarter" idx="12"/>
          </p:nvPr>
        </p:nvSpPr>
        <p:spPr>
          <a:xfrm>
            <a:off x="255868" y="4512653"/>
            <a:ext cx="8623607" cy="18084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cxnSp>
        <p:nvCxnSpPr>
          <p:cNvPr id="27" name="Straight Connector 26"/>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0" name="Round Same Side Corner Rectangle 97"/>
          <p:cNvSpPr/>
          <p:nvPr/>
        </p:nvSpPr>
        <p:spPr>
          <a:xfrm>
            <a:off x="5579467" y="1207899"/>
            <a:ext cx="3241005" cy="285749"/>
          </a:xfrm>
          <a:prstGeom prst="rect">
            <a:avLst/>
          </a:prstGeom>
          <a:solidFill>
            <a:srgbClr val="D17D0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CA" sz="1000" i="1" dirty="0" smtClean="0">
                <a:solidFill>
                  <a:srgbClr val="FFFFFF"/>
                </a:solidFill>
                <a:latin typeface="Georgia"/>
              </a:rPr>
              <a:t>McLean &amp; Co. Insight</a:t>
            </a:r>
            <a:endParaRPr lang="en-CA" sz="1000" i="1" dirty="0">
              <a:solidFill>
                <a:srgbClr val="FFFFFF"/>
              </a:solidFill>
              <a:latin typeface="Georgia"/>
            </a:endParaRPr>
          </a:p>
        </p:txBody>
      </p:sp>
      <p:pic>
        <p:nvPicPr>
          <p:cNvPr id="8" name="Picture 7" descr="insight-sm.wmf"/>
          <p:cNvPicPr>
            <a:picLocks noChangeAspect="1"/>
          </p:cNvPicPr>
          <p:nvPr/>
        </p:nvPicPr>
        <p:blipFill>
          <a:blip r:embed="rId2" cstate="screen"/>
          <a:stretch>
            <a:fillRect/>
          </a:stretch>
        </p:blipFill>
        <p:spPr>
          <a:xfrm>
            <a:off x="8426091" y="1232650"/>
            <a:ext cx="320869" cy="239542"/>
          </a:xfrm>
          <a:prstGeom prst="rect">
            <a:avLst/>
          </a:prstGeom>
          <a:noFill/>
          <a:ln>
            <a:noFill/>
          </a:ln>
        </p:spPr>
      </p:pic>
      <p:sp>
        <p:nvSpPr>
          <p:cNvPr id="10" name="Text Placeholder 9"/>
          <p:cNvSpPr>
            <a:spLocks noGrp="1"/>
          </p:cNvSpPr>
          <p:nvPr>
            <p:ph type="body" sz="quarter" idx="14" hasCustomPrompt="1"/>
          </p:nvPr>
        </p:nvSpPr>
        <p:spPr>
          <a:xfrm>
            <a:off x="5579467" y="1493648"/>
            <a:ext cx="3241005" cy="2557339"/>
          </a:xfrm>
          <a:noFill/>
          <a:ln w="12700">
            <a:solidFill>
              <a:schemeClr val="tx1"/>
            </a:solidFill>
            <a:miter lim="800000"/>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lvl1pPr marL="409575" marR="0" indent="-228600" algn="l" defTabSz="914400" rtl="0" eaLnBrk="1" fontAlgn="base" latinLnBrk="0" hangingPunct="1">
              <a:lnSpc>
                <a:spcPct val="100000"/>
              </a:lnSpc>
              <a:spcBef>
                <a:spcPct val="0"/>
              </a:spcBef>
              <a:spcAft>
                <a:spcPct val="0"/>
              </a:spcAft>
              <a:buClr>
                <a:srgbClr val="333333"/>
              </a:buClr>
              <a:buSzPct val="100000"/>
              <a:buFont typeface="+mj-lt"/>
              <a:buAutoNum type="arabicPeriod"/>
              <a:tabLst/>
              <a:defRPr lang="en-US" smtClean="0">
                <a:solidFill>
                  <a:srgbClr val="333333"/>
                </a:solidFill>
              </a:defRPr>
            </a:lvl1pPr>
            <a:lvl2pPr marL="542925" marR="0" indent="-180975" algn="l" defTabSz="914400" rtl="0" eaLnBrk="1" fontAlgn="base" latinLnBrk="0" hangingPunct="1">
              <a:lnSpc>
                <a:spcPct val="100000"/>
              </a:lnSpc>
              <a:spcBef>
                <a:spcPct val="0"/>
              </a:spcBef>
              <a:spcAft>
                <a:spcPct val="0"/>
              </a:spcAft>
              <a:buClr>
                <a:srgbClr val="333333"/>
              </a:buClr>
              <a:buSzPct val="120000"/>
              <a:buFont typeface="Arial" pitchFamily="34" charset="0"/>
              <a:buChar char="•"/>
              <a:tabLst/>
              <a:defRPr lang="en-US" smtClean="0">
                <a:solidFill>
                  <a:srgbClr val="333333"/>
                </a:solidFill>
              </a:defRPr>
            </a:lvl2pPr>
            <a:lvl3pPr>
              <a:defRPr lang="en-US" sz="1800" smtClean="0">
                <a:solidFill>
                  <a:schemeClr val="dk1"/>
                </a:solidFill>
              </a:defRPr>
            </a:lvl3pPr>
            <a:lvl4pPr>
              <a:defRPr lang="en-US" sz="1800" smtClean="0">
                <a:solidFill>
                  <a:schemeClr val="dk1"/>
                </a:solidFill>
              </a:defRPr>
            </a:lvl4pPr>
            <a:lvl5pPr>
              <a:defRPr lang="en-US" sz="1800">
                <a:solidFill>
                  <a:schemeClr val="dk1"/>
                </a:solidFill>
              </a:defRPr>
            </a:lvl5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1200" b="0" i="0" u="none" strike="noStrike" kern="1200" cap="none" spc="0" normalizeH="0" baseline="0" noProof="0" dirty="0" smtClean="0">
                <a:ln>
                  <a:noFill/>
                </a:ln>
                <a:solidFill>
                  <a:srgbClr val="333333"/>
                </a:solidFill>
                <a:effectLst/>
                <a:uLnTx/>
                <a:uFillTx/>
                <a:latin typeface="+mn-lt"/>
                <a:ea typeface="+mn-ea"/>
                <a:cs typeface="+mn-cs"/>
              </a:rPr>
              <a:t>Box Copy (Arial, 12)</a:t>
            </a:r>
          </a:p>
          <a:p>
            <a:pPr marL="409575" marR="0" lvl="0" indent="-228600" algn="l" defTabSz="914400" rtl="0" eaLnBrk="1" fontAlgn="base" latinLnBrk="0" hangingPunct="1">
              <a:lnSpc>
                <a:spcPct val="100000"/>
              </a:lnSpc>
              <a:spcBef>
                <a:spcPct val="0"/>
              </a:spcBef>
              <a:spcAft>
                <a:spcPct val="0"/>
              </a:spcAft>
              <a:buClr>
                <a:srgbClr val="333333"/>
              </a:buClr>
              <a:buSzPct val="100000"/>
              <a:buFont typeface="+mj-lt"/>
              <a:buAutoNum type="arabicPeriod"/>
              <a:tabLst/>
              <a:defRPr/>
            </a:pPr>
            <a:r>
              <a:rPr kumimoji="0" lang="en-CA" sz="1200" b="0" i="0" u="none" strike="noStrike" kern="1200" cap="none" spc="0" normalizeH="0" baseline="0" noProof="0" dirty="0" smtClean="0">
                <a:ln>
                  <a:noFill/>
                </a:ln>
                <a:solidFill>
                  <a:srgbClr val="333333"/>
                </a:solidFill>
                <a:effectLst/>
                <a:uLnTx/>
                <a:uFillTx/>
                <a:latin typeface="+mn-lt"/>
                <a:ea typeface="+mn-ea"/>
                <a:cs typeface="+mn-cs"/>
              </a:rPr>
              <a:t>First Level</a:t>
            </a:r>
          </a:p>
          <a:p>
            <a:pPr marL="542925" marR="0" lvl="1" indent="-180975" algn="l" defTabSz="914400" rtl="0" eaLnBrk="1" fontAlgn="base" latinLnBrk="0" hangingPunct="1">
              <a:lnSpc>
                <a:spcPct val="100000"/>
              </a:lnSpc>
              <a:spcBef>
                <a:spcPct val="0"/>
              </a:spcBef>
              <a:spcAft>
                <a:spcPct val="0"/>
              </a:spcAft>
              <a:buClr>
                <a:srgbClr val="333333"/>
              </a:buClr>
              <a:buSzPct val="120000"/>
              <a:buFont typeface="Arial" pitchFamily="34" charset="0"/>
              <a:buChar char="•"/>
              <a:tabLst/>
              <a:defRPr/>
            </a:pPr>
            <a:r>
              <a:rPr kumimoji="0" lang="en-CA" sz="1200" b="0" i="0" u="none" strike="noStrike" kern="1200" cap="none" spc="0" normalizeH="0" baseline="0" noProof="0" dirty="0" smtClean="0">
                <a:ln>
                  <a:noFill/>
                </a:ln>
                <a:solidFill>
                  <a:srgbClr val="333333"/>
                </a:solidFill>
                <a:effectLst/>
                <a:uLnTx/>
                <a:uFillTx/>
                <a:latin typeface="+mn-lt"/>
                <a:ea typeface="+mn-ea"/>
                <a:cs typeface="+mn-cs"/>
              </a:rPr>
              <a:t>Second Level</a:t>
            </a:r>
          </a:p>
        </p:txBody>
      </p:sp>
    </p:spTree>
    <p:extLst>
      <p:ext uri="{BB962C8B-B14F-4D97-AF65-F5344CB8AC3E}">
        <p14:creationId xmlns:p14="http://schemas.microsoft.com/office/powerpoint/2010/main" val="782700851"/>
      </p:ext>
    </p:extLst>
  </p:cSld>
  <p:clrMapOvr>
    <a:masterClrMapping/>
  </p:clrMapOvr>
  <p:timing>
    <p:tnLst>
      <p:par>
        <p:cTn id="1" dur="indefinite" restart="never" nodeType="tmRoot"/>
      </p:par>
    </p:tnLst>
  </p:timing>
</p:sldLayout>
</file>

<file path=ppt/slideLayouts/slideLayout795.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pic>
        <p:nvPicPr>
          <p:cNvPr id="6" name="Picture 5" descr="footer2012-mco.jpg"/>
          <p:cNvPicPr>
            <a:picLocks noChangeAspect="1"/>
          </p:cNvPicPr>
          <p:nvPr userDrawn="1"/>
        </p:nvPicPr>
        <p:blipFill>
          <a:blip r:embed="rId2" cstate="print"/>
          <a:srcRect l="77956"/>
          <a:stretch>
            <a:fillRect/>
          </a:stretch>
        </p:blipFill>
        <p:spPr>
          <a:xfrm>
            <a:off x="7128284" y="6090047"/>
            <a:ext cx="2015716" cy="767953"/>
          </a:xfrm>
          <a:prstGeom prst="rect">
            <a:avLst/>
          </a:prstGeom>
        </p:spPr>
      </p:pic>
      <p:sp>
        <p:nvSpPr>
          <p:cNvPr id="7" name="Rectangle 6"/>
          <p:cNvSpPr/>
          <p:nvPr userDrawn="1"/>
        </p:nvSpPr>
        <p:spPr>
          <a:xfrm>
            <a:off x="0" y="6090047"/>
            <a:ext cx="7128284" cy="7679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r>
              <a:rPr lang="en-CA" sz="800" dirty="0" smtClean="0">
                <a:solidFill>
                  <a:srgbClr val="ADB7C3"/>
                </a:solidFill>
              </a:rPr>
              <a:t>McLean &amp; Company is a research and advisory firm that provides practical solutions</a:t>
            </a:r>
            <a:br>
              <a:rPr lang="en-CA" sz="800" dirty="0" smtClean="0">
                <a:solidFill>
                  <a:srgbClr val="ADB7C3"/>
                </a:solidFill>
              </a:rPr>
            </a:br>
            <a:r>
              <a:rPr lang="en-CA" sz="800" dirty="0" smtClean="0">
                <a:solidFill>
                  <a:srgbClr val="ADB7C3"/>
                </a:solidFill>
              </a:rPr>
              <a:t>to human resources challenges with executable research, tools, and advice that will have a</a:t>
            </a:r>
            <a:br>
              <a:rPr lang="en-CA" sz="800" dirty="0" smtClean="0">
                <a:solidFill>
                  <a:srgbClr val="ADB7C3"/>
                </a:solidFill>
              </a:rPr>
            </a:br>
            <a:r>
              <a:rPr lang="en-CA" sz="800" dirty="0" smtClean="0">
                <a:solidFill>
                  <a:srgbClr val="ADB7C3"/>
                </a:solidFill>
              </a:rPr>
              <a:t>clear and measurable impact on your business. © 1997-2013 McLean &amp; Company.</a:t>
            </a:r>
            <a:br>
              <a:rPr lang="en-CA" sz="800" dirty="0" smtClean="0">
                <a:solidFill>
                  <a:srgbClr val="ADB7C3"/>
                </a:solidFill>
              </a:rPr>
            </a:br>
            <a:r>
              <a:rPr lang="en-CA" sz="800" dirty="0" smtClean="0">
                <a:solidFill>
                  <a:srgbClr val="ADB7C3"/>
                </a:solidFill>
              </a:rPr>
              <a:t>McLean &amp; Company is a division of Info-Tech Research Group Inc.</a:t>
            </a:r>
            <a:endParaRPr lang="en-CA" sz="800" dirty="0">
              <a:solidFill>
                <a:srgbClr val="ADB7C3"/>
              </a:solidFill>
            </a:endParaRPr>
          </a:p>
        </p:txBody>
      </p:sp>
    </p:spTree>
    <p:extLst>
      <p:ext uri="{BB962C8B-B14F-4D97-AF65-F5344CB8AC3E}">
        <p14:creationId xmlns:p14="http://schemas.microsoft.com/office/powerpoint/2010/main" val="2223887471"/>
      </p:ext>
    </p:extLst>
  </p:cSld>
  <p:clrMapOvr>
    <a:masterClrMapping/>
  </p:clrMapOvr>
  <p:timing>
    <p:tnLst>
      <p:par>
        <p:cTn id="1" dur="indefinite" restart="never" nodeType="tmRoot"/>
      </p:par>
    </p:tnLst>
  </p:timing>
</p:sldLayout>
</file>

<file path=ppt/slideLayouts/slideLayout796.xml><?xml version="1.0" encoding="utf-8"?>
<p:sldLayout xmlns:a="http://schemas.openxmlformats.org/drawingml/2006/main" xmlns:r="http://schemas.openxmlformats.org/officeDocument/2006/relationships" xmlns:p="http://schemas.openxmlformats.org/presentationml/2006/main" preserve="1" userDrawn="1">
  <p:cSld name="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userDrawn="1">
            <p:ph type="body" sz="quarter" idx="18" hasCustomPrompt="1"/>
          </p:nvPr>
        </p:nvSpPr>
        <p:spPr>
          <a:xfrm>
            <a:off x="6336196" y="4298777"/>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791580" y="4311718"/>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
        <p:nvSpPr>
          <p:cNvPr id="13" name="TextBox 12"/>
          <p:cNvSpPr txBox="1"/>
          <p:nvPr userDrawn="1"/>
        </p:nvSpPr>
        <p:spPr>
          <a:xfrm>
            <a:off x="798362" y="3980093"/>
            <a:ext cx="2693518" cy="307777"/>
          </a:xfrm>
          <a:prstGeom prst="rect">
            <a:avLst/>
          </a:prstGeom>
          <a:noFill/>
        </p:spPr>
        <p:txBody>
          <a:bodyPr wrap="square" rtlCol="0">
            <a:spAutoFit/>
          </a:bodyPr>
          <a:lstStyle/>
          <a:p>
            <a:pPr fontAlgn="base">
              <a:spcBef>
                <a:spcPct val="0"/>
              </a:spcBef>
              <a:spcAft>
                <a:spcPct val="0"/>
              </a:spcAft>
            </a:pPr>
            <a:r>
              <a:rPr lang="en-CA" sz="1400" b="1" dirty="0" smtClean="0">
                <a:solidFill>
                  <a:srgbClr val="333333"/>
                </a:solidFill>
              </a:rPr>
              <a:t>What’s in this Section:</a:t>
            </a:r>
            <a:endParaRPr lang="en-CA" sz="1400" b="1" dirty="0">
              <a:solidFill>
                <a:srgbClr val="333333"/>
              </a:solidFill>
            </a:endParaRPr>
          </a:p>
        </p:txBody>
      </p:sp>
      <p:sp>
        <p:nvSpPr>
          <p:cNvPr id="14" name="TextBox 13"/>
          <p:cNvSpPr txBox="1"/>
          <p:nvPr userDrawn="1"/>
        </p:nvSpPr>
        <p:spPr>
          <a:xfrm>
            <a:off x="6096687" y="3980093"/>
            <a:ext cx="1025578" cy="307777"/>
          </a:xfrm>
          <a:prstGeom prst="rect">
            <a:avLst/>
          </a:prstGeom>
          <a:noFill/>
        </p:spPr>
        <p:txBody>
          <a:bodyPr wrap="square" rtlCol="0">
            <a:spAutoFit/>
          </a:bodyPr>
          <a:lstStyle/>
          <a:p>
            <a:pPr fontAlgn="base">
              <a:spcBef>
                <a:spcPct val="0"/>
              </a:spcBef>
              <a:spcAft>
                <a:spcPct val="0"/>
              </a:spcAft>
            </a:pPr>
            <a:r>
              <a:rPr lang="en-CA" sz="1400" b="1" dirty="0" smtClean="0">
                <a:solidFill>
                  <a:srgbClr val="333333"/>
                </a:solidFill>
              </a:rPr>
              <a:t>Sections:</a:t>
            </a:r>
            <a:endParaRPr lang="en-CA" sz="1400" b="1" dirty="0">
              <a:solidFill>
                <a:srgbClr val="333333"/>
              </a:solidFill>
            </a:endParaRPr>
          </a:p>
        </p:txBody>
      </p:sp>
    </p:spTree>
    <p:extLst>
      <p:ext uri="{BB962C8B-B14F-4D97-AF65-F5344CB8AC3E}">
        <p14:creationId xmlns:p14="http://schemas.microsoft.com/office/powerpoint/2010/main" val="811405737"/>
      </p:ext>
    </p:extLst>
  </p:cSld>
  <p:clrMapOvr>
    <a:masterClrMapping/>
  </p:clrMapOvr>
  <p:timing>
    <p:tnLst>
      <p:par>
        <p:cTn id="1" dur="indefinite" restart="never" nodeType="tmRoot"/>
      </p:par>
    </p:tnLst>
  </p:timing>
</p:sldLayout>
</file>

<file path=ppt/slideLayouts/slideLayout797.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5" name="Text Placeholder 41"/>
          <p:cNvSpPr>
            <a:spLocks noGrp="1"/>
          </p:cNvSpPr>
          <p:nvPr>
            <p:ph type="body" sz="quarter" idx="16" hasCustomPrompt="1"/>
          </p:nvPr>
        </p:nvSpPr>
        <p:spPr>
          <a:xfrm>
            <a:off x="249303" y="2507593"/>
            <a:ext cx="4034665" cy="2376264"/>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26" name="Text Placeholder 41"/>
          <p:cNvSpPr>
            <a:spLocks noGrp="1"/>
          </p:cNvSpPr>
          <p:nvPr>
            <p:ph type="body" sz="quarter" idx="23" hasCustomPrompt="1"/>
          </p:nvPr>
        </p:nvSpPr>
        <p:spPr>
          <a:xfrm>
            <a:off x="4860032" y="2507593"/>
            <a:ext cx="4032448" cy="2376264"/>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Tree>
    <p:extLst>
      <p:ext uri="{BB962C8B-B14F-4D97-AF65-F5344CB8AC3E}">
        <p14:creationId xmlns:p14="http://schemas.microsoft.com/office/powerpoint/2010/main" val="777182241"/>
      </p:ext>
    </p:extLst>
  </p:cSld>
  <p:clrMapOvr>
    <a:masterClrMapping/>
  </p:clrMapOvr>
  <p:timing>
    <p:tnLst>
      <p:par>
        <p:cTn id="1" dur="indefinite" restart="never" nodeType="tmRoot"/>
      </p:par>
    </p:tnLst>
  </p:timing>
</p:sldLayout>
</file>

<file path=ppt/slideLayouts/slideLayout798.xml><?xml version="1.0" encoding="utf-8"?>
<p:sldLayout xmlns:a="http://schemas.openxmlformats.org/drawingml/2006/main" xmlns:r="http://schemas.openxmlformats.org/officeDocument/2006/relationships" xmlns:p="http://schemas.openxmlformats.org/presentationml/2006/main" preserve="1" userDrawn="1">
  <p:cSld name="Header / Subhead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892896"/>
            <a:ext cx="8627997" cy="43137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4279479060"/>
      </p:ext>
    </p:extLst>
  </p:cSld>
  <p:clrMapOvr>
    <a:masterClrMapping/>
  </p:clrMapOvr>
  <p:timing>
    <p:tnLst>
      <p:par>
        <p:cTn id="1" dur="indefinite" restart="never" nodeType="tmRoot"/>
      </p:par>
    </p:tnLst>
  </p:timing>
</p:sldLayout>
</file>

<file path=ppt/slideLayouts/slideLayout799.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Case Study (Georgia, 24pt) </a:t>
            </a:r>
            <a:endParaRPr lang="en-CA" dirty="0"/>
          </a:p>
        </p:txBody>
      </p:sp>
      <p:pic>
        <p:nvPicPr>
          <p:cNvPr id="13" name="Picture 12" descr="case_study.wmf"/>
          <p:cNvPicPr>
            <a:picLocks noChangeAspect="1"/>
          </p:cNvPicPr>
          <p:nvPr userDrawn="1"/>
        </p:nvPicPr>
        <p:blipFill>
          <a:blip r:embed="rId2" cstate="print"/>
          <a:stretch>
            <a:fillRect/>
          </a:stretch>
        </p:blipFill>
        <p:spPr>
          <a:xfrm>
            <a:off x="3866716" y="1362075"/>
            <a:ext cx="1410568" cy="1548443"/>
          </a:xfrm>
          <a:prstGeom prst="rect">
            <a:avLst/>
          </a:prstGeom>
        </p:spPr>
      </p:pic>
    </p:spTree>
    <p:extLst>
      <p:ext uri="{BB962C8B-B14F-4D97-AF65-F5344CB8AC3E}">
        <p14:creationId xmlns:p14="http://schemas.microsoft.com/office/powerpoint/2010/main" val="129545340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Small 1 Large">
    <p:spTree>
      <p:nvGrpSpPr>
        <p:cNvPr id="1" name=""/>
        <p:cNvGrpSpPr/>
        <p:nvPr/>
      </p:nvGrpSpPr>
      <p:grpSpPr>
        <a:xfrm>
          <a:off x="0" y="0"/>
          <a:ext cx="0" cy="0"/>
          <a:chOff x="0" y="0"/>
          <a:chExt cx="0" cy="0"/>
        </a:xfrm>
      </p:grpSpPr>
      <p:sp>
        <p:nvSpPr>
          <p:cNvPr id="17" name="Text Placeholder 13"/>
          <p:cNvSpPr>
            <a:spLocks noGrp="1"/>
          </p:cNvSpPr>
          <p:nvPr>
            <p:ph type="body" sz="quarter" idx="12" hasCustomPrompt="1"/>
          </p:nvPr>
        </p:nvSpPr>
        <p:spPr>
          <a:xfrm>
            <a:off x="261455" y="3323354"/>
            <a:ext cx="8615844" cy="320040"/>
          </a:xfr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en-US" sz="1400" b="1" dirty="0" smtClean="0"/>
            </a:lvl1pPr>
          </a:lstStyle>
          <a:p>
            <a:pPr marL="0" lvl="0" defTabSz="914400" eaLnBrk="1" latinLnBrk="0" hangingPunct="1"/>
            <a:r>
              <a:rPr lang="en-US" dirty="0" smtClean="0"/>
              <a:t>Click to replace text (Arial, 14pt)</a:t>
            </a:r>
          </a:p>
        </p:txBody>
      </p:sp>
      <p:sp>
        <p:nvSpPr>
          <p:cNvPr id="16" name="Text Placeholder 13"/>
          <p:cNvSpPr>
            <a:spLocks noGrp="1"/>
          </p:cNvSpPr>
          <p:nvPr>
            <p:ph type="body" sz="quarter" idx="11" hasCustomPrompt="1"/>
          </p:nvPr>
        </p:nvSpPr>
        <p:spPr>
          <a:xfrm>
            <a:off x="4612662" y="1210647"/>
            <a:ext cx="4267532" cy="320040"/>
          </a:xfr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en-US" sz="1400" b="1" dirty="0" smtClean="0">
                <a:solidFill>
                  <a:schemeClr val="lt1"/>
                </a:solidFill>
              </a:defRPr>
            </a:lvl1pPr>
          </a:lstStyle>
          <a:p>
            <a:pPr marL="0" lvl="0" defTabSz="914400" eaLnBrk="1" latinLnBrk="0" hangingPunct="1"/>
            <a:r>
              <a:rPr lang="en-US" dirty="0" smtClean="0"/>
              <a:t>Click to replace text (Arial, 14pt)</a:t>
            </a:r>
          </a:p>
        </p:txBody>
      </p:sp>
      <p:sp>
        <p:nvSpPr>
          <p:cNvPr id="15" name="Text Placeholder 13"/>
          <p:cNvSpPr>
            <a:spLocks noGrp="1"/>
          </p:cNvSpPr>
          <p:nvPr>
            <p:ph type="body" sz="quarter" idx="10" hasCustomPrompt="1"/>
          </p:nvPr>
        </p:nvSpPr>
        <p:spPr>
          <a:xfrm>
            <a:off x="257727" y="1210647"/>
            <a:ext cx="4267532" cy="320040"/>
          </a:xfrm>
          <a:solidFill>
            <a:schemeClr val="accent4"/>
          </a:solidFill>
        </p:spPr>
        <p:txBody>
          <a:bodyPr/>
          <a:lstStyle>
            <a:lvl1pPr marL="0" indent="0">
              <a:buNone/>
              <a:defRPr lang="en-US" sz="1400" b="1" kern="1200" dirty="0" smtClean="0">
                <a:solidFill>
                  <a:schemeClr val="bg1"/>
                </a:solidFill>
                <a:latin typeface="+mn-lt"/>
                <a:ea typeface="+mn-ea"/>
                <a:cs typeface="+mn-cs"/>
              </a:defRPr>
            </a:lvl1pPr>
          </a:lstStyle>
          <a:p>
            <a:pPr lvl="0"/>
            <a:r>
              <a:rPr lang="en-US" dirty="0" smtClean="0"/>
              <a:t>Click to replace text (Arial, 14pt)</a:t>
            </a:r>
          </a:p>
        </p:txBody>
      </p:sp>
      <p:sp>
        <p:nvSpPr>
          <p:cNvPr id="2" name="Title 1"/>
          <p:cNvSpPr>
            <a:spLocks noGrp="1"/>
          </p:cNvSpPr>
          <p:nvPr>
            <p:ph type="title" hasCustomPrompt="1"/>
          </p:nvPr>
        </p:nvSpPr>
        <p:spPr/>
        <p:txBody>
          <a:bodyPr/>
          <a:lstStyle>
            <a:lvl1pPr>
              <a:defRPr baseline="0"/>
            </a:lvl1pPr>
          </a:lstStyle>
          <a:p>
            <a:r>
              <a:rPr lang="en-US" dirty="0" smtClean="0"/>
              <a:t>Two small sections, one large (Georgia, 24pt)</a:t>
            </a:r>
            <a:endParaRPr lang="en-US" dirty="0"/>
          </a:p>
        </p:txBody>
      </p:sp>
      <p:sp>
        <p:nvSpPr>
          <p:cNvPr id="19" name="Text Placeholder 18"/>
          <p:cNvSpPr>
            <a:spLocks noGrp="1"/>
          </p:cNvSpPr>
          <p:nvPr>
            <p:ph type="body" sz="quarter" idx="13"/>
          </p:nvPr>
        </p:nvSpPr>
        <p:spPr>
          <a:xfrm>
            <a:off x="269541" y="1530350"/>
            <a:ext cx="4242816" cy="1693863"/>
          </a:xfrm>
        </p:spPr>
        <p:txBody>
          <a:bodyPr/>
          <a:lstStyle>
            <a:lvl4pP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0" name="Text Placeholder 18"/>
          <p:cNvSpPr>
            <a:spLocks noGrp="1"/>
          </p:cNvSpPr>
          <p:nvPr>
            <p:ph type="body" sz="quarter" idx="14"/>
          </p:nvPr>
        </p:nvSpPr>
        <p:spPr>
          <a:xfrm>
            <a:off x="4624106" y="1530350"/>
            <a:ext cx="4242816" cy="1693863"/>
          </a:xfrm>
        </p:spPr>
        <p:txBody>
          <a:bodyPr/>
          <a:lstStyle>
            <a:lvl4pP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1" name="Text Placeholder 18"/>
          <p:cNvSpPr>
            <a:spLocks noGrp="1"/>
          </p:cNvSpPr>
          <p:nvPr>
            <p:ph type="body" sz="quarter" idx="15"/>
          </p:nvPr>
        </p:nvSpPr>
        <p:spPr>
          <a:xfrm>
            <a:off x="261455" y="3643394"/>
            <a:ext cx="8615844" cy="2701259"/>
          </a:xfrm>
        </p:spPr>
        <p:txBody>
          <a:bodyPr/>
          <a:lstStyle>
            <a:lvl4pP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cxnSp>
        <p:nvCxnSpPr>
          <p:cNvPr id="9" name="Straight Connector 8"/>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070905"/>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Left/Right Blank &amp; Line">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a:t>
            </a:r>
            <a:endParaRPr lang="en-CA" dirty="0"/>
          </a:p>
        </p:txBody>
      </p: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Tree>
    <p:extLst>
      <p:ext uri="{BB962C8B-B14F-4D97-AF65-F5344CB8AC3E}">
        <p14:creationId xmlns:p14="http://schemas.microsoft.com/office/powerpoint/2010/main" val="3070379128"/>
      </p:ext>
    </p:extLst>
  </p:cSld>
  <p:clrMapOvr>
    <a:masterClrMapping/>
  </p:clrMapOvr>
  <p:timing>
    <p:tnLst>
      <p:par>
        <p:cTn id="1" dur="indefinite" restart="never" nodeType="tmRoot"/>
      </p:par>
    </p:tnLst>
  </p:timing>
  <p:hf hdr="0" ftr="0" dt="0"/>
</p:sldLayout>
</file>

<file path=ppt/slideLayouts/slideLayout800.xml><?xml version="1.0" encoding="utf-8"?>
<p:sldLayout xmlns:a="http://schemas.openxmlformats.org/drawingml/2006/main" xmlns:r="http://schemas.openxmlformats.org/officeDocument/2006/relationships" xmlns:p="http://schemas.openxmlformats.org/presentationml/2006/main" preserve="1" userDrawn="1">
  <p:cSld name="Header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232756"/>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2427001110"/>
      </p:ext>
    </p:extLst>
  </p:cSld>
  <p:clrMapOvr>
    <a:masterClrMapping/>
  </p:clrMapOvr>
  <p:timing>
    <p:tnLst>
      <p:par>
        <p:cTn id="1" dur="indefinite" restart="never" nodeType="tmRoot"/>
      </p:par>
    </p:tnLst>
  </p:timing>
</p:sldLayout>
</file>

<file path=ppt/slideLayouts/slideLayout801.xml><?xml version="1.0" encoding="utf-8"?>
<p:sldLayout xmlns:a="http://schemas.openxmlformats.org/drawingml/2006/main" xmlns:r="http://schemas.openxmlformats.org/officeDocument/2006/relationships" xmlns:p="http://schemas.openxmlformats.org/presentationml/2006/main" preserve="1" userDrawn="1">
  <p:cSld name="Left/Right Blank &amp; Lin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a:t>
            </a:r>
            <a:endParaRPr lang="en-CA" dirty="0"/>
          </a:p>
        </p:txBody>
      </p: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Tree>
    <p:extLst>
      <p:ext uri="{BB962C8B-B14F-4D97-AF65-F5344CB8AC3E}">
        <p14:creationId xmlns:p14="http://schemas.microsoft.com/office/powerpoint/2010/main" val="2355492238"/>
      </p:ext>
    </p:extLst>
  </p:cSld>
  <p:clrMapOvr>
    <a:masterClrMapping/>
  </p:clrMapOvr>
  <p:timing>
    <p:tnLst>
      <p:par>
        <p:cTn id="1" dur="indefinite" restart="never" nodeType="tmRoot"/>
      </p:par>
    </p:tnLst>
  </p:timing>
</p:sldLayout>
</file>

<file path=ppt/slideLayouts/slideLayout802.xml><?xml version="1.0" encoding="utf-8"?>
<p:sldLayout xmlns:a="http://schemas.openxmlformats.org/drawingml/2006/main" xmlns:r="http://schemas.openxmlformats.org/officeDocument/2006/relationships" xmlns:p="http://schemas.openxmlformats.org/presentationml/2006/main" preserve="1" userDrawn="1">
  <p:cSld name="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3958282479"/>
      </p:ext>
    </p:extLst>
  </p:cSld>
  <p:clrMapOvr>
    <a:masterClrMapping/>
  </p:clrMapOvr>
  <p:timing>
    <p:tnLst>
      <p:par>
        <p:cTn id="1" dur="indefinite" restart="never" nodeType="tmRoot"/>
      </p:par>
    </p:tnLst>
  </p:timing>
</p:sldLayout>
</file>

<file path=ppt/slideLayouts/slideLayout803.xml><?xml version="1.0" encoding="utf-8"?>
<p:sldLayout xmlns:a="http://schemas.openxmlformats.org/drawingml/2006/main" xmlns:r="http://schemas.openxmlformats.org/officeDocument/2006/relationships" xmlns:p="http://schemas.openxmlformats.org/presentationml/2006/main" preserve="1" userDrawn="1">
  <p:cSld name="Left Blank">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a:t>
            </a:r>
            <a:endParaRPr lang="en-CA" dirty="0"/>
          </a:p>
        </p:txBody>
      </p: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Content Placeholder 25"/>
          <p:cNvSpPr>
            <a:spLocks noGrp="1"/>
          </p:cNvSpPr>
          <p:nvPr>
            <p:ph sz="quarter" idx="20" hasCustomPrompt="1"/>
          </p:nvPr>
        </p:nvSpPr>
        <p:spPr>
          <a:xfrm>
            <a:off x="5581649" y="1880828"/>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4" name="Text Placeholder 41"/>
          <p:cNvSpPr>
            <a:spLocks noGrp="1"/>
          </p:cNvSpPr>
          <p:nvPr>
            <p:ph type="body" sz="quarter" idx="21" hasCustomPrompt="1"/>
          </p:nvPr>
        </p:nvSpPr>
        <p:spPr>
          <a:xfrm>
            <a:off x="5581649" y="4910709"/>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grpSp>
        <p:nvGrpSpPr>
          <p:cNvPr id="22" name="Group 21"/>
          <p:cNvGrpSpPr/>
          <p:nvPr userDrawn="1"/>
        </p:nvGrpSpPr>
        <p:grpSpPr>
          <a:xfrm>
            <a:off x="0" y="0"/>
            <a:ext cx="9144000" cy="6876000"/>
            <a:chOff x="0" y="0"/>
            <a:chExt cx="9144000" cy="6876000"/>
          </a:xfrm>
        </p:grpSpPr>
        <p:sp>
          <p:nvSpPr>
            <p:cNvPr id="23" name="Rectangle 22"/>
            <p:cNvSpPr/>
            <p:nvPr userDrawn="1"/>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4" name="Rectangle 23"/>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5" name="Rectangle 24"/>
            <p:cNvSpPr/>
            <p:nvPr userDrawn="1"/>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26" name="Rectangle 25"/>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Tree>
    <p:extLst>
      <p:ext uri="{BB962C8B-B14F-4D97-AF65-F5344CB8AC3E}">
        <p14:creationId xmlns:p14="http://schemas.microsoft.com/office/powerpoint/2010/main" val="526762218"/>
      </p:ext>
    </p:extLst>
  </p:cSld>
  <p:clrMapOvr>
    <a:masterClrMapping/>
  </p:clrMapOvr>
</p:sldLayout>
</file>

<file path=ppt/slideLayouts/slideLayout804.xml><?xml version="1.0" encoding="utf-8"?>
<p:sldLayout xmlns:a="http://schemas.openxmlformats.org/drawingml/2006/main" xmlns:r="http://schemas.openxmlformats.org/officeDocument/2006/relationships" xmlns:p="http://schemas.openxmlformats.org/presentationml/2006/main" preserve="1" userDrawn="1">
  <p:cSld name="Right Blank">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i="0"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20" name="Text Placeholder 41"/>
          <p:cNvSpPr>
            <a:spLocks noGrp="1"/>
          </p:cNvSpPr>
          <p:nvPr>
            <p:ph type="body" sz="quarter" idx="22" hasCustomPrompt="1"/>
          </p:nvPr>
        </p:nvSpPr>
        <p:spPr>
          <a:xfrm>
            <a:off x="249303" y="5357454"/>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25" name="Text Placeholder 41"/>
          <p:cNvSpPr>
            <a:spLocks noGrp="1"/>
          </p:cNvSpPr>
          <p:nvPr>
            <p:ph type="body" sz="quarter" idx="16" hasCustomPrompt="1"/>
          </p:nvPr>
        </p:nvSpPr>
        <p:spPr>
          <a:xfrm>
            <a:off x="249303" y="1880828"/>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defTabSz="895350">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1731730423"/>
      </p:ext>
    </p:extLst>
  </p:cSld>
  <p:clrMapOvr>
    <a:masterClrMapping/>
  </p:clrMapOvr>
  <p:timing>
    <p:tnLst>
      <p:par>
        <p:cTn id="1" dur="indefinite" restart="never" nodeType="tmRoot"/>
      </p:par>
    </p:tnLst>
  </p:timing>
</p:sldLayout>
</file>

<file path=ppt/slideLayouts/slideLayout805.xml><?xml version="1.0" encoding="utf-8"?>
<p:sldLayout xmlns:a="http://schemas.openxmlformats.org/drawingml/2006/main" xmlns:r="http://schemas.openxmlformats.org/officeDocument/2006/relationships" xmlns:p="http://schemas.openxmlformats.org/presentationml/2006/main" preserve="1" userDrawn="1">
  <p:cSld name="Copy/Image (60/40) &amp; Quot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2" name="Text Placeholder 41"/>
          <p:cNvSpPr>
            <a:spLocks noGrp="1"/>
          </p:cNvSpPr>
          <p:nvPr>
            <p:ph type="body" sz="quarter" idx="16" hasCustomPrompt="1"/>
          </p:nvPr>
        </p:nvSpPr>
        <p:spPr>
          <a:xfrm>
            <a:off x="249303" y="1883744"/>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6" name="Content Placeholder 25"/>
          <p:cNvSpPr>
            <a:spLocks noGrp="1"/>
          </p:cNvSpPr>
          <p:nvPr>
            <p:ph sz="quarter" idx="20" hasCustomPrompt="1"/>
          </p:nvPr>
        </p:nvSpPr>
        <p:spPr>
          <a:xfrm>
            <a:off x="5581649" y="1880828"/>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7" name="Text Placeholder 41"/>
          <p:cNvSpPr>
            <a:spLocks noGrp="1"/>
          </p:cNvSpPr>
          <p:nvPr>
            <p:ph type="body" sz="quarter" idx="21" hasCustomPrompt="1"/>
          </p:nvPr>
        </p:nvSpPr>
        <p:spPr>
          <a:xfrm>
            <a:off x="5581649" y="4910709"/>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9" name="Text Placeholder 41"/>
          <p:cNvSpPr>
            <a:spLocks noGrp="1"/>
          </p:cNvSpPr>
          <p:nvPr>
            <p:ph type="body" sz="quarter" idx="22" hasCustomPrompt="1"/>
          </p:nvPr>
        </p:nvSpPr>
        <p:spPr>
          <a:xfrm>
            <a:off x="249303" y="5360370"/>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Tree>
    <p:extLst>
      <p:ext uri="{BB962C8B-B14F-4D97-AF65-F5344CB8AC3E}">
        <p14:creationId xmlns:p14="http://schemas.microsoft.com/office/powerpoint/2010/main" val="19817274"/>
      </p:ext>
    </p:extLst>
  </p:cSld>
  <p:clrMapOvr>
    <a:masterClrMapping/>
  </p:clrMapOvr>
  <p:timing>
    <p:tnLst>
      <p:par>
        <p:cTn id="1" dur="indefinite" restart="never" nodeType="tmRoot"/>
      </p:par>
    </p:tnLst>
  </p:timing>
</p:sldLayout>
</file>

<file path=ppt/slideLayouts/slideLayout806.xml><?xml version="1.0" encoding="utf-8"?>
<p:sldLayout xmlns:a="http://schemas.openxmlformats.org/drawingml/2006/main" xmlns:r="http://schemas.openxmlformats.org/officeDocument/2006/relationships" xmlns:p="http://schemas.openxmlformats.org/presentationml/2006/main" preserve="1" userDrawn="1">
  <p:cSld name="Copy/Image Equal">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1" name="Text Placeholder 41"/>
          <p:cNvSpPr>
            <a:spLocks noGrp="1"/>
          </p:cNvSpPr>
          <p:nvPr>
            <p:ph type="body" sz="quarter" idx="16" hasCustomPrompt="1"/>
          </p:nvPr>
        </p:nvSpPr>
        <p:spPr>
          <a:xfrm>
            <a:off x="260651" y="2022215"/>
            <a:ext cx="4059320"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5305425"/>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7"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35"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grpSp>
        <p:nvGrpSpPr>
          <p:cNvPr id="15" name="Group 14"/>
          <p:cNvGrpSpPr/>
          <p:nvPr userDrawn="1"/>
        </p:nvGrpSpPr>
        <p:grpSpPr>
          <a:xfrm>
            <a:off x="0" y="0"/>
            <a:ext cx="9144000" cy="6876000"/>
            <a:chOff x="0" y="0"/>
            <a:chExt cx="9144000" cy="6876000"/>
          </a:xfrm>
        </p:grpSpPr>
        <p:sp>
          <p:nvSpPr>
            <p:cNvPr id="16" name="Rectangle 15"/>
            <p:cNvSpPr/>
            <p:nvPr userDrawn="1"/>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7" name="Rectangle 16"/>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8" name="Rectangle 17"/>
            <p:cNvSpPr/>
            <p:nvPr userDrawn="1"/>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20" name="Rectangle 19"/>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Tree>
    <p:extLst>
      <p:ext uri="{BB962C8B-B14F-4D97-AF65-F5344CB8AC3E}">
        <p14:creationId xmlns:p14="http://schemas.microsoft.com/office/powerpoint/2010/main" val="2306680501"/>
      </p:ext>
    </p:extLst>
  </p:cSld>
  <p:clrMapOvr>
    <a:masterClrMapping/>
  </p:clrMapOvr>
</p:sldLayout>
</file>

<file path=ppt/slideLayouts/slideLayout807.xml><?xml version="1.0" encoding="utf-8"?>
<p:sldLayout xmlns:a="http://schemas.openxmlformats.org/drawingml/2006/main" xmlns:r="http://schemas.openxmlformats.org/officeDocument/2006/relationships" xmlns:p="http://schemas.openxmlformats.org/presentationml/2006/main" preserve="1" userDrawn="1">
  <p:cSld name="Copy &amp; Image / Image Equal Vendor Landscape 2">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1880828"/>
            <a:ext cx="3996443" cy="2489821"/>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1" name="Text Placeholder 41"/>
          <p:cNvSpPr>
            <a:spLocks noGrp="1"/>
          </p:cNvSpPr>
          <p:nvPr>
            <p:ph type="body" sz="quarter" idx="16" hasCustomPrompt="1"/>
          </p:nvPr>
        </p:nvSpPr>
        <p:spPr>
          <a:xfrm>
            <a:off x="260651" y="1883744"/>
            <a:ext cx="4059320" cy="1514797"/>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4370649"/>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7"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5" name="Content Placeholder 25"/>
          <p:cNvSpPr>
            <a:spLocks noGrp="1"/>
          </p:cNvSpPr>
          <p:nvPr>
            <p:ph sz="quarter" idx="23" hasCustomPrompt="1"/>
          </p:nvPr>
        </p:nvSpPr>
        <p:spPr>
          <a:xfrm>
            <a:off x="260650" y="3578561"/>
            <a:ext cx="4059321" cy="1094047"/>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p:txBody>
      </p:sp>
      <p:sp>
        <p:nvSpPr>
          <p:cNvPr id="17"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grpSp>
        <p:nvGrpSpPr>
          <p:cNvPr id="16" name="Group 15"/>
          <p:cNvGrpSpPr/>
          <p:nvPr userDrawn="1"/>
        </p:nvGrpSpPr>
        <p:grpSpPr>
          <a:xfrm>
            <a:off x="0" y="0"/>
            <a:ext cx="9144000" cy="6876000"/>
            <a:chOff x="0" y="0"/>
            <a:chExt cx="9144000" cy="6876000"/>
          </a:xfrm>
        </p:grpSpPr>
        <p:sp>
          <p:nvSpPr>
            <p:cNvPr id="18" name="Rectangle 17"/>
            <p:cNvSpPr/>
            <p:nvPr userDrawn="1"/>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9" name="Rectangle 18"/>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0" name="Rectangle 19"/>
            <p:cNvSpPr/>
            <p:nvPr userDrawn="1"/>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23" name="Rectangle 22"/>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Tree>
    <p:extLst>
      <p:ext uri="{BB962C8B-B14F-4D97-AF65-F5344CB8AC3E}">
        <p14:creationId xmlns:p14="http://schemas.microsoft.com/office/powerpoint/2010/main" val="892385482"/>
      </p:ext>
    </p:extLst>
  </p:cSld>
  <p:clrMapOvr>
    <a:masterClrMapping/>
  </p:clrMapOvr>
  <p:timing>
    <p:tnLst>
      <p:par>
        <p:cTn id="1" dur="indefinite" restart="never" nodeType="tmRoot"/>
      </p:par>
    </p:tnLst>
  </p:timing>
</p:sldLayout>
</file>

<file path=ppt/slideLayouts/slideLayout808.xml><?xml version="1.0" encoding="utf-8"?>
<p:sldLayout xmlns:a="http://schemas.openxmlformats.org/drawingml/2006/main" xmlns:r="http://schemas.openxmlformats.org/officeDocument/2006/relationships" xmlns:p="http://schemas.openxmlformats.org/presentationml/2006/main" preserve="1" userDrawn="1">
  <p:cSld name="Image/Image Equal">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8" name="Content Placeholder 25"/>
          <p:cNvSpPr>
            <a:spLocks noGrp="1"/>
          </p:cNvSpPr>
          <p:nvPr>
            <p:ph sz="quarter" idx="23" hasCustomPrompt="1"/>
          </p:nvPr>
        </p:nvSpPr>
        <p:spPr>
          <a:xfrm>
            <a:off x="260650" y="2019300"/>
            <a:ext cx="4059321"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0"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5" name="Text Placeholder 41"/>
          <p:cNvSpPr>
            <a:spLocks noGrp="1"/>
          </p:cNvSpPr>
          <p:nvPr>
            <p:ph type="body" sz="quarter" idx="18" hasCustomPrompt="1"/>
          </p:nvPr>
        </p:nvSpPr>
        <p:spPr>
          <a:xfrm>
            <a:off x="260650" y="5387083"/>
            <a:ext cx="4059321"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28" name="Text Placeholder 41"/>
          <p:cNvSpPr>
            <a:spLocks noGrp="1"/>
          </p:cNvSpPr>
          <p:nvPr>
            <p:ph type="body" sz="quarter" idx="25" hasCustomPrompt="1"/>
          </p:nvPr>
        </p:nvSpPr>
        <p:spPr>
          <a:xfrm>
            <a:off x="4824029" y="5387083"/>
            <a:ext cx="3996443"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grpSp>
        <p:nvGrpSpPr>
          <p:cNvPr id="16" name="Group 15"/>
          <p:cNvGrpSpPr/>
          <p:nvPr userDrawn="1"/>
        </p:nvGrpSpPr>
        <p:grpSpPr>
          <a:xfrm>
            <a:off x="0" y="0"/>
            <a:ext cx="9144000" cy="6876000"/>
            <a:chOff x="0" y="0"/>
            <a:chExt cx="9144000" cy="6876000"/>
          </a:xfrm>
        </p:grpSpPr>
        <p:sp>
          <p:nvSpPr>
            <p:cNvPr id="17" name="Rectangle 16"/>
            <p:cNvSpPr/>
            <p:nvPr userDrawn="1"/>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1" name="Rectangle 20"/>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2" name="Rectangle 21"/>
            <p:cNvSpPr/>
            <p:nvPr userDrawn="1"/>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24" name="Rectangle 23"/>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Tree>
    <p:extLst>
      <p:ext uri="{BB962C8B-B14F-4D97-AF65-F5344CB8AC3E}">
        <p14:creationId xmlns:p14="http://schemas.microsoft.com/office/powerpoint/2010/main" val="2887607408"/>
      </p:ext>
    </p:extLst>
  </p:cSld>
  <p:clrMapOvr>
    <a:masterClrMapping/>
  </p:clrMapOvr>
</p:sldLayout>
</file>

<file path=ppt/slideLayouts/slideLayout80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4163859"/>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Header">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cxnSp>
        <p:nvCxnSpPr>
          <p:cNvPr id="4" name="Straight Connector 3"/>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0455043"/>
      </p:ext>
    </p:extLst>
  </p:cSld>
  <p:clrMapOvr>
    <a:masterClrMapping/>
  </p:clrMapOvr>
  <p:timing>
    <p:tnLst>
      <p:par>
        <p:cTn id="1" dur="indefinite" restart="never" nodeType="tmRoot"/>
      </p:par>
    </p:tnLst>
  </p:timing>
</p:sldLayout>
</file>

<file path=ppt/slideLayouts/slideLayout810.xml><?xml version="1.0" encoding="utf-8"?>
<p:sldLayout xmlns:a="http://schemas.openxmlformats.org/drawingml/2006/main" xmlns:r="http://schemas.openxmlformats.org/officeDocument/2006/relationships" xmlns:p="http://schemas.openxmlformats.org/presentationml/2006/main" preserve="1" userDrawn="1">
  <p:cSld name="18_Title Only">
    <p:spTree>
      <p:nvGrpSpPr>
        <p:cNvPr id="1" name=""/>
        <p:cNvGrpSpPr/>
        <p:nvPr/>
      </p:nvGrpSpPr>
      <p:grpSpPr>
        <a:xfrm>
          <a:off x="0" y="0"/>
          <a:ext cx="0" cy="0"/>
          <a:chOff x="0" y="0"/>
          <a:chExt cx="0" cy="0"/>
        </a:xfrm>
      </p:grpSpPr>
      <p:sp>
        <p:nvSpPr>
          <p:cNvPr id="17" name="Rectangle 16"/>
          <p:cNvSpPr/>
          <p:nvPr userDrawn="1"/>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sz="9600" dirty="0">
              <a:solidFill>
                <a:srgbClr val="FFFFFF"/>
              </a:solidFill>
            </a:endParaRPr>
          </a:p>
        </p:txBody>
      </p:sp>
      <p:sp>
        <p:nvSpPr>
          <p:cNvPr id="6" name="Text Placeholder 5"/>
          <p:cNvSpPr>
            <a:spLocks noGrp="1"/>
          </p:cNvSpPr>
          <p:nvPr>
            <p:ph type="body" sz="quarter" idx="10" hasCustomPrompt="1"/>
          </p:nvPr>
        </p:nvSpPr>
        <p:spPr>
          <a:xfrm>
            <a:off x="1223962" y="1196974"/>
            <a:ext cx="6480385" cy="4464273"/>
          </a:xfrm>
        </p:spPr>
        <p:txBody>
          <a:bodyPr/>
          <a:lstStyle>
            <a:lvl1pPr algn="ctr">
              <a:buFontTx/>
              <a:buNone/>
              <a:defRPr sz="8800" baseline="0">
                <a:solidFill>
                  <a:schemeClr val="bg1"/>
                </a:solidFill>
              </a:defRPr>
            </a:lvl1pPr>
            <a:lvl2pPr>
              <a:buFontTx/>
              <a:buNone/>
              <a:defRPr/>
            </a:lvl2pPr>
            <a:lvl3pPr>
              <a:buFontTx/>
              <a:buNone/>
              <a:defRPr/>
            </a:lvl3pPr>
            <a:lvl4pPr>
              <a:buFontTx/>
              <a:buNone/>
              <a:defRPr/>
            </a:lvl4pPr>
            <a:lvl5pPr>
              <a:buFontTx/>
              <a:buNone/>
              <a:defRPr/>
            </a:lvl5pPr>
          </a:lstStyle>
          <a:p>
            <a:pPr lvl="0"/>
            <a:r>
              <a:rPr lang="en-US" dirty="0" smtClean="0"/>
              <a:t>Thought</a:t>
            </a:r>
          </a:p>
          <a:p>
            <a:pPr lvl="0"/>
            <a:r>
              <a:rPr lang="en-US" dirty="0" smtClean="0"/>
              <a:t>Model</a:t>
            </a:r>
            <a:br>
              <a:rPr lang="en-US" dirty="0" smtClean="0"/>
            </a:br>
            <a:r>
              <a:rPr lang="en-US" dirty="0" smtClean="0"/>
              <a:t>Layouts</a:t>
            </a:r>
            <a:endParaRPr lang="en-CA" dirty="0"/>
          </a:p>
        </p:txBody>
      </p:sp>
    </p:spTree>
    <p:extLst>
      <p:ext uri="{BB962C8B-B14F-4D97-AF65-F5344CB8AC3E}">
        <p14:creationId xmlns:p14="http://schemas.microsoft.com/office/powerpoint/2010/main" val="2700829382"/>
      </p:ext>
    </p:extLst>
  </p:cSld>
  <p:clrMapOvr>
    <a:masterClrMapping/>
  </p:clrMapOvr>
  <p:timing>
    <p:tnLst>
      <p:par>
        <p:cTn id="1" dur="indefinite" restart="never" nodeType="tmRoot"/>
      </p:par>
    </p:tnLst>
  </p:timing>
</p:sldLayout>
</file>

<file path=ppt/slideLayouts/slideLayout811.xml><?xml version="1.0" encoding="utf-8"?>
<p:sldLayout xmlns:a="http://schemas.openxmlformats.org/drawingml/2006/main" xmlns:r="http://schemas.openxmlformats.org/officeDocument/2006/relationships" xmlns:p="http://schemas.openxmlformats.org/presentationml/2006/main" preserve="1" userDrawn="1">
  <p:cSld name="1_Header / Subhead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55" name="Text Placeholder 41"/>
          <p:cNvSpPr>
            <a:spLocks noGrp="1"/>
          </p:cNvSpPr>
          <p:nvPr>
            <p:ph type="body" sz="quarter" idx="16" hasCustomPrompt="1"/>
          </p:nvPr>
        </p:nvSpPr>
        <p:spPr>
          <a:xfrm>
            <a:off x="249302" y="1880828"/>
            <a:ext cx="8627997" cy="4455172"/>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grpSp>
        <p:nvGrpSpPr>
          <p:cNvPr id="17" name="Group 16"/>
          <p:cNvGrpSpPr/>
          <p:nvPr userDrawn="1"/>
        </p:nvGrpSpPr>
        <p:grpSpPr>
          <a:xfrm>
            <a:off x="0" y="0"/>
            <a:ext cx="9144000" cy="6876000"/>
            <a:chOff x="0" y="0"/>
            <a:chExt cx="9144000" cy="6876000"/>
          </a:xfrm>
        </p:grpSpPr>
        <p:sp>
          <p:nvSpPr>
            <p:cNvPr id="20" name="Rectangle 19"/>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1" name="Rectangle 20"/>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2" name="Rectangle 21"/>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23" name="Rectangle 22"/>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Tree>
    <p:extLst>
      <p:ext uri="{BB962C8B-B14F-4D97-AF65-F5344CB8AC3E}">
        <p14:creationId xmlns:p14="http://schemas.microsoft.com/office/powerpoint/2010/main" val="2463369340"/>
      </p:ext>
    </p:extLst>
  </p:cSld>
  <p:clrMapOvr>
    <a:masterClrMapping/>
  </p:clrMapOvr>
</p:sldLayout>
</file>

<file path=ppt/slideLayouts/slideLayout812.xml><?xml version="1.0" encoding="utf-8"?>
<p:sldLayout xmlns:a="http://schemas.openxmlformats.org/drawingml/2006/main" xmlns:r="http://schemas.openxmlformats.org/officeDocument/2006/relationships" xmlns:p="http://schemas.openxmlformats.org/presentationml/2006/main" preserve="1" userDrawn="1">
  <p:cSld name="1_Header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55" name="Text Placeholder 41"/>
          <p:cNvSpPr>
            <a:spLocks noGrp="1"/>
          </p:cNvSpPr>
          <p:nvPr>
            <p:ph type="body" sz="quarter" idx="16" hasCustomPrompt="1"/>
          </p:nvPr>
        </p:nvSpPr>
        <p:spPr>
          <a:xfrm>
            <a:off x="249302" y="1376772"/>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0"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3" name="Group 12"/>
          <p:cNvGrpSpPr/>
          <p:nvPr userDrawn="1"/>
        </p:nvGrpSpPr>
        <p:grpSpPr>
          <a:xfrm>
            <a:off x="0" y="0"/>
            <a:ext cx="9144000" cy="6876000"/>
            <a:chOff x="0" y="0"/>
            <a:chExt cx="9144000" cy="6876000"/>
          </a:xfrm>
        </p:grpSpPr>
        <p:sp>
          <p:nvSpPr>
            <p:cNvPr id="14" name="Rectangle 13"/>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5" name="Rectangle 14"/>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6" name="Rectangle 15"/>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17" name="Rectangle 16"/>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
        <p:nvSpPr>
          <p:cNvPr id="1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val="3465652758"/>
      </p:ext>
    </p:extLst>
  </p:cSld>
  <p:clrMapOvr>
    <a:masterClrMapping/>
  </p:clrMapOvr>
</p:sldLayout>
</file>

<file path=ppt/slideLayouts/slideLayout813.xml><?xml version="1.0" encoding="utf-8"?>
<p:sldLayout xmlns:a="http://schemas.openxmlformats.org/drawingml/2006/main" xmlns:r="http://schemas.openxmlformats.org/officeDocument/2006/relationships" xmlns:p="http://schemas.openxmlformats.org/presentationml/2006/main" preserve="1" userDrawn="1">
  <p:cSld name="1_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0" name="Group 9"/>
          <p:cNvGrpSpPr/>
          <p:nvPr userDrawn="1"/>
        </p:nvGrpSpPr>
        <p:grpSpPr>
          <a:xfrm>
            <a:off x="0" y="0"/>
            <a:ext cx="9144000" cy="6876000"/>
            <a:chOff x="0" y="0"/>
            <a:chExt cx="9144000" cy="6876000"/>
          </a:xfrm>
        </p:grpSpPr>
        <p:sp>
          <p:nvSpPr>
            <p:cNvPr id="13" name="Rectangle 12"/>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4" name="Rectangle 13"/>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5" name="Rectangle 14"/>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16" name="Rectangle 15"/>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
        <p:nvSpPr>
          <p:cNvPr id="17"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val="3015059744"/>
      </p:ext>
    </p:extLst>
  </p:cSld>
  <p:clrMapOvr>
    <a:masterClrMapping/>
  </p:clrMapOvr>
</p:sldLayout>
</file>

<file path=ppt/slideLayouts/slideLayout814.xml><?xml version="1.0" encoding="utf-8"?>
<p:sldLayout xmlns:a="http://schemas.openxmlformats.org/drawingml/2006/main" xmlns:r="http://schemas.openxmlformats.org/officeDocument/2006/relationships" xmlns:p="http://schemas.openxmlformats.org/presentationml/2006/main" preserve="1" userDrawn="1">
  <p:cSld name="1_Vendor Landscape 40/60">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3" name="Group 12"/>
          <p:cNvGrpSpPr/>
          <p:nvPr userDrawn="1"/>
        </p:nvGrpSpPr>
        <p:grpSpPr>
          <a:xfrm>
            <a:off x="0" y="0"/>
            <a:ext cx="9144000" cy="6876000"/>
            <a:chOff x="0" y="0"/>
            <a:chExt cx="9144000" cy="6876000"/>
          </a:xfrm>
        </p:grpSpPr>
        <p:sp>
          <p:nvSpPr>
            <p:cNvPr id="14" name="Rectangle 13"/>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5" name="Rectangle 14"/>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6" name="Rectangle 15"/>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17" name="Rectangle 16"/>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
        <p:nvSpPr>
          <p:cNvPr id="1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val="1220944846"/>
      </p:ext>
    </p:extLst>
  </p:cSld>
  <p:clrMapOvr>
    <a:masterClrMapping/>
  </p:clrMapOvr>
</p:sldLayout>
</file>

<file path=ppt/slideLayouts/slideLayout815.xml><?xml version="1.0" encoding="utf-8"?>
<p:sldLayout xmlns:a="http://schemas.openxmlformats.org/drawingml/2006/main" xmlns:r="http://schemas.openxmlformats.org/officeDocument/2006/relationships" xmlns:p="http://schemas.openxmlformats.org/presentationml/2006/main" preserve="1" userDrawn="1">
  <p:cSld name="1_Left/Right Blank &amp; Lin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4" name="Group 13"/>
          <p:cNvGrpSpPr/>
          <p:nvPr userDrawn="1"/>
        </p:nvGrpSpPr>
        <p:grpSpPr>
          <a:xfrm>
            <a:off x="0" y="0"/>
            <a:ext cx="9144000" cy="6876000"/>
            <a:chOff x="0" y="0"/>
            <a:chExt cx="9144000" cy="6876000"/>
          </a:xfrm>
        </p:grpSpPr>
        <p:sp>
          <p:nvSpPr>
            <p:cNvPr id="15" name="Rectangle 14"/>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6" name="Rectangle 15"/>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7" name="Rectangle 16"/>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18" name="Rectangle 17"/>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val="3834651378"/>
      </p:ext>
    </p:extLst>
  </p:cSld>
  <p:clrMapOvr>
    <a:masterClrMapping/>
  </p:clrMapOvr>
</p:sldLayout>
</file>

<file path=ppt/slideLayouts/slideLayout816.xml><?xml version="1.0" encoding="utf-8"?>
<p:sldLayout xmlns:a="http://schemas.openxmlformats.org/drawingml/2006/main" xmlns:r="http://schemas.openxmlformats.org/officeDocument/2006/relationships" xmlns:p="http://schemas.openxmlformats.org/presentationml/2006/main" preserve="1" userDrawn="1">
  <p:cSld name="1_Left Blank">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Content Placeholder 25"/>
          <p:cNvSpPr>
            <a:spLocks noGrp="1"/>
          </p:cNvSpPr>
          <p:nvPr>
            <p:ph sz="quarter" idx="20" hasCustomPrompt="1"/>
          </p:nvPr>
        </p:nvSpPr>
        <p:spPr>
          <a:xfrm>
            <a:off x="5581649" y="1889980"/>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4" name="Text Placeholder 41"/>
          <p:cNvSpPr>
            <a:spLocks noGrp="1"/>
          </p:cNvSpPr>
          <p:nvPr>
            <p:ph type="body" sz="quarter" idx="21" hasCustomPrompt="1"/>
          </p:nvPr>
        </p:nvSpPr>
        <p:spPr>
          <a:xfrm>
            <a:off x="5581649" y="4919861"/>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22" name="Group 21"/>
          <p:cNvGrpSpPr/>
          <p:nvPr userDrawn="1"/>
        </p:nvGrpSpPr>
        <p:grpSpPr>
          <a:xfrm>
            <a:off x="0" y="0"/>
            <a:ext cx="9144000" cy="6876000"/>
            <a:chOff x="0" y="0"/>
            <a:chExt cx="9144000" cy="6876000"/>
          </a:xfrm>
        </p:grpSpPr>
        <p:sp>
          <p:nvSpPr>
            <p:cNvPr id="23" name="Rectangle 22"/>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4" name="Rectangle 23"/>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5" name="Rectangle 24"/>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26" name="Rectangle 25"/>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
        <p:nvSpPr>
          <p:cNvPr id="27"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val="932556475"/>
      </p:ext>
    </p:extLst>
  </p:cSld>
  <p:clrMapOvr>
    <a:masterClrMapping/>
  </p:clrMapOvr>
</p:sldLayout>
</file>

<file path=ppt/slideLayouts/slideLayout817.xml><?xml version="1.0" encoding="utf-8"?>
<p:sldLayout xmlns:a="http://schemas.openxmlformats.org/drawingml/2006/main" xmlns:r="http://schemas.openxmlformats.org/officeDocument/2006/relationships" xmlns:p="http://schemas.openxmlformats.org/presentationml/2006/main" preserve="1" userDrawn="1">
  <p:cSld name="1_Right Blank">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20" name="Text Placeholder 41"/>
          <p:cNvSpPr>
            <a:spLocks noGrp="1"/>
          </p:cNvSpPr>
          <p:nvPr>
            <p:ph type="body" sz="quarter" idx="22" hasCustomPrompt="1"/>
          </p:nvPr>
        </p:nvSpPr>
        <p:spPr>
          <a:xfrm>
            <a:off x="249303" y="5369522"/>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25" name="Text Placeholder 41"/>
          <p:cNvSpPr>
            <a:spLocks noGrp="1"/>
          </p:cNvSpPr>
          <p:nvPr>
            <p:ph type="body" sz="quarter" idx="16" hasCustomPrompt="1"/>
          </p:nvPr>
        </p:nvSpPr>
        <p:spPr>
          <a:xfrm>
            <a:off x="249303" y="1892896"/>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defTabSz="895350">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4" name="Group 13"/>
          <p:cNvGrpSpPr/>
          <p:nvPr userDrawn="1"/>
        </p:nvGrpSpPr>
        <p:grpSpPr>
          <a:xfrm>
            <a:off x="0" y="0"/>
            <a:ext cx="9144000" cy="6876000"/>
            <a:chOff x="0" y="0"/>
            <a:chExt cx="9144000" cy="6876000"/>
          </a:xfrm>
        </p:grpSpPr>
        <p:sp>
          <p:nvSpPr>
            <p:cNvPr id="15" name="Rectangle 14"/>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6" name="Rectangle 15"/>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7" name="Rectangle 16"/>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18" name="Rectangle 17"/>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val="1651432403"/>
      </p:ext>
    </p:extLst>
  </p:cSld>
  <p:clrMapOvr>
    <a:masterClrMapping/>
  </p:clrMapOvr>
</p:sldLayout>
</file>

<file path=ppt/slideLayouts/slideLayout818.xml><?xml version="1.0" encoding="utf-8"?>
<p:sldLayout xmlns:a="http://schemas.openxmlformats.org/drawingml/2006/main" xmlns:r="http://schemas.openxmlformats.org/officeDocument/2006/relationships" xmlns:p="http://schemas.openxmlformats.org/presentationml/2006/main" preserve="1" userDrawn="1">
  <p:cSld name="1_Copy/Image (60/40) &amp; Quot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2" name="Text Placeholder 41"/>
          <p:cNvSpPr>
            <a:spLocks noGrp="1"/>
          </p:cNvSpPr>
          <p:nvPr>
            <p:ph type="body" sz="quarter" idx="16" hasCustomPrompt="1"/>
          </p:nvPr>
        </p:nvSpPr>
        <p:spPr>
          <a:xfrm>
            <a:off x="249303" y="1892896"/>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6" name="Content Placeholder 25"/>
          <p:cNvSpPr>
            <a:spLocks noGrp="1"/>
          </p:cNvSpPr>
          <p:nvPr>
            <p:ph sz="quarter" idx="20" hasCustomPrompt="1"/>
          </p:nvPr>
        </p:nvSpPr>
        <p:spPr>
          <a:xfrm>
            <a:off x="5581649" y="1889980"/>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7" name="Text Placeholder 41"/>
          <p:cNvSpPr>
            <a:spLocks noGrp="1"/>
          </p:cNvSpPr>
          <p:nvPr>
            <p:ph type="body" sz="quarter" idx="21" hasCustomPrompt="1"/>
          </p:nvPr>
        </p:nvSpPr>
        <p:spPr>
          <a:xfrm>
            <a:off x="5581649" y="4919861"/>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9" name="Text Placeholder 41"/>
          <p:cNvSpPr>
            <a:spLocks noGrp="1"/>
          </p:cNvSpPr>
          <p:nvPr>
            <p:ph type="body" sz="quarter" idx="22" hasCustomPrompt="1"/>
          </p:nvPr>
        </p:nvSpPr>
        <p:spPr>
          <a:xfrm>
            <a:off x="249303" y="5369522"/>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6" name="Group 15"/>
          <p:cNvGrpSpPr/>
          <p:nvPr userDrawn="1"/>
        </p:nvGrpSpPr>
        <p:grpSpPr>
          <a:xfrm>
            <a:off x="0" y="0"/>
            <a:ext cx="9144000" cy="6876000"/>
            <a:chOff x="0" y="0"/>
            <a:chExt cx="9144000" cy="6876000"/>
          </a:xfrm>
        </p:grpSpPr>
        <p:sp>
          <p:nvSpPr>
            <p:cNvPr id="17" name="Rectangle 16"/>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8" name="Rectangle 17"/>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9" name="Rectangle 18"/>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20" name="Rectangle 19"/>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
        <p:nvSpPr>
          <p:cNvPr id="21"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val="2013045756"/>
      </p:ext>
    </p:extLst>
  </p:cSld>
  <p:clrMapOvr>
    <a:masterClrMapping/>
  </p:clrMapOvr>
</p:sldLayout>
</file>

<file path=ppt/slideLayouts/slideLayout819.xml><?xml version="1.0" encoding="utf-8"?>
<p:sldLayout xmlns:a="http://schemas.openxmlformats.org/drawingml/2006/main" xmlns:r="http://schemas.openxmlformats.org/officeDocument/2006/relationships" xmlns:p="http://schemas.openxmlformats.org/presentationml/2006/main" preserve="1" userDrawn="1">
  <p:cSld name="1_Copy/Image Equal">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1" name="Text Placeholder 41"/>
          <p:cNvSpPr>
            <a:spLocks noGrp="1"/>
          </p:cNvSpPr>
          <p:nvPr>
            <p:ph type="body" sz="quarter" idx="16" hasCustomPrompt="1"/>
          </p:nvPr>
        </p:nvSpPr>
        <p:spPr>
          <a:xfrm>
            <a:off x="260651" y="2022215"/>
            <a:ext cx="4059320"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5305425"/>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35"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6" name="Group 15"/>
          <p:cNvGrpSpPr/>
          <p:nvPr userDrawn="1"/>
        </p:nvGrpSpPr>
        <p:grpSpPr>
          <a:xfrm>
            <a:off x="0" y="0"/>
            <a:ext cx="9144000" cy="6876000"/>
            <a:chOff x="0" y="0"/>
            <a:chExt cx="9144000" cy="6876000"/>
          </a:xfrm>
        </p:grpSpPr>
        <p:sp>
          <p:nvSpPr>
            <p:cNvPr id="17" name="Rectangle 16"/>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8" name="Rectangle 17"/>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0" name="Rectangle 19"/>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23" name="Rectangle 22"/>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
        <p:nvSpPr>
          <p:cNvPr id="25"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val="178013263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Left Blank">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a:t>
            </a:r>
            <a:endParaRPr lang="en-CA" dirty="0"/>
          </a:p>
        </p:txBody>
      </p: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Content Placeholder 25"/>
          <p:cNvSpPr>
            <a:spLocks noGrp="1"/>
          </p:cNvSpPr>
          <p:nvPr>
            <p:ph sz="quarter" idx="20" hasCustomPrompt="1"/>
          </p:nvPr>
        </p:nvSpPr>
        <p:spPr>
          <a:xfrm>
            <a:off x="5581649" y="1880828"/>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4" name="Text Placeholder 41"/>
          <p:cNvSpPr>
            <a:spLocks noGrp="1"/>
          </p:cNvSpPr>
          <p:nvPr>
            <p:ph type="body" sz="quarter" idx="21" hasCustomPrompt="1"/>
          </p:nvPr>
        </p:nvSpPr>
        <p:spPr>
          <a:xfrm>
            <a:off x="5581649" y="4910709"/>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Tree>
    <p:extLst>
      <p:ext uri="{BB962C8B-B14F-4D97-AF65-F5344CB8AC3E}">
        <p14:creationId xmlns:p14="http://schemas.microsoft.com/office/powerpoint/2010/main" val="3227368886"/>
      </p:ext>
    </p:extLst>
  </p:cSld>
  <p:clrMapOvr>
    <a:masterClrMapping/>
  </p:clrMapOvr>
  <p:hf hdr="0" ftr="0" dt="0"/>
</p:sldLayout>
</file>

<file path=ppt/slideLayouts/slideLayout820.xml><?xml version="1.0" encoding="utf-8"?>
<p:sldLayout xmlns:a="http://schemas.openxmlformats.org/drawingml/2006/main" xmlns:r="http://schemas.openxmlformats.org/officeDocument/2006/relationships" xmlns:p="http://schemas.openxmlformats.org/presentationml/2006/main" preserve="1" userDrawn="1">
  <p:cSld name="1_Copy &amp; Image / Image Equal Vendor Landscape 2">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1889980"/>
            <a:ext cx="3996443" cy="2489821"/>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1" name="Text Placeholder 41"/>
          <p:cNvSpPr>
            <a:spLocks noGrp="1"/>
          </p:cNvSpPr>
          <p:nvPr>
            <p:ph type="body" sz="quarter" idx="16" hasCustomPrompt="1"/>
          </p:nvPr>
        </p:nvSpPr>
        <p:spPr>
          <a:xfrm>
            <a:off x="260651" y="1892896"/>
            <a:ext cx="4059320" cy="1514797"/>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4379801"/>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15" name="Content Placeholder 25"/>
          <p:cNvSpPr>
            <a:spLocks noGrp="1"/>
          </p:cNvSpPr>
          <p:nvPr>
            <p:ph sz="quarter" idx="23" hasCustomPrompt="1"/>
          </p:nvPr>
        </p:nvSpPr>
        <p:spPr>
          <a:xfrm>
            <a:off x="260650" y="3587713"/>
            <a:ext cx="4059321" cy="1094047"/>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p:txBody>
      </p:sp>
      <p:sp>
        <p:nvSpPr>
          <p:cNvPr id="17"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8" name="Group 17"/>
          <p:cNvGrpSpPr/>
          <p:nvPr userDrawn="1"/>
        </p:nvGrpSpPr>
        <p:grpSpPr>
          <a:xfrm>
            <a:off x="0" y="0"/>
            <a:ext cx="9144000" cy="6876000"/>
            <a:chOff x="0" y="0"/>
            <a:chExt cx="9144000" cy="6876000"/>
          </a:xfrm>
        </p:grpSpPr>
        <p:sp>
          <p:nvSpPr>
            <p:cNvPr id="19" name="Rectangle 18"/>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0" name="Rectangle 19"/>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3" name="Rectangle 22"/>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25" name="Rectangle 24"/>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
        <p:nvSpPr>
          <p:cNvPr id="2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val="1944603683"/>
      </p:ext>
    </p:extLst>
  </p:cSld>
  <p:clrMapOvr>
    <a:masterClrMapping/>
  </p:clrMapOvr>
</p:sldLayout>
</file>

<file path=ppt/slideLayouts/slideLayout821.xml><?xml version="1.0" encoding="utf-8"?>
<p:sldLayout xmlns:a="http://schemas.openxmlformats.org/drawingml/2006/main" xmlns:r="http://schemas.openxmlformats.org/officeDocument/2006/relationships" xmlns:p="http://schemas.openxmlformats.org/presentationml/2006/main" preserve="1" userDrawn="1">
  <p:cSld name="1_Image/Image Equal">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8" name="Content Placeholder 25"/>
          <p:cNvSpPr>
            <a:spLocks noGrp="1"/>
          </p:cNvSpPr>
          <p:nvPr>
            <p:ph sz="quarter" idx="23" hasCustomPrompt="1"/>
          </p:nvPr>
        </p:nvSpPr>
        <p:spPr>
          <a:xfrm>
            <a:off x="260650" y="2019300"/>
            <a:ext cx="4059321"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0"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5" name="Text Placeholder 41"/>
          <p:cNvSpPr>
            <a:spLocks noGrp="1"/>
          </p:cNvSpPr>
          <p:nvPr>
            <p:ph type="body" sz="quarter" idx="18" hasCustomPrompt="1"/>
          </p:nvPr>
        </p:nvSpPr>
        <p:spPr>
          <a:xfrm>
            <a:off x="260650" y="5387083"/>
            <a:ext cx="4059321"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28" name="Text Placeholder 41"/>
          <p:cNvSpPr>
            <a:spLocks noGrp="1"/>
          </p:cNvSpPr>
          <p:nvPr>
            <p:ph type="body" sz="quarter" idx="25" hasCustomPrompt="1"/>
          </p:nvPr>
        </p:nvSpPr>
        <p:spPr>
          <a:xfrm>
            <a:off x="4824029" y="5387083"/>
            <a:ext cx="3996443"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7" name="Group 16"/>
          <p:cNvGrpSpPr/>
          <p:nvPr userDrawn="1"/>
        </p:nvGrpSpPr>
        <p:grpSpPr>
          <a:xfrm>
            <a:off x="0" y="0"/>
            <a:ext cx="9144000" cy="6876000"/>
            <a:chOff x="0" y="0"/>
            <a:chExt cx="9144000" cy="6876000"/>
          </a:xfrm>
        </p:grpSpPr>
        <p:sp>
          <p:nvSpPr>
            <p:cNvPr id="21" name="Rectangle 20"/>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2" name="Rectangle 21"/>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4" name="Rectangle 23"/>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27" name="Rectangle 26"/>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
        <p:nvSpPr>
          <p:cNvPr id="2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val="3415367801"/>
      </p:ext>
    </p:extLst>
  </p:cSld>
  <p:clrMapOvr>
    <a:masterClrMapping/>
  </p:clrMapOvr>
</p:sldLayout>
</file>

<file path=ppt/slideLayouts/slideLayout822.xml><?xml version="1.0" encoding="utf-8"?>
<p:sldLayout xmlns:a="http://schemas.openxmlformats.org/drawingml/2006/main" xmlns:r="http://schemas.openxmlformats.org/officeDocument/2006/relationships" xmlns:p="http://schemas.openxmlformats.org/presentationml/2006/main" userDrawn="1">
  <p:cSld name="Header / Bod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232756"/>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3309702950"/>
      </p:ext>
    </p:extLst>
  </p:cSld>
  <p:clrMapOvr>
    <a:masterClrMapping/>
  </p:clrMapOvr>
  <p:timing>
    <p:tnLst>
      <p:par>
        <p:cTn id="1" dur="indefinite" restart="never" nodeType="tmRoot"/>
      </p:par>
    </p:tnLst>
  </p:timing>
</p:sldLayout>
</file>

<file path=ppt/slideLayouts/slideLayout823.xml><?xml version="1.0" encoding="utf-8"?>
<p:sldLayout xmlns:a="http://schemas.openxmlformats.org/drawingml/2006/main" xmlns:r="http://schemas.openxmlformats.org/officeDocument/2006/relationships" xmlns:p="http://schemas.openxmlformats.org/presentationml/2006/main">
  <p:cSld name="1_Introduction">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5" name="Text Placeholder 41"/>
          <p:cNvSpPr>
            <a:spLocks noGrp="1"/>
          </p:cNvSpPr>
          <p:nvPr>
            <p:ph type="body" sz="quarter" idx="16" hasCustomPrompt="1"/>
          </p:nvPr>
        </p:nvSpPr>
        <p:spPr>
          <a:xfrm>
            <a:off x="246703" y="1607231"/>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8" name="Rectangle 7"/>
          <p:cNvSpPr/>
          <p:nvPr/>
        </p:nvSpPr>
        <p:spPr>
          <a:xfrm>
            <a:off x="251519" y="1287191"/>
            <a:ext cx="4037263"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400" b="1" dirty="0">
                <a:solidFill>
                  <a:srgbClr val="FFFFFF"/>
                </a:solidFill>
              </a:rPr>
              <a:t>This Research is Designed For:</a:t>
            </a:r>
          </a:p>
        </p:txBody>
      </p:sp>
      <p:sp>
        <p:nvSpPr>
          <p:cNvPr id="9" name="Rectangle 8"/>
          <p:cNvSpPr/>
          <p:nvPr/>
        </p:nvSpPr>
        <p:spPr>
          <a:xfrm>
            <a:off x="4840036" y="1287191"/>
            <a:ext cx="4037263"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400" b="1" dirty="0">
                <a:solidFill>
                  <a:srgbClr val="FFFFFF"/>
                </a:solidFill>
              </a:rPr>
              <a:t>This Research Will Help You:</a:t>
            </a:r>
          </a:p>
        </p:txBody>
      </p:sp>
      <p:sp>
        <p:nvSpPr>
          <p:cNvPr id="10" name="Rectangle 9"/>
          <p:cNvSpPr/>
          <p:nvPr/>
        </p:nvSpPr>
        <p:spPr>
          <a:xfrm>
            <a:off x="251519" y="3928063"/>
            <a:ext cx="4041648" cy="320040"/>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400" b="1" dirty="0" smtClean="0">
                <a:solidFill>
                  <a:srgbClr val="FFFFFF"/>
                </a:solidFill>
              </a:rPr>
              <a:t>This Research Will Assist:</a:t>
            </a:r>
            <a:endParaRPr lang="en-US" sz="1400" b="1" dirty="0">
              <a:solidFill>
                <a:srgbClr val="FFFFFF"/>
              </a:solidFill>
            </a:endParaRPr>
          </a:p>
        </p:txBody>
      </p:sp>
      <p:sp>
        <p:nvSpPr>
          <p:cNvPr id="13" name="Rectangle 12"/>
          <p:cNvSpPr/>
          <p:nvPr/>
        </p:nvSpPr>
        <p:spPr>
          <a:xfrm>
            <a:off x="4840036" y="3928063"/>
            <a:ext cx="4041648" cy="320040"/>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400" b="1" dirty="0">
                <a:solidFill>
                  <a:srgbClr val="FFFFFF"/>
                </a:solidFill>
              </a:rPr>
              <a:t>This Research Will Help You:</a:t>
            </a:r>
          </a:p>
        </p:txBody>
      </p:sp>
      <p:sp>
        <p:nvSpPr>
          <p:cNvPr id="17" name="Text Placeholder 41"/>
          <p:cNvSpPr>
            <a:spLocks noGrp="1"/>
          </p:cNvSpPr>
          <p:nvPr>
            <p:ph type="body" sz="quarter" idx="26" hasCustomPrompt="1"/>
          </p:nvPr>
        </p:nvSpPr>
        <p:spPr>
          <a:xfrm>
            <a:off x="4835436" y="1607231"/>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18" name="Text Placeholder 41"/>
          <p:cNvSpPr>
            <a:spLocks noGrp="1"/>
          </p:cNvSpPr>
          <p:nvPr>
            <p:ph type="body" sz="quarter" idx="27" hasCustomPrompt="1"/>
          </p:nvPr>
        </p:nvSpPr>
        <p:spPr>
          <a:xfrm>
            <a:off x="246703" y="4252346"/>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19" name="Text Placeholder 41"/>
          <p:cNvSpPr>
            <a:spLocks noGrp="1"/>
          </p:cNvSpPr>
          <p:nvPr>
            <p:ph type="body" sz="quarter" idx="28" hasCustomPrompt="1"/>
          </p:nvPr>
        </p:nvSpPr>
        <p:spPr>
          <a:xfrm>
            <a:off x="4830836" y="4248103"/>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16" name="Rectangle 15"/>
          <p:cNvSpPr/>
          <p:nvPr userDrawn="1"/>
        </p:nvSpPr>
        <p:spPr>
          <a:xfrm>
            <a:off x="251519" y="1287191"/>
            <a:ext cx="4037263" cy="320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a:t>
            </a:r>
            <a:r>
              <a:rPr lang="en-US" sz="1400" b="1" dirty="0" smtClean="0">
                <a:solidFill>
                  <a:srgbClr val="FFFFFF"/>
                </a:solidFill>
              </a:rPr>
              <a:t>Is </a:t>
            </a:r>
            <a:r>
              <a:rPr lang="en-US" sz="1400" b="1" dirty="0">
                <a:solidFill>
                  <a:srgbClr val="FFFFFF"/>
                </a:solidFill>
              </a:rPr>
              <a:t>Designed For:</a:t>
            </a:r>
          </a:p>
        </p:txBody>
      </p:sp>
      <p:sp>
        <p:nvSpPr>
          <p:cNvPr id="20" name="Rectangle 19"/>
          <p:cNvSpPr/>
          <p:nvPr userDrawn="1"/>
        </p:nvSpPr>
        <p:spPr>
          <a:xfrm>
            <a:off x="4840036" y="1287191"/>
            <a:ext cx="4037263" cy="320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Will Help You:</a:t>
            </a:r>
          </a:p>
        </p:txBody>
      </p:sp>
      <p:sp>
        <p:nvSpPr>
          <p:cNvPr id="21" name="Rectangle 20"/>
          <p:cNvSpPr/>
          <p:nvPr userDrawn="1"/>
        </p:nvSpPr>
        <p:spPr>
          <a:xfrm>
            <a:off x="251519" y="3928063"/>
            <a:ext cx="4041648" cy="3200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smtClean="0">
                <a:solidFill>
                  <a:srgbClr val="FFFFFF"/>
                </a:solidFill>
              </a:rPr>
              <a:t>This Research Will Also Assist:</a:t>
            </a:r>
            <a:endParaRPr lang="en-US" sz="1400" b="1" dirty="0">
              <a:solidFill>
                <a:srgbClr val="FFFFFF"/>
              </a:solidFill>
            </a:endParaRPr>
          </a:p>
        </p:txBody>
      </p:sp>
      <p:sp>
        <p:nvSpPr>
          <p:cNvPr id="22" name="Rectangle 21"/>
          <p:cNvSpPr/>
          <p:nvPr userDrawn="1"/>
        </p:nvSpPr>
        <p:spPr>
          <a:xfrm>
            <a:off x="4840036" y="3928063"/>
            <a:ext cx="4041648" cy="3200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Will Help </a:t>
            </a:r>
            <a:r>
              <a:rPr lang="en-US" sz="1400" b="1" dirty="0" smtClean="0">
                <a:solidFill>
                  <a:srgbClr val="FFFFFF"/>
                </a:solidFill>
              </a:rPr>
              <a:t>Them:</a:t>
            </a:r>
            <a:endParaRPr lang="en-US" sz="1400" b="1" dirty="0">
              <a:solidFill>
                <a:srgbClr val="FFFFFF"/>
              </a:solidFill>
            </a:endParaRPr>
          </a:p>
        </p:txBody>
      </p:sp>
      <p:cxnSp>
        <p:nvCxnSpPr>
          <p:cNvPr id="23" name="Straight Connector 22"/>
          <p:cNvCxnSpPr/>
          <p:nvPr userDrawn="1"/>
        </p:nvCxnSpPr>
        <p:spPr>
          <a:xfrm flipV="1">
            <a:off x="246703" y="3602382"/>
            <a:ext cx="8634981" cy="2159"/>
          </a:xfrm>
          <a:prstGeom prst="line">
            <a:avLst/>
          </a:prstGeom>
          <a:ln w="254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6459028"/>
      </p:ext>
    </p:extLst>
  </p:cSld>
  <p:clrMapOvr>
    <a:masterClrMapping/>
  </p:clrMapOvr>
  <p:timing>
    <p:tnLst>
      <p:par>
        <p:cTn id="1" dur="indefinite" restart="never" nodeType="tmRoot"/>
      </p:par>
    </p:tnLst>
  </p:timing>
</p:sldLayout>
</file>

<file path=ppt/slideLayouts/slideLayout824.xml><?xml version="1.0" encoding="utf-8"?>
<p:sldLayout xmlns:a="http://schemas.openxmlformats.org/drawingml/2006/main" xmlns:r="http://schemas.openxmlformats.org/officeDocument/2006/relationships" xmlns:p="http://schemas.openxmlformats.org/presentationml/2006/main" userDrawn="1">
  <p:cSld name="1_Executive Summar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Executive summary (Georgia, 24pt)</a:t>
            </a:r>
            <a:endParaRPr lang="en-US" dirty="0"/>
          </a:p>
        </p:txBody>
      </p:sp>
      <p:grpSp>
        <p:nvGrpSpPr>
          <p:cNvPr id="26" name="Group 25"/>
          <p:cNvGrpSpPr/>
          <p:nvPr userDrawn="1"/>
        </p:nvGrpSpPr>
        <p:grpSpPr>
          <a:xfrm>
            <a:off x="255868" y="4125411"/>
            <a:ext cx="8640578" cy="461665"/>
            <a:chOff x="247848" y="4125411"/>
            <a:chExt cx="8640578" cy="461665"/>
          </a:xfrm>
          <a:solidFill>
            <a:schemeClr val="accent3"/>
          </a:solidFill>
        </p:grpSpPr>
        <p:sp>
          <p:nvSpPr>
            <p:cNvPr id="9" name="Rectangle 8"/>
            <p:cNvSpPr/>
            <p:nvPr userDrawn="1"/>
          </p:nvSpPr>
          <p:spPr>
            <a:xfrm>
              <a:off x="247848" y="4199835"/>
              <a:ext cx="8640578" cy="31281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CA" sz="1400" b="1" dirty="0">
                  <a:solidFill>
                    <a:srgbClr val="FFFFFF"/>
                  </a:solidFill>
                </a:rPr>
                <a:t>Resolution</a:t>
              </a:r>
            </a:p>
          </p:txBody>
        </p:sp>
        <p:sp>
          <p:nvSpPr>
            <p:cNvPr id="15" name="TextBox 14"/>
            <p:cNvSpPr txBox="1"/>
            <p:nvPr userDrawn="1"/>
          </p:nvSpPr>
          <p:spPr>
            <a:xfrm>
              <a:off x="8461706" y="4125411"/>
              <a:ext cx="426720" cy="461665"/>
            </a:xfrm>
            <a:prstGeom prst="rect">
              <a:avLst/>
            </a:prstGeom>
            <a:noFill/>
          </p:spPr>
          <p:txBody>
            <a:bodyPr wrap="none" rtlCol="0" anchor="ctr">
              <a:spAutoFit/>
            </a:bodyPr>
            <a:lstStyle/>
            <a:p>
              <a:pPr fontAlgn="base">
                <a:spcBef>
                  <a:spcPct val="0"/>
                </a:spcBef>
                <a:spcAft>
                  <a:spcPct val="0"/>
                </a:spcAft>
              </a:pPr>
              <a:r>
                <a:rPr lang="en-US" sz="2400" b="1" dirty="0" smtClean="0">
                  <a:solidFill>
                    <a:srgbClr val="FFFFFF"/>
                  </a:solidFill>
                  <a:sym typeface="Wingdings" panose="05000000000000000000" pitchFamily="2" charset="2"/>
                </a:rPr>
                <a:t></a:t>
              </a:r>
              <a:endParaRPr lang="en-US" sz="2400" b="1" dirty="0">
                <a:solidFill>
                  <a:srgbClr val="FFFFFF"/>
                </a:solidFill>
              </a:endParaRPr>
            </a:p>
          </p:txBody>
        </p:sp>
      </p:grpSp>
      <p:grpSp>
        <p:nvGrpSpPr>
          <p:cNvPr id="25" name="Group 24"/>
          <p:cNvGrpSpPr/>
          <p:nvPr userDrawn="1"/>
        </p:nvGrpSpPr>
        <p:grpSpPr>
          <a:xfrm>
            <a:off x="247848" y="1210905"/>
            <a:ext cx="5266944" cy="325508"/>
            <a:chOff x="277163" y="1210905"/>
            <a:chExt cx="5266944" cy="325508"/>
          </a:xfrm>
        </p:grpSpPr>
        <p:sp>
          <p:nvSpPr>
            <p:cNvPr id="13" name="Rectangle 12"/>
            <p:cNvSpPr/>
            <p:nvPr userDrawn="1"/>
          </p:nvSpPr>
          <p:spPr>
            <a:xfrm>
              <a:off x="277163" y="1210905"/>
              <a:ext cx="5266944" cy="320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smtClean="0">
                  <a:solidFill>
                    <a:srgbClr val="FFFFFF"/>
                  </a:solidFill>
                </a:rPr>
                <a:t>Situation</a:t>
              </a:r>
              <a:endParaRPr lang="en-US" sz="1400" b="1" dirty="0">
                <a:solidFill>
                  <a:srgbClr val="FFFFFF"/>
                </a:solidFill>
              </a:endParaRPr>
            </a:p>
          </p:txBody>
        </p:sp>
        <p:sp>
          <p:nvSpPr>
            <p:cNvPr id="16" name="Isosceles Triangle 15"/>
            <p:cNvSpPr/>
            <p:nvPr userDrawn="1"/>
          </p:nvSpPr>
          <p:spPr>
            <a:xfrm>
              <a:off x="5223565" y="1254045"/>
              <a:ext cx="216694" cy="22383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endParaRPr lang="en-US" sz="1100" dirty="0" smtClean="0">
                <a:solidFill>
                  <a:srgbClr val="333333"/>
                </a:solidFill>
              </a:endParaRPr>
            </a:p>
          </p:txBody>
        </p:sp>
        <p:sp>
          <p:nvSpPr>
            <p:cNvPr id="17" name="TextBox 16"/>
            <p:cNvSpPr txBox="1"/>
            <p:nvPr userDrawn="1"/>
          </p:nvSpPr>
          <p:spPr>
            <a:xfrm>
              <a:off x="5297384" y="1259414"/>
              <a:ext cx="69056" cy="276999"/>
            </a:xfrm>
            <a:prstGeom prst="rect">
              <a:avLst/>
            </a:prstGeom>
            <a:noFill/>
          </p:spPr>
          <p:txBody>
            <a:bodyPr wrap="square" rtlCol="0" anchor="ctr">
              <a:spAutoFit/>
            </a:bodyPr>
            <a:lstStyle/>
            <a:p>
              <a:pPr algn="ctr" fontAlgn="base">
                <a:spcBef>
                  <a:spcPct val="0"/>
                </a:spcBef>
                <a:spcAft>
                  <a:spcPct val="0"/>
                </a:spcAft>
              </a:pPr>
              <a:r>
                <a:rPr lang="en-US" sz="1200" dirty="0" smtClean="0">
                  <a:solidFill>
                    <a:srgbClr val="924E6B"/>
                  </a:solidFill>
                </a:rPr>
                <a:t>!</a:t>
              </a:r>
              <a:endParaRPr lang="en-US" sz="1200" dirty="0">
                <a:solidFill>
                  <a:srgbClr val="924E6B"/>
                </a:solidFill>
              </a:endParaRPr>
            </a:p>
          </p:txBody>
        </p:sp>
      </p:grpSp>
      <p:grpSp>
        <p:nvGrpSpPr>
          <p:cNvPr id="24" name="Group 23"/>
          <p:cNvGrpSpPr/>
          <p:nvPr userDrawn="1"/>
        </p:nvGrpSpPr>
        <p:grpSpPr>
          <a:xfrm>
            <a:off x="247848" y="2845352"/>
            <a:ext cx="5266944" cy="369332"/>
            <a:chOff x="251520" y="2526953"/>
            <a:chExt cx="5266944" cy="369332"/>
          </a:xfrm>
        </p:grpSpPr>
        <p:sp>
          <p:nvSpPr>
            <p:cNvPr id="11" name="Rectangle 10"/>
            <p:cNvSpPr/>
            <p:nvPr userDrawn="1"/>
          </p:nvSpPr>
          <p:spPr>
            <a:xfrm>
              <a:off x="251520" y="2547450"/>
              <a:ext cx="5266944" cy="3200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spcBef>
                  <a:spcPct val="0"/>
                </a:spcBef>
                <a:spcAft>
                  <a:spcPct val="0"/>
                </a:spcAft>
              </a:pPr>
              <a:r>
                <a:rPr lang="en-US" sz="1400" b="1" dirty="0">
                  <a:solidFill>
                    <a:srgbClr val="FFFFFF"/>
                  </a:solidFill>
                </a:rPr>
                <a:t>Complication</a:t>
              </a:r>
            </a:p>
          </p:txBody>
        </p:sp>
        <p:sp>
          <p:nvSpPr>
            <p:cNvPr id="18" name="TextBox 17"/>
            <p:cNvSpPr txBox="1"/>
            <p:nvPr userDrawn="1"/>
          </p:nvSpPr>
          <p:spPr>
            <a:xfrm>
              <a:off x="5177595" y="2526953"/>
              <a:ext cx="262664" cy="369332"/>
            </a:xfrm>
            <a:prstGeom prst="rect">
              <a:avLst/>
            </a:prstGeom>
            <a:noFill/>
          </p:spPr>
          <p:txBody>
            <a:bodyPr wrap="square" rtlCol="0">
              <a:spAutoFit/>
            </a:bodyPr>
            <a:lstStyle/>
            <a:p>
              <a:pPr fontAlgn="base">
                <a:spcBef>
                  <a:spcPct val="0"/>
                </a:spcBef>
                <a:spcAft>
                  <a:spcPct val="0"/>
                </a:spcAft>
              </a:pPr>
              <a:r>
                <a:rPr lang="en-US" b="1" dirty="0" smtClean="0">
                  <a:solidFill>
                    <a:srgbClr val="FFFFFF"/>
                  </a:solidFill>
                </a:rPr>
                <a:t>?</a:t>
              </a:r>
              <a:endParaRPr lang="en-US" b="1" dirty="0">
                <a:solidFill>
                  <a:srgbClr val="FFFFFF"/>
                </a:solidFill>
              </a:endParaRPr>
            </a:p>
          </p:txBody>
        </p:sp>
      </p:grpSp>
      <p:sp>
        <p:nvSpPr>
          <p:cNvPr id="20" name="Text Placeholder 19"/>
          <p:cNvSpPr>
            <a:spLocks noGrp="1"/>
          </p:cNvSpPr>
          <p:nvPr userDrawn="1">
            <p:ph type="body" sz="quarter" idx="10"/>
          </p:nvPr>
        </p:nvSpPr>
        <p:spPr>
          <a:xfrm>
            <a:off x="247848" y="1535364"/>
            <a:ext cx="5257800" cy="107899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1" name="Text Placeholder 19"/>
          <p:cNvSpPr>
            <a:spLocks noGrp="1"/>
          </p:cNvSpPr>
          <p:nvPr userDrawn="1">
            <p:ph type="body" sz="quarter" idx="11"/>
          </p:nvPr>
        </p:nvSpPr>
        <p:spPr>
          <a:xfrm>
            <a:off x="247848" y="3180109"/>
            <a:ext cx="5257800" cy="107698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2" name="Text Placeholder 19"/>
          <p:cNvSpPr>
            <a:spLocks noGrp="1"/>
          </p:cNvSpPr>
          <p:nvPr userDrawn="1">
            <p:ph type="body" sz="quarter" idx="12"/>
          </p:nvPr>
        </p:nvSpPr>
        <p:spPr>
          <a:xfrm>
            <a:off x="255868" y="4512653"/>
            <a:ext cx="8623607" cy="18084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cxnSp>
        <p:nvCxnSpPr>
          <p:cNvPr id="27" name="Straight Connector 26"/>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0" name="Round Same Side Corner Rectangle 97"/>
          <p:cNvSpPr/>
          <p:nvPr/>
        </p:nvSpPr>
        <p:spPr>
          <a:xfrm>
            <a:off x="5579467" y="1207899"/>
            <a:ext cx="3241005" cy="285749"/>
          </a:xfrm>
          <a:prstGeom prst="rect">
            <a:avLst/>
          </a:prstGeom>
          <a:solidFill>
            <a:srgbClr val="D17D0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CA" sz="1000" i="1" dirty="0" smtClean="0">
                <a:solidFill>
                  <a:srgbClr val="FFFFFF"/>
                </a:solidFill>
                <a:latin typeface="Georgia"/>
              </a:rPr>
              <a:t>McLean &amp; Co. Insight</a:t>
            </a:r>
            <a:endParaRPr lang="en-CA" sz="1000" i="1" dirty="0">
              <a:solidFill>
                <a:srgbClr val="FFFFFF"/>
              </a:solidFill>
              <a:latin typeface="Georgia"/>
            </a:endParaRPr>
          </a:p>
        </p:txBody>
      </p:sp>
      <p:pic>
        <p:nvPicPr>
          <p:cNvPr id="8" name="Picture 7" descr="insight-sm.wmf"/>
          <p:cNvPicPr>
            <a:picLocks noChangeAspect="1"/>
          </p:cNvPicPr>
          <p:nvPr/>
        </p:nvPicPr>
        <p:blipFill>
          <a:blip r:embed="rId2" cstate="screen"/>
          <a:stretch>
            <a:fillRect/>
          </a:stretch>
        </p:blipFill>
        <p:spPr>
          <a:xfrm>
            <a:off x="8426091" y="1232650"/>
            <a:ext cx="320869" cy="239542"/>
          </a:xfrm>
          <a:prstGeom prst="rect">
            <a:avLst/>
          </a:prstGeom>
          <a:noFill/>
          <a:ln>
            <a:noFill/>
          </a:ln>
        </p:spPr>
      </p:pic>
      <p:sp>
        <p:nvSpPr>
          <p:cNvPr id="10" name="Text Placeholder 9"/>
          <p:cNvSpPr>
            <a:spLocks noGrp="1"/>
          </p:cNvSpPr>
          <p:nvPr>
            <p:ph type="body" sz="quarter" idx="14" hasCustomPrompt="1"/>
          </p:nvPr>
        </p:nvSpPr>
        <p:spPr>
          <a:xfrm>
            <a:off x="5579467" y="1493648"/>
            <a:ext cx="3241005" cy="2557339"/>
          </a:xfrm>
          <a:noFill/>
          <a:ln w="12700">
            <a:solidFill>
              <a:schemeClr val="tx1"/>
            </a:solidFill>
            <a:miter lim="800000"/>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lvl1pPr marL="409575" marR="0" indent="-228600" algn="l" defTabSz="914400" rtl="0" eaLnBrk="1" fontAlgn="base" latinLnBrk="0" hangingPunct="1">
              <a:lnSpc>
                <a:spcPct val="100000"/>
              </a:lnSpc>
              <a:spcBef>
                <a:spcPct val="0"/>
              </a:spcBef>
              <a:spcAft>
                <a:spcPct val="0"/>
              </a:spcAft>
              <a:buClr>
                <a:srgbClr val="333333"/>
              </a:buClr>
              <a:buSzPct val="100000"/>
              <a:buFont typeface="+mj-lt"/>
              <a:buAutoNum type="arabicPeriod"/>
              <a:tabLst/>
              <a:defRPr lang="en-US" smtClean="0">
                <a:solidFill>
                  <a:srgbClr val="333333"/>
                </a:solidFill>
              </a:defRPr>
            </a:lvl1pPr>
            <a:lvl2pPr marL="542925" marR="0" indent="-180975" algn="l" defTabSz="914400" rtl="0" eaLnBrk="1" fontAlgn="base" latinLnBrk="0" hangingPunct="1">
              <a:lnSpc>
                <a:spcPct val="100000"/>
              </a:lnSpc>
              <a:spcBef>
                <a:spcPct val="0"/>
              </a:spcBef>
              <a:spcAft>
                <a:spcPct val="0"/>
              </a:spcAft>
              <a:buClr>
                <a:srgbClr val="333333"/>
              </a:buClr>
              <a:buSzPct val="120000"/>
              <a:buFont typeface="Arial" pitchFamily="34" charset="0"/>
              <a:buChar char="•"/>
              <a:tabLst/>
              <a:defRPr lang="en-US" smtClean="0">
                <a:solidFill>
                  <a:srgbClr val="333333"/>
                </a:solidFill>
              </a:defRPr>
            </a:lvl2pPr>
            <a:lvl3pPr>
              <a:defRPr lang="en-US" sz="1800" smtClean="0">
                <a:solidFill>
                  <a:schemeClr val="dk1"/>
                </a:solidFill>
              </a:defRPr>
            </a:lvl3pPr>
            <a:lvl4pPr>
              <a:defRPr lang="en-US" sz="1800" smtClean="0">
                <a:solidFill>
                  <a:schemeClr val="dk1"/>
                </a:solidFill>
              </a:defRPr>
            </a:lvl4pPr>
            <a:lvl5pPr>
              <a:defRPr lang="en-US" sz="1800">
                <a:solidFill>
                  <a:schemeClr val="dk1"/>
                </a:solidFill>
              </a:defRPr>
            </a:lvl5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1200" b="0" i="0" u="none" strike="noStrike" kern="1200" cap="none" spc="0" normalizeH="0" baseline="0" noProof="0" dirty="0" smtClean="0">
                <a:ln>
                  <a:noFill/>
                </a:ln>
                <a:solidFill>
                  <a:srgbClr val="333333"/>
                </a:solidFill>
                <a:effectLst/>
                <a:uLnTx/>
                <a:uFillTx/>
                <a:latin typeface="+mn-lt"/>
                <a:ea typeface="+mn-ea"/>
                <a:cs typeface="+mn-cs"/>
              </a:rPr>
              <a:t>Box Copy (Arial, 12)</a:t>
            </a:r>
          </a:p>
          <a:p>
            <a:pPr marL="409575" marR="0" lvl="0" indent="-228600" algn="l" defTabSz="914400" rtl="0" eaLnBrk="1" fontAlgn="base" latinLnBrk="0" hangingPunct="1">
              <a:lnSpc>
                <a:spcPct val="100000"/>
              </a:lnSpc>
              <a:spcBef>
                <a:spcPct val="0"/>
              </a:spcBef>
              <a:spcAft>
                <a:spcPct val="0"/>
              </a:spcAft>
              <a:buClr>
                <a:srgbClr val="333333"/>
              </a:buClr>
              <a:buSzPct val="100000"/>
              <a:buFont typeface="+mj-lt"/>
              <a:buAutoNum type="arabicPeriod"/>
              <a:tabLst/>
              <a:defRPr/>
            </a:pPr>
            <a:r>
              <a:rPr kumimoji="0" lang="en-CA" sz="1200" b="0" i="0" u="none" strike="noStrike" kern="1200" cap="none" spc="0" normalizeH="0" baseline="0" noProof="0" dirty="0" smtClean="0">
                <a:ln>
                  <a:noFill/>
                </a:ln>
                <a:solidFill>
                  <a:srgbClr val="333333"/>
                </a:solidFill>
                <a:effectLst/>
                <a:uLnTx/>
                <a:uFillTx/>
                <a:latin typeface="+mn-lt"/>
                <a:ea typeface="+mn-ea"/>
                <a:cs typeface="+mn-cs"/>
              </a:rPr>
              <a:t>First Level</a:t>
            </a:r>
          </a:p>
          <a:p>
            <a:pPr marL="542925" marR="0" lvl="1" indent="-180975" algn="l" defTabSz="914400" rtl="0" eaLnBrk="1" fontAlgn="base" latinLnBrk="0" hangingPunct="1">
              <a:lnSpc>
                <a:spcPct val="100000"/>
              </a:lnSpc>
              <a:spcBef>
                <a:spcPct val="0"/>
              </a:spcBef>
              <a:spcAft>
                <a:spcPct val="0"/>
              </a:spcAft>
              <a:buClr>
                <a:srgbClr val="333333"/>
              </a:buClr>
              <a:buSzPct val="120000"/>
              <a:buFont typeface="Arial" pitchFamily="34" charset="0"/>
              <a:buChar char="•"/>
              <a:tabLst/>
              <a:defRPr/>
            </a:pPr>
            <a:r>
              <a:rPr kumimoji="0" lang="en-CA" sz="1200" b="0" i="0" u="none" strike="noStrike" kern="1200" cap="none" spc="0" normalizeH="0" baseline="0" noProof="0" dirty="0" smtClean="0">
                <a:ln>
                  <a:noFill/>
                </a:ln>
                <a:solidFill>
                  <a:srgbClr val="333333"/>
                </a:solidFill>
                <a:effectLst/>
                <a:uLnTx/>
                <a:uFillTx/>
                <a:latin typeface="+mn-lt"/>
                <a:ea typeface="+mn-ea"/>
                <a:cs typeface="+mn-cs"/>
              </a:rPr>
              <a:t>Second Level</a:t>
            </a:r>
          </a:p>
        </p:txBody>
      </p:sp>
    </p:spTree>
    <p:extLst>
      <p:ext uri="{BB962C8B-B14F-4D97-AF65-F5344CB8AC3E}">
        <p14:creationId xmlns:p14="http://schemas.microsoft.com/office/powerpoint/2010/main" val="1744196870"/>
      </p:ext>
    </p:extLst>
  </p:cSld>
  <p:clrMapOvr>
    <a:masterClrMapping/>
  </p:clrMapOvr>
  <p:timing>
    <p:tnLst>
      <p:par>
        <p:cTn id="1" dur="indefinite" restart="never" nodeType="tmRoot"/>
      </p:par>
    </p:tnLst>
  </p:timing>
</p:sldLayout>
</file>

<file path=ppt/slideLayouts/slideLayout825.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pic>
        <p:nvPicPr>
          <p:cNvPr id="6" name="Picture 5" descr="footer2012-mco.jpg"/>
          <p:cNvPicPr>
            <a:picLocks noChangeAspect="1"/>
          </p:cNvPicPr>
          <p:nvPr userDrawn="1"/>
        </p:nvPicPr>
        <p:blipFill>
          <a:blip r:embed="rId2" cstate="print"/>
          <a:srcRect l="77956"/>
          <a:stretch>
            <a:fillRect/>
          </a:stretch>
        </p:blipFill>
        <p:spPr>
          <a:xfrm>
            <a:off x="7128284" y="6090047"/>
            <a:ext cx="2015716" cy="767953"/>
          </a:xfrm>
          <a:prstGeom prst="rect">
            <a:avLst/>
          </a:prstGeom>
        </p:spPr>
      </p:pic>
      <p:sp>
        <p:nvSpPr>
          <p:cNvPr id="7" name="Rectangle 6"/>
          <p:cNvSpPr/>
          <p:nvPr userDrawn="1"/>
        </p:nvSpPr>
        <p:spPr>
          <a:xfrm>
            <a:off x="0" y="6090047"/>
            <a:ext cx="7128284" cy="7679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r>
              <a:rPr lang="en-CA" sz="800" dirty="0" smtClean="0">
                <a:solidFill>
                  <a:srgbClr val="ADB7C3"/>
                </a:solidFill>
              </a:rPr>
              <a:t>McLean &amp; Company is a research and advisory firm that provides practical solutions</a:t>
            </a:r>
            <a:br>
              <a:rPr lang="en-CA" sz="800" dirty="0" smtClean="0">
                <a:solidFill>
                  <a:srgbClr val="ADB7C3"/>
                </a:solidFill>
              </a:rPr>
            </a:br>
            <a:r>
              <a:rPr lang="en-CA" sz="800" dirty="0" smtClean="0">
                <a:solidFill>
                  <a:srgbClr val="ADB7C3"/>
                </a:solidFill>
              </a:rPr>
              <a:t>to human resources challenges with executable research, tools, and advice that will have a</a:t>
            </a:r>
            <a:br>
              <a:rPr lang="en-CA" sz="800" dirty="0" smtClean="0">
                <a:solidFill>
                  <a:srgbClr val="ADB7C3"/>
                </a:solidFill>
              </a:rPr>
            </a:br>
            <a:r>
              <a:rPr lang="en-CA" sz="800" dirty="0" smtClean="0">
                <a:solidFill>
                  <a:srgbClr val="ADB7C3"/>
                </a:solidFill>
              </a:rPr>
              <a:t>clear and measurable impact on your business. © 1997-2013 McLean &amp; Company.</a:t>
            </a:r>
            <a:br>
              <a:rPr lang="en-CA" sz="800" dirty="0" smtClean="0">
                <a:solidFill>
                  <a:srgbClr val="ADB7C3"/>
                </a:solidFill>
              </a:rPr>
            </a:br>
            <a:r>
              <a:rPr lang="en-CA" sz="800" dirty="0" smtClean="0">
                <a:solidFill>
                  <a:srgbClr val="ADB7C3"/>
                </a:solidFill>
              </a:rPr>
              <a:t>McLean &amp; Company is a division of Info-Tech Research Group Inc.</a:t>
            </a:r>
            <a:endParaRPr lang="en-CA" sz="800" dirty="0">
              <a:solidFill>
                <a:srgbClr val="ADB7C3"/>
              </a:solidFill>
            </a:endParaRPr>
          </a:p>
        </p:txBody>
      </p:sp>
    </p:spTree>
    <p:extLst>
      <p:ext uri="{BB962C8B-B14F-4D97-AF65-F5344CB8AC3E}">
        <p14:creationId xmlns:p14="http://schemas.microsoft.com/office/powerpoint/2010/main" val="1344851014"/>
      </p:ext>
    </p:extLst>
  </p:cSld>
  <p:clrMapOvr>
    <a:masterClrMapping/>
  </p:clrMapOvr>
  <p:timing>
    <p:tnLst>
      <p:par>
        <p:cTn id="1" dur="indefinite" restart="never" nodeType="tmRoot"/>
      </p:par>
    </p:tnLst>
  </p:timing>
</p:sldLayout>
</file>

<file path=ppt/slideLayouts/slideLayout826.xml><?xml version="1.0" encoding="utf-8"?>
<p:sldLayout xmlns:a="http://schemas.openxmlformats.org/drawingml/2006/main" xmlns:r="http://schemas.openxmlformats.org/officeDocument/2006/relationships" xmlns:p="http://schemas.openxmlformats.org/presentationml/2006/main" preserve="1" userDrawn="1">
  <p:cSld name="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userDrawn="1">
            <p:ph type="body" sz="quarter" idx="18" hasCustomPrompt="1"/>
          </p:nvPr>
        </p:nvSpPr>
        <p:spPr>
          <a:xfrm>
            <a:off x="6336196" y="4298777"/>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791580" y="4311718"/>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
        <p:nvSpPr>
          <p:cNvPr id="13" name="TextBox 12"/>
          <p:cNvSpPr txBox="1"/>
          <p:nvPr userDrawn="1"/>
        </p:nvSpPr>
        <p:spPr>
          <a:xfrm>
            <a:off x="798362" y="3980093"/>
            <a:ext cx="2693518" cy="307777"/>
          </a:xfrm>
          <a:prstGeom prst="rect">
            <a:avLst/>
          </a:prstGeom>
          <a:noFill/>
        </p:spPr>
        <p:txBody>
          <a:bodyPr wrap="square" rtlCol="0">
            <a:spAutoFit/>
          </a:bodyPr>
          <a:lstStyle/>
          <a:p>
            <a:pPr fontAlgn="base">
              <a:spcBef>
                <a:spcPct val="0"/>
              </a:spcBef>
              <a:spcAft>
                <a:spcPct val="0"/>
              </a:spcAft>
            </a:pPr>
            <a:r>
              <a:rPr lang="en-CA" sz="1400" b="1" dirty="0" smtClean="0">
                <a:solidFill>
                  <a:srgbClr val="333333"/>
                </a:solidFill>
              </a:rPr>
              <a:t>What’s in this Section:</a:t>
            </a:r>
            <a:endParaRPr lang="en-CA" sz="1400" b="1" dirty="0">
              <a:solidFill>
                <a:srgbClr val="333333"/>
              </a:solidFill>
            </a:endParaRPr>
          </a:p>
        </p:txBody>
      </p:sp>
      <p:sp>
        <p:nvSpPr>
          <p:cNvPr id="14" name="TextBox 13"/>
          <p:cNvSpPr txBox="1"/>
          <p:nvPr userDrawn="1"/>
        </p:nvSpPr>
        <p:spPr>
          <a:xfrm>
            <a:off x="6096687" y="3980093"/>
            <a:ext cx="1025578" cy="307777"/>
          </a:xfrm>
          <a:prstGeom prst="rect">
            <a:avLst/>
          </a:prstGeom>
          <a:noFill/>
        </p:spPr>
        <p:txBody>
          <a:bodyPr wrap="square" rtlCol="0">
            <a:spAutoFit/>
          </a:bodyPr>
          <a:lstStyle/>
          <a:p>
            <a:pPr fontAlgn="base">
              <a:spcBef>
                <a:spcPct val="0"/>
              </a:spcBef>
              <a:spcAft>
                <a:spcPct val="0"/>
              </a:spcAft>
            </a:pPr>
            <a:r>
              <a:rPr lang="en-CA" sz="1400" b="1" dirty="0" smtClean="0">
                <a:solidFill>
                  <a:srgbClr val="333333"/>
                </a:solidFill>
              </a:rPr>
              <a:t>Sections:</a:t>
            </a:r>
            <a:endParaRPr lang="en-CA" sz="1400" b="1" dirty="0">
              <a:solidFill>
                <a:srgbClr val="333333"/>
              </a:solidFill>
            </a:endParaRPr>
          </a:p>
        </p:txBody>
      </p:sp>
    </p:spTree>
    <p:extLst>
      <p:ext uri="{BB962C8B-B14F-4D97-AF65-F5344CB8AC3E}">
        <p14:creationId xmlns:p14="http://schemas.microsoft.com/office/powerpoint/2010/main" val="2712641440"/>
      </p:ext>
    </p:extLst>
  </p:cSld>
  <p:clrMapOvr>
    <a:masterClrMapping/>
  </p:clrMapOvr>
  <p:timing>
    <p:tnLst>
      <p:par>
        <p:cTn id="1" dur="indefinite" restart="never" nodeType="tmRoot"/>
      </p:par>
    </p:tnLst>
  </p:timing>
</p:sldLayout>
</file>

<file path=ppt/slideLayouts/slideLayout827.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5" name="Text Placeholder 41"/>
          <p:cNvSpPr>
            <a:spLocks noGrp="1"/>
          </p:cNvSpPr>
          <p:nvPr>
            <p:ph type="body" sz="quarter" idx="16" hasCustomPrompt="1"/>
          </p:nvPr>
        </p:nvSpPr>
        <p:spPr>
          <a:xfrm>
            <a:off x="249303" y="2507593"/>
            <a:ext cx="4034665" cy="2376264"/>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26" name="Text Placeholder 41"/>
          <p:cNvSpPr>
            <a:spLocks noGrp="1"/>
          </p:cNvSpPr>
          <p:nvPr>
            <p:ph type="body" sz="quarter" idx="23" hasCustomPrompt="1"/>
          </p:nvPr>
        </p:nvSpPr>
        <p:spPr>
          <a:xfrm>
            <a:off x="4860032" y="2507593"/>
            <a:ext cx="4032448" cy="2376264"/>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Tree>
    <p:extLst>
      <p:ext uri="{BB962C8B-B14F-4D97-AF65-F5344CB8AC3E}">
        <p14:creationId xmlns:p14="http://schemas.microsoft.com/office/powerpoint/2010/main" val="4026310813"/>
      </p:ext>
    </p:extLst>
  </p:cSld>
  <p:clrMapOvr>
    <a:masterClrMapping/>
  </p:clrMapOvr>
  <p:timing>
    <p:tnLst>
      <p:par>
        <p:cTn id="1" dur="indefinite" restart="never" nodeType="tmRoot"/>
      </p:par>
    </p:tnLst>
  </p:timing>
</p:sldLayout>
</file>

<file path=ppt/slideLayouts/slideLayout828.xml><?xml version="1.0" encoding="utf-8"?>
<p:sldLayout xmlns:a="http://schemas.openxmlformats.org/drawingml/2006/main" xmlns:r="http://schemas.openxmlformats.org/officeDocument/2006/relationships" xmlns:p="http://schemas.openxmlformats.org/presentationml/2006/main" preserve="1" userDrawn="1">
  <p:cSld name="Header / Subhead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892896"/>
            <a:ext cx="8627997" cy="43137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1213445693"/>
      </p:ext>
    </p:extLst>
  </p:cSld>
  <p:clrMapOvr>
    <a:masterClrMapping/>
  </p:clrMapOvr>
  <p:timing>
    <p:tnLst>
      <p:par>
        <p:cTn id="1" dur="indefinite" restart="never" nodeType="tmRoot"/>
      </p:par>
    </p:tnLst>
  </p:timing>
</p:sldLayout>
</file>

<file path=ppt/slideLayouts/slideLayout829.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Case Study (Georgia, 24pt) </a:t>
            </a:r>
            <a:endParaRPr lang="en-CA" dirty="0"/>
          </a:p>
        </p:txBody>
      </p:sp>
      <p:pic>
        <p:nvPicPr>
          <p:cNvPr id="13" name="Picture 12" descr="case_study.wmf"/>
          <p:cNvPicPr>
            <a:picLocks noChangeAspect="1"/>
          </p:cNvPicPr>
          <p:nvPr userDrawn="1"/>
        </p:nvPicPr>
        <p:blipFill>
          <a:blip r:embed="rId2" cstate="print"/>
          <a:stretch>
            <a:fillRect/>
          </a:stretch>
        </p:blipFill>
        <p:spPr>
          <a:xfrm>
            <a:off x="3866716" y="1362075"/>
            <a:ext cx="1410568" cy="1548443"/>
          </a:xfrm>
          <a:prstGeom prst="rect">
            <a:avLst/>
          </a:prstGeom>
        </p:spPr>
      </p:pic>
    </p:spTree>
    <p:extLst>
      <p:ext uri="{BB962C8B-B14F-4D97-AF65-F5344CB8AC3E}">
        <p14:creationId xmlns:p14="http://schemas.microsoft.com/office/powerpoint/2010/main" val="2182546737"/>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Right Blank">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i="0"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20" name="Text Placeholder 41"/>
          <p:cNvSpPr>
            <a:spLocks noGrp="1"/>
          </p:cNvSpPr>
          <p:nvPr>
            <p:ph type="body" sz="quarter" idx="22" hasCustomPrompt="1"/>
          </p:nvPr>
        </p:nvSpPr>
        <p:spPr>
          <a:xfrm>
            <a:off x="249303" y="5357454"/>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25" name="Text Placeholder 41"/>
          <p:cNvSpPr>
            <a:spLocks noGrp="1"/>
          </p:cNvSpPr>
          <p:nvPr>
            <p:ph type="body" sz="quarter" idx="16" hasCustomPrompt="1"/>
          </p:nvPr>
        </p:nvSpPr>
        <p:spPr>
          <a:xfrm>
            <a:off x="249303" y="1880828"/>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defTabSz="895350">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1510299092"/>
      </p:ext>
    </p:extLst>
  </p:cSld>
  <p:clrMapOvr>
    <a:masterClrMapping/>
  </p:clrMapOvr>
  <p:hf hdr="0" ftr="0" dt="0"/>
</p:sldLayout>
</file>

<file path=ppt/slideLayouts/slideLayout830.xml><?xml version="1.0" encoding="utf-8"?>
<p:sldLayout xmlns:a="http://schemas.openxmlformats.org/drawingml/2006/main" xmlns:r="http://schemas.openxmlformats.org/officeDocument/2006/relationships" xmlns:p="http://schemas.openxmlformats.org/presentationml/2006/main" preserve="1" userDrawn="1">
  <p:cSld name="Header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232756"/>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714648865"/>
      </p:ext>
    </p:extLst>
  </p:cSld>
  <p:clrMapOvr>
    <a:masterClrMapping/>
  </p:clrMapOvr>
  <p:timing>
    <p:tnLst>
      <p:par>
        <p:cTn id="1" dur="indefinite" restart="never" nodeType="tmRoot"/>
      </p:par>
    </p:tnLst>
  </p:timing>
</p:sldLayout>
</file>

<file path=ppt/slideLayouts/slideLayout831.xml><?xml version="1.0" encoding="utf-8"?>
<p:sldLayout xmlns:a="http://schemas.openxmlformats.org/drawingml/2006/main" xmlns:r="http://schemas.openxmlformats.org/officeDocument/2006/relationships" xmlns:p="http://schemas.openxmlformats.org/presentationml/2006/main" preserve="1" userDrawn="1">
  <p:cSld name="Left/Right Blank &amp; Lin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a:t>
            </a:r>
            <a:endParaRPr lang="en-CA" dirty="0"/>
          </a:p>
        </p:txBody>
      </p: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Tree>
    <p:extLst>
      <p:ext uri="{BB962C8B-B14F-4D97-AF65-F5344CB8AC3E}">
        <p14:creationId xmlns:p14="http://schemas.microsoft.com/office/powerpoint/2010/main" val="2955022979"/>
      </p:ext>
    </p:extLst>
  </p:cSld>
  <p:clrMapOvr>
    <a:masterClrMapping/>
  </p:clrMapOvr>
  <p:timing>
    <p:tnLst>
      <p:par>
        <p:cTn id="1" dur="indefinite" restart="never" nodeType="tmRoot"/>
      </p:par>
    </p:tnLst>
  </p:timing>
</p:sldLayout>
</file>

<file path=ppt/slideLayouts/slideLayout832.xml><?xml version="1.0" encoding="utf-8"?>
<p:sldLayout xmlns:a="http://schemas.openxmlformats.org/drawingml/2006/main" xmlns:r="http://schemas.openxmlformats.org/officeDocument/2006/relationships" xmlns:p="http://schemas.openxmlformats.org/presentationml/2006/main" preserve="1" userDrawn="1">
  <p:cSld name="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2197508817"/>
      </p:ext>
    </p:extLst>
  </p:cSld>
  <p:clrMapOvr>
    <a:masterClrMapping/>
  </p:clrMapOvr>
  <p:timing>
    <p:tnLst>
      <p:par>
        <p:cTn id="1" dur="indefinite" restart="never" nodeType="tmRoot"/>
      </p:par>
    </p:tnLst>
  </p:timing>
</p:sldLayout>
</file>

<file path=ppt/slideLayouts/slideLayout833.xml><?xml version="1.0" encoding="utf-8"?>
<p:sldLayout xmlns:a="http://schemas.openxmlformats.org/drawingml/2006/main" xmlns:r="http://schemas.openxmlformats.org/officeDocument/2006/relationships" xmlns:p="http://schemas.openxmlformats.org/presentationml/2006/main" preserve="1" userDrawn="1">
  <p:cSld name="Left Blank">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a:t>
            </a:r>
            <a:endParaRPr lang="en-CA" dirty="0"/>
          </a:p>
        </p:txBody>
      </p: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Content Placeholder 25"/>
          <p:cNvSpPr>
            <a:spLocks noGrp="1"/>
          </p:cNvSpPr>
          <p:nvPr>
            <p:ph sz="quarter" idx="20" hasCustomPrompt="1"/>
          </p:nvPr>
        </p:nvSpPr>
        <p:spPr>
          <a:xfrm>
            <a:off x="5581649" y="1880828"/>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4" name="Text Placeholder 41"/>
          <p:cNvSpPr>
            <a:spLocks noGrp="1"/>
          </p:cNvSpPr>
          <p:nvPr>
            <p:ph type="body" sz="quarter" idx="21" hasCustomPrompt="1"/>
          </p:nvPr>
        </p:nvSpPr>
        <p:spPr>
          <a:xfrm>
            <a:off x="5581649" y="4910709"/>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grpSp>
        <p:nvGrpSpPr>
          <p:cNvPr id="22" name="Group 21"/>
          <p:cNvGrpSpPr/>
          <p:nvPr userDrawn="1"/>
        </p:nvGrpSpPr>
        <p:grpSpPr>
          <a:xfrm>
            <a:off x="0" y="0"/>
            <a:ext cx="9144000" cy="6876000"/>
            <a:chOff x="0" y="0"/>
            <a:chExt cx="9144000" cy="6876000"/>
          </a:xfrm>
        </p:grpSpPr>
        <p:sp>
          <p:nvSpPr>
            <p:cNvPr id="23" name="Rectangle 22"/>
            <p:cNvSpPr/>
            <p:nvPr userDrawn="1"/>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4" name="Rectangle 23"/>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5" name="Rectangle 24"/>
            <p:cNvSpPr/>
            <p:nvPr userDrawn="1"/>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26" name="Rectangle 25"/>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Tree>
    <p:extLst>
      <p:ext uri="{BB962C8B-B14F-4D97-AF65-F5344CB8AC3E}">
        <p14:creationId xmlns:p14="http://schemas.microsoft.com/office/powerpoint/2010/main" val="3406554863"/>
      </p:ext>
    </p:extLst>
  </p:cSld>
  <p:clrMapOvr>
    <a:masterClrMapping/>
  </p:clrMapOvr>
</p:sldLayout>
</file>

<file path=ppt/slideLayouts/slideLayout834.xml><?xml version="1.0" encoding="utf-8"?>
<p:sldLayout xmlns:a="http://schemas.openxmlformats.org/drawingml/2006/main" xmlns:r="http://schemas.openxmlformats.org/officeDocument/2006/relationships" xmlns:p="http://schemas.openxmlformats.org/presentationml/2006/main" preserve="1" userDrawn="1">
  <p:cSld name="Right Blank">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i="0"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20" name="Text Placeholder 41"/>
          <p:cNvSpPr>
            <a:spLocks noGrp="1"/>
          </p:cNvSpPr>
          <p:nvPr>
            <p:ph type="body" sz="quarter" idx="22" hasCustomPrompt="1"/>
          </p:nvPr>
        </p:nvSpPr>
        <p:spPr>
          <a:xfrm>
            <a:off x="249303" y="5357454"/>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25" name="Text Placeholder 41"/>
          <p:cNvSpPr>
            <a:spLocks noGrp="1"/>
          </p:cNvSpPr>
          <p:nvPr>
            <p:ph type="body" sz="quarter" idx="16" hasCustomPrompt="1"/>
          </p:nvPr>
        </p:nvSpPr>
        <p:spPr>
          <a:xfrm>
            <a:off x="249303" y="1880828"/>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defTabSz="895350">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776185963"/>
      </p:ext>
    </p:extLst>
  </p:cSld>
  <p:clrMapOvr>
    <a:masterClrMapping/>
  </p:clrMapOvr>
  <p:timing>
    <p:tnLst>
      <p:par>
        <p:cTn id="1" dur="indefinite" restart="never" nodeType="tmRoot"/>
      </p:par>
    </p:tnLst>
  </p:timing>
</p:sldLayout>
</file>

<file path=ppt/slideLayouts/slideLayout835.xml><?xml version="1.0" encoding="utf-8"?>
<p:sldLayout xmlns:a="http://schemas.openxmlformats.org/drawingml/2006/main" xmlns:r="http://schemas.openxmlformats.org/officeDocument/2006/relationships" xmlns:p="http://schemas.openxmlformats.org/presentationml/2006/main" preserve="1" userDrawn="1">
  <p:cSld name="Copy/Image (60/40) &amp; Quot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2" name="Text Placeholder 41"/>
          <p:cNvSpPr>
            <a:spLocks noGrp="1"/>
          </p:cNvSpPr>
          <p:nvPr>
            <p:ph type="body" sz="quarter" idx="16" hasCustomPrompt="1"/>
          </p:nvPr>
        </p:nvSpPr>
        <p:spPr>
          <a:xfrm>
            <a:off x="249303" y="1883744"/>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6" name="Content Placeholder 25"/>
          <p:cNvSpPr>
            <a:spLocks noGrp="1"/>
          </p:cNvSpPr>
          <p:nvPr>
            <p:ph sz="quarter" idx="20" hasCustomPrompt="1"/>
          </p:nvPr>
        </p:nvSpPr>
        <p:spPr>
          <a:xfrm>
            <a:off x="5581649" y="1880828"/>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7" name="Text Placeholder 41"/>
          <p:cNvSpPr>
            <a:spLocks noGrp="1"/>
          </p:cNvSpPr>
          <p:nvPr>
            <p:ph type="body" sz="quarter" idx="21" hasCustomPrompt="1"/>
          </p:nvPr>
        </p:nvSpPr>
        <p:spPr>
          <a:xfrm>
            <a:off x="5581649" y="4910709"/>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9" name="Text Placeholder 41"/>
          <p:cNvSpPr>
            <a:spLocks noGrp="1"/>
          </p:cNvSpPr>
          <p:nvPr>
            <p:ph type="body" sz="quarter" idx="22" hasCustomPrompt="1"/>
          </p:nvPr>
        </p:nvSpPr>
        <p:spPr>
          <a:xfrm>
            <a:off x="249303" y="5360370"/>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Tree>
    <p:extLst>
      <p:ext uri="{BB962C8B-B14F-4D97-AF65-F5344CB8AC3E}">
        <p14:creationId xmlns:p14="http://schemas.microsoft.com/office/powerpoint/2010/main" val="3408006054"/>
      </p:ext>
    </p:extLst>
  </p:cSld>
  <p:clrMapOvr>
    <a:masterClrMapping/>
  </p:clrMapOvr>
  <p:timing>
    <p:tnLst>
      <p:par>
        <p:cTn id="1" dur="indefinite" restart="never" nodeType="tmRoot"/>
      </p:par>
    </p:tnLst>
  </p:timing>
</p:sldLayout>
</file>

<file path=ppt/slideLayouts/slideLayout836.xml><?xml version="1.0" encoding="utf-8"?>
<p:sldLayout xmlns:a="http://schemas.openxmlformats.org/drawingml/2006/main" xmlns:r="http://schemas.openxmlformats.org/officeDocument/2006/relationships" xmlns:p="http://schemas.openxmlformats.org/presentationml/2006/main" preserve="1" userDrawn="1">
  <p:cSld name="Copy/Image Equal">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1" name="Text Placeholder 41"/>
          <p:cNvSpPr>
            <a:spLocks noGrp="1"/>
          </p:cNvSpPr>
          <p:nvPr>
            <p:ph type="body" sz="quarter" idx="16" hasCustomPrompt="1"/>
          </p:nvPr>
        </p:nvSpPr>
        <p:spPr>
          <a:xfrm>
            <a:off x="260651" y="2022215"/>
            <a:ext cx="4059320"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5305425"/>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7"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35"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grpSp>
        <p:nvGrpSpPr>
          <p:cNvPr id="15" name="Group 14"/>
          <p:cNvGrpSpPr/>
          <p:nvPr userDrawn="1"/>
        </p:nvGrpSpPr>
        <p:grpSpPr>
          <a:xfrm>
            <a:off x="0" y="0"/>
            <a:ext cx="9144000" cy="6876000"/>
            <a:chOff x="0" y="0"/>
            <a:chExt cx="9144000" cy="6876000"/>
          </a:xfrm>
        </p:grpSpPr>
        <p:sp>
          <p:nvSpPr>
            <p:cNvPr id="16" name="Rectangle 15"/>
            <p:cNvSpPr/>
            <p:nvPr userDrawn="1"/>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7" name="Rectangle 16"/>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8" name="Rectangle 17"/>
            <p:cNvSpPr/>
            <p:nvPr userDrawn="1"/>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20" name="Rectangle 19"/>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Tree>
    <p:extLst>
      <p:ext uri="{BB962C8B-B14F-4D97-AF65-F5344CB8AC3E}">
        <p14:creationId xmlns:p14="http://schemas.microsoft.com/office/powerpoint/2010/main" val="1109424937"/>
      </p:ext>
    </p:extLst>
  </p:cSld>
  <p:clrMapOvr>
    <a:masterClrMapping/>
  </p:clrMapOvr>
</p:sldLayout>
</file>

<file path=ppt/slideLayouts/slideLayout837.xml><?xml version="1.0" encoding="utf-8"?>
<p:sldLayout xmlns:a="http://schemas.openxmlformats.org/drawingml/2006/main" xmlns:r="http://schemas.openxmlformats.org/officeDocument/2006/relationships" xmlns:p="http://schemas.openxmlformats.org/presentationml/2006/main" preserve="1" userDrawn="1">
  <p:cSld name="Copy &amp; Image / Image Equal Vendor Landscape 2">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1880828"/>
            <a:ext cx="3996443" cy="2489821"/>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1" name="Text Placeholder 41"/>
          <p:cNvSpPr>
            <a:spLocks noGrp="1"/>
          </p:cNvSpPr>
          <p:nvPr>
            <p:ph type="body" sz="quarter" idx="16" hasCustomPrompt="1"/>
          </p:nvPr>
        </p:nvSpPr>
        <p:spPr>
          <a:xfrm>
            <a:off x="260651" y="1883744"/>
            <a:ext cx="4059320" cy="1514797"/>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4370649"/>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7"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5" name="Content Placeholder 25"/>
          <p:cNvSpPr>
            <a:spLocks noGrp="1"/>
          </p:cNvSpPr>
          <p:nvPr>
            <p:ph sz="quarter" idx="23" hasCustomPrompt="1"/>
          </p:nvPr>
        </p:nvSpPr>
        <p:spPr>
          <a:xfrm>
            <a:off x="260650" y="3578561"/>
            <a:ext cx="4059321" cy="1094047"/>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p:txBody>
      </p:sp>
      <p:sp>
        <p:nvSpPr>
          <p:cNvPr id="17"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grpSp>
        <p:nvGrpSpPr>
          <p:cNvPr id="16" name="Group 15"/>
          <p:cNvGrpSpPr/>
          <p:nvPr userDrawn="1"/>
        </p:nvGrpSpPr>
        <p:grpSpPr>
          <a:xfrm>
            <a:off x="0" y="0"/>
            <a:ext cx="9144000" cy="6876000"/>
            <a:chOff x="0" y="0"/>
            <a:chExt cx="9144000" cy="6876000"/>
          </a:xfrm>
        </p:grpSpPr>
        <p:sp>
          <p:nvSpPr>
            <p:cNvPr id="18" name="Rectangle 17"/>
            <p:cNvSpPr/>
            <p:nvPr userDrawn="1"/>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9" name="Rectangle 18"/>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0" name="Rectangle 19"/>
            <p:cNvSpPr/>
            <p:nvPr userDrawn="1"/>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23" name="Rectangle 22"/>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Tree>
    <p:extLst>
      <p:ext uri="{BB962C8B-B14F-4D97-AF65-F5344CB8AC3E}">
        <p14:creationId xmlns:p14="http://schemas.microsoft.com/office/powerpoint/2010/main" val="3889383727"/>
      </p:ext>
    </p:extLst>
  </p:cSld>
  <p:clrMapOvr>
    <a:masterClrMapping/>
  </p:clrMapOvr>
  <p:timing>
    <p:tnLst>
      <p:par>
        <p:cTn id="1" dur="indefinite" restart="never" nodeType="tmRoot"/>
      </p:par>
    </p:tnLst>
  </p:timing>
</p:sldLayout>
</file>

<file path=ppt/slideLayouts/slideLayout838.xml><?xml version="1.0" encoding="utf-8"?>
<p:sldLayout xmlns:a="http://schemas.openxmlformats.org/drawingml/2006/main" xmlns:r="http://schemas.openxmlformats.org/officeDocument/2006/relationships" xmlns:p="http://schemas.openxmlformats.org/presentationml/2006/main" preserve="1" userDrawn="1">
  <p:cSld name="Image/Image Equal">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8" name="Content Placeholder 25"/>
          <p:cNvSpPr>
            <a:spLocks noGrp="1"/>
          </p:cNvSpPr>
          <p:nvPr>
            <p:ph sz="quarter" idx="23" hasCustomPrompt="1"/>
          </p:nvPr>
        </p:nvSpPr>
        <p:spPr>
          <a:xfrm>
            <a:off x="260650" y="2019300"/>
            <a:ext cx="4059321"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0"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5" name="Text Placeholder 41"/>
          <p:cNvSpPr>
            <a:spLocks noGrp="1"/>
          </p:cNvSpPr>
          <p:nvPr>
            <p:ph type="body" sz="quarter" idx="18" hasCustomPrompt="1"/>
          </p:nvPr>
        </p:nvSpPr>
        <p:spPr>
          <a:xfrm>
            <a:off x="260650" y="5387083"/>
            <a:ext cx="4059321"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28" name="Text Placeholder 41"/>
          <p:cNvSpPr>
            <a:spLocks noGrp="1"/>
          </p:cNvSpPr>
          <p:nvPr>
            <p:ph type="body" sz="quarter" idx="25" hasCustomPrompt="1"/>
          </p:nvPr>
        </p:nvSpPr>
        <p:spPr>
          <a:xfrm>
            <a:off x="4824029" y="5387083"/>
            <a:ext cx="3996443"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grpSp>
        <p:nvGrpSpPr>
          <p:cNvPr id="16" name="Group 15"/>
          <p:cNvGrpSpPr/>
          <p:nvPr userDrawn="1"/>
        </p:nvGrpSpPr>
        <p:grpSpPr>
          <a:xfrm>
            <a:off x="0" y="0"/>
            <a:ext cx="9144000" cy="6876000"/>
            <a:chOff x="0" y="0"/>
            <a:chExt cx="9144000" cy="6876000"/>
          </a:xfrm>
        </p:grpSpPr>
        <p:sp>
          <p:nvSpPr>
            <p:cNvPr id="17" name="Rectangle 16"/>
            <p:cNvSpPr/>
            <p:nvPr userDrawn="1"/>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1" name="Rectangle 20"/>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2" name="Rectangle 21"/>
            <p:cNvSpPr/>
            <p:nvPr userDrawn="1"/>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24" name="Rectangle 23"/>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Tree>
    <p:extLst>
      <p:ext uri="{BB962C8B-B14F-4D97-AF65-F5344CB8AC3E}">
        <p14:creationId xmlns:p14="http://schemas.microsoft.com/office/powerpoint/2010/main" val="3102587104"/>
      </p:ext>
    </p:extLst>
  </p:cSld>
  <p:clrMapOvr>
    <a:masterClrMapping/>
  </p:clrMapOvr>
</p:sldLayout>
</file>

<file path=ppt/slideLayouts/slideLayout83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4025694"/>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Copy/Image (60/40) &amp; Quote">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2" name="Text Placeholder 41"/>
          <p:cNvSpPr>
            <a:spLocks noGrp="1"/>
          </p:cNvSpPr>
          <p:nvPr>
            <p:ph type="body" sz="quarter" idx="16" hasCustomPrompt="1"/>
          </p:nvPr>
        </p:nvSpPr>
        <p:spPr>
          <a:xfrm>
            <a:off x="249303" y="1883744"/>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6" name="Content Placeholder 25"/>
          <p:cNvSpPr>
            <a:spLocks noGrp="1"/>
          </p:cNvSpPr>
          <p:nvPr>
            <p:ph sz="quarter" idx="20" hasCustomPrompt="1"/>
          </p:nvPr>
        </p:nvSpPr>
        <p:spPr>
          <a:xfrm>
            <a:off x="5581649" y="1880828"/>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7" name="Text Placeholder 41"/>
          <p:cNvSpPr>
            <a:spLocks noGrp="1"/>
          </p:cNvSpPr>
          <p:nvPr>
            <p:ph type="body" sz="quarter" idx="21" hasCustomPrompt="1"/>
          </p:nvPr>
        </p:nvSpPr>
        <p:spPr>
          <a:xfrm>
            <a:off x="5581649" y="4910709"/>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9" name="Text Placeholder 41"/>
          <p:cNvSpPr>
            <a:spLocks noGrp="1"/>
          </p:cNvSpPr>
          <p:nvPr>
            <p:ph type="body" sz="quarter" idx="22" hasCustomPrompt="1"/>
          </p:nvPr>
        </p:nvSpPr>
        <p:spPr>
          <a:xfrm>
            <a:off x="249303" y="5360370"/>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Tree>
    <p:extLst>
      <p:ext uri="{BB962C8B-B14F-4D97-AF65-F5344CB8AC3E}">
        <p14:creationId xmlns:p14="http://schemas.microsoft.com/office/powerpoint/2010/main" val="1531208746"/>
      </p:ext>
    </p:extLst>
  </p:cSld>
  <p:clrMapOvr>
    <a:masterClrMapping/>
  </p:clrMapOvr>
  <p:hf hdr="0" ftr="0" dt="0"/>
</p:sldLayout>
</file>

<file path=ppt/slideLayouts/slideLayout840.xml><?xml version="1.0" encoding="utf-8"?>
<p:sldLayout xmlns:a="http://schemas.openxmlformats.org/drawingml/2006/main" xmlns:r="http://schemas.openxmlformats.org/officeDocument/2006/relationships" xmlns:p="http://schemas.openxmlformats.org/presentationml/2006/main" preserve="1" userDrawn="1">
  <p:cSld name="18_Title Only">
    <p:spTree>
      <p:nvGrpSpPr>
        <p:cNvPr id="1" name=""/>
        <p:cNvGrpSpPr/>
        <p:nvPr/>
      </p:nvGrpSpPr>
      <p:grpSpPr>
        <a:xfrm>
          <a:off x="0" y="0"/>
          <a:ext cx="0" cy="0"/>
          <a:chOff x="0" y="0"/>
          <a:chExt cx="0" cy="0"/>
        </a:xfrm>
      </p:grpSpPr>
      <p:sp>
        <p:nvSpPr>
          <p:cNvPr id="17" name="Rectangle 16"/>
          <p:cNvSpPr/>
          <p:nvPr userDrawn="1"/>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sz="9600" dirty="0">
              <a:solidFill>
                <a:srgbClr val="FFFFFF"/>
              </a:solidFill>
            </a:endParaRPr>
          </a:p>
        </p:txBody>
      </p:sp>
      <p:sp>
        <p:nvSpPr>
          <p:cNvPr id="6" name="Text Placeholder 5"/>
          <p:cNvSpPr>
            <a:spLocks noGrp="1"/>
          </p:cNvSpPr>
          <p:nvPr>
            <p:ph type="body" sz="quarter" idx="10" hasCustomPrompt="1"/>
          </p:nvPr>
        </p:nvSpPr>
        <p:spPr>
          <a:xfrm>
            <a:off x="1223962" y="1196974"/>
            <a:ext cx="6480385" cy="4464273"/>
          </a:xfrm>
        </p:spPr>
        <p:txBody>
          <a:bodyPr/>
          <a:lstStyle>
            <a:lvl1pPr algn="ctr">
              <a:buFontTx/>
              <a:buNone/>
              <a:defRPr sz="8800" baseline="0">
                <a:solidFill>
                  <a:schemeClr val="bg1"/>
                </a:solidFill>
              </a:defRPr>
            </a:lvl1pPr>
            <a:lvl2pPr>
              <a:buFontTx/>
              <a:buNone/>
              <a:defRPr/>
            </a:lvl2pPr>
            <a:lvl3pPr>
              <a:buFontTx/>
              <a:buNone/>
              <a:defRPr/>
            </a:lvl3pPr>
            <a:lvl4pPr>
              <a:buFontTx/>
              <a:buNone/>
              <a:defRPr/>
            </a:lvl4pPr>
            <a:lvl5pPr>
              <a:buFontTx/>
              <a:buNone/>
              <a:defRPr/>
            </a:lvl5pPr>
          </a:lstStyle>
          <a:p>
            <a:pPr lvl="0"/>
            <a:r>
              <a:rPr lang="en-US" dirty="0" smtClean="0"/>
              <a:t>Thought</a:t>
            </a:r>
          </a:p>
          <a:p>
            <a:pPr lvl="0"/>
            <a:r>
              <a:rPr lang="en-US" dirty="0" smtClean="0"/>
              <a:t>Model</a:t>
            </a:r>
            <a:br>
              <a:rPr lang="en-US" dirty="0" smtClean="0"/>
            </a:br>
            <a:r>
              <a:rPr lang="en-US" dirty="0" smtClean="0"/>
              <a:t>Layouts</a:t>
            </a:r>
            <a:endParaRPr lang="en-CA" dirty="0"/>
          </a:p>
        </p:txBody>
      </p:sp>
    </p:spTree>
    <p:extLst>
      <p:ext uri="{BB962C8B-B14F-4D97-AF65-F5344CB8AC3E}">
        <p14:creationId xmlns:p14="http://schemas.microsoft.com/office/powerpoint/2010/main" val="1382038144"/>
      </p:ext>
    </p:extLst>
  </p:cSld>
  <p:clrMapOvr>
    <a:masterClrMapping/>
  </p:clrMapOvr>
  <p:timing>
    <p:tnLst>
      <p:par>
        <p:cTn id="1" dur="indefinite" restart="never" nodeType="tmRoot"/>
      </p:par>
    </p:tnLst>
  </p:timing>
</p:sldLayout>
</file>

<file path=ppt/slideLayouts/slideLayout841.xml><?xml version="1.0" encoding="utf-8"?>
<p:sldLayout xmlns:a="http://schemas.openxmlformats.org/drawingml/2006/main" xmlns:r="http://schemas.openxmlformats.org/officeDocument/2006/relationships" xmlns:p="http://schemas.openxmlformats.org/presentationml/2006/main" preserve="1" userDrawn="1">
  <p:cSld name="1_Header / Subhead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55" name="Text Placeholder 41"/>
          <p:cNvSpPr>
            <a:spLocks noGrp="1"/>
          </p:cNvSpPr>
          <p:nvPr>
            <p:ph type="body" sz="quarter" idx="16" hasCustomPrompt="1"/>
          </p:nvPr>
        </p:nvSpPr>
        <p:spPr>
          <a:xfrm>
            <a:off x="249302" y="1880828"/>
            <a:ext cx="8627997" cy="4455172"/>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grpSp>
        <p:nvGrpSpPr>
          <p:cNvPr id="17" name="Group 16"/>
          <p:cNvGrpSpPr/>
          <p:nvPr userDrawn="1"/>
        </p:nvGrpSpPr>
        <p:grpSpPr>
          <a:xfrm>
            <a:off x="0" y="0"/>
            <a:ext cx="9144000" cy="6876000"/>
            <a:chOff x="0" y="0"/>
            <a:chExt cx="9144000" cy="6876000"/>
          </a:xfrm>
        </p:grpSpPr>
        <p:sp>
          <p:nvSpPr>
            <p:cNvPr id="20" name="Rectangle 19"/>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1" name="Rectangle 20"/>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2" name="Rectangle 21"/>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23" name="Rectangle 22"/>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Tree>
    <p:extLst>
      <p:ext uri="{BB962C8B-B14F-4D97-AF65-F5344CB8AC3E}">
        <p14:creationId xmlns:p14="http://schemas.microsoft.com/office/powerpoint/2010/main" val="2095693479"/>
      </p:ext>
    </p:extLst>
  </p:cSld>
  <p:clrMapOvr>
    <a:masterClrMapping/>
  </p:clrMapOvr>
</p:sldLayout>
</file>

<file path=ppt/slideLayouts/slideLayout842.xml><?xml version="1.0" encoding="utf-8"?>
<p:sldLayout xmlns:a="http://schemas.openxmlformats.org/drawingml/2006/main" xmlns:r="http://schemas.openxmlformats.org/officeDocument/2006/relationships" xmlns:p="http://schemas.openxmlformats.org/presentationml/2006/main" preserve="1" userDrawn="1">
  <p:cSld name="1_Header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55" name="Text Placeholder 41"/>
          <p:cNvSpPr>
            <a:spLocks noGrp="1"/>
          </p:cNvSpPr>
          <p:nvPr>
            <p:ph type="body" sz="quarter" idx="16" hasCustomPrompt="1"/>
          </p:nvPr>
        </p:nvSpPr>
        <p:spPr>
          <a:xfrm>
            <a:off x="249302" y="1376772"/>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0"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3" name="Group 12"/>
          <p:cNvGrpSpPr/>
          <p:nvPr userDrawn="1"/>
        </p:nvGrpSpPr>
        <p:grpSpPr>
          <a:xfrm>
            <a:off x="0" y="0"/>
            <a:ext cx="9144000" cy="6876000"/>
            <a:chOff x="0" y="0"/>
            <a:chExt cx="9144000" cy="6876000"/>
          </a:xfrm>
        </p:grpSpPr>
        <p:sp>
          <p:nvSpPr>
            <p:cNvPr id="14" name="Rectangle 13"/>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5" name="Rectangle 14"/>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6" name="Rectangle 15"/>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17" name="Rectangle 16"/>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
        <p:nvSpPr>
          <p:cNvPr id="1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val="2248326860"/>
      </p:ext>
    </p:extLst>
  </p:cSld>
  <p:clrMapOvr>
    <a:masterClrMapping/>
  </p:clrMapOvr>
</p:sldLayout>
</file>

<file path=ppt/slideLayouts/slideLayout843.xml><?xml version="1.0" encoding="utf-8"?>
<p:sldLayout xmlns:a="http://schemas.openxmlformats.org/drawingml/2006/main" xmlns:r="http://schemas.openxmlformats.org/officeDocument/2006/relationships" xmlns:p="http://schemas.openxmlformats.org/presentationml/2006/main" preserve="1" userDrawn="1">
  <p:cSld name="1_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0" name="Group 9"/>
          <p:cNvGrpSpPr/>
          <p:nvPr userDrawn="1"/>
        </p:nvGrpSpPr>
        <p:grpSpPr>
          <a:xfrm>
            <a:off x="0" y="0"/>
            <a:ext cx="9144000" cy="6876000"/>
            <a:chOff x="0" y="0"/>
            <a:chExt cx="9144000" cy="6876000"/>
          </a:xfrm>
        </p:grpSpPr>
        <p:sp>
          <p:nvSpPr>
            <p:cNvPr id="13" name="Rectangle 12"/>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4" name="Rectangle 13"/>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5" name="Rectangle 14"/>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16" name="Rectangle 15"/>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
        <p:nvSpPr>
          <p:cNvPr id="17"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val="1883064821"/>
      </p:ext>
    </p:extLst>
  </p:cSld>
  <p:clrMapOvr>
    <a:masterClrMapping/>
  </p:clrMapOvr>
</p:sldLayout>
</file>

<file path=ppt/slideLayouts/slideLayout844.xml><?xml version="1.0" encoding="utf-8"?>
<p:sldLayout xmlns:a="http://schemas.openxmlformats.org/drawingml/2006/main" xmlns:r="http://schemas.openxmlformats.org/officeDocument/2006/relationships" xmlns:p="http://schemas.openxmlformats.org/presentationml/2006/main" preserve="1" userDrawn="1">
  <p:cSld name="1_Vendor Landscape 40/60">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3" name="Group 12"/>
          <p:cNvGrpSpPr/>
          <p:nvPr userDrawn="1"/>
        </p:nvGrpSpPr>
        <p:grpSpPr>
          <a:xfrm>
            <a:off x="0" y="0"/>
            <a:ext cx="9144000" cy="6876000"/>
            <a:chOff x="0" y="0"/>
            <a:chExt cx="9144000" cy="6876000"/>
          </a:xfrm>
        </p:grpSpPr>
        <p:sp>
          <p:nvSpPr>
            <p:cNvPr id="14" name="Rectangle 13"/>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5" name="Rectangle 14"/>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6" name="Rectangle 15"/>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17" name="Rectangle 16"/>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
        <p:nvSpPr>
          <p:cNvPr id="1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val="541342651"/>
      </p:ext>
    </p:extLst>
  </p:cSld>
  <p:clrMapOvr>
    <a:masterClrMapping/>
  </p:clrMapOvr>
</p:sldLayout>
</file>

<file path=ppt/slideLayouts/slideLayout845.xml><?xml version="1.0" encoding="utf-8"?>
<p:sldLayout xmlns:a="http://schemas.openxmlformats.org/drawingml/2006/main" xmlns:r="http://schemas.openxmlformats.org/officeDocument/2006/relationships" xmlns:p="http://schemas.openxmlformats.org/presentationml/2006/main" preserve="1" userDrawn="1">
  <p:cSld name="1_Left/Right Blank &amp; Lin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4" name="Group 13"/>
          <p:cNvGrpSpPr/>
          <p:nvPr userDrawn="1"/>
        </p:nvGrpSpPr>
        <p:grpSpPr>
          <a:xfrm>
            <a:off x="0" y="0"/>
            <a:ext cx="9144000" cy="6876000"/>
            <a:chOff x="0" y="0"/>
            <a:chExt cx="9144000" cy="6876000"/>
          </a:xfrm>
        </p:grpSpPr>
        <p:sp>
          <p:nvSpPr>
            <p:cNvPr id="15" name="Rectangle 14"/>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6" name="Rectangle 15"/>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7" name="Rectangle 16"/>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18" name="Rectangle 17"/>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val="1953997390"/>
      </p:ext>
    </p:extLst>
  </p:cSld>
  <p:clrMapOvr>
    <a:masterClrMapping/>
  </p:clrMapOvr>
</p:sldLayout>
</file>

<file path=ppt/slideLayouts/slideLayout846.xml><?xml version="1.0" encoding="utf-8"?>
<p:sldLayout xmlns:a="http://schemas.openxmlformats.org/drawingml/2006/main" xmlns:r="http://schemas.openxmlformats.org/officeDocument/2006/relationships" xmlns:p="http://schemas.openxmlformats.org/presentationml/2006/main" preserve="1" userDrawn="1">
  <p:cSld name="1_Left Blank">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Content Placeholder 25"/>
          <p:cNvSpPr>
            <a:spLocks noGrp="1"/>
          </p:cNvSpPr>
          <p:nvPr>
            <p:ph sz="quarter" idx="20" hasCustomPrompt="1"/>
          </p:nvPr>
        </p:nvSpPr>
        <p:spPr>
          <a:xfrm>
            <a:off x="5581649" y="1889980"/>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4" name="Text Placeholder 41"/>
          <p:cNvSpPr>
            <a:spLocks noGrp="1"/>
          </p:cNvSpPr>
          <p:nvPr>
            <p:ph type="body" sz="quarter" idx="21" hasCustomPrompt="1"/>
          </p:nvPr>
        </p:nvSpPr>
        <p:spPr>
          <a:xfrm>
            <a:off x="5581649" y="4919861"/>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22" name="Group 21"/>
          <p:cNvGrpSpPr/>
          <p:nvPr userDrawn="1"/>
        </p:nvGrpSpPr>
        <p:grpSpPr>
          <a:xfrm>
            <a:off x="0" y="0"/>
            <a:ext cx="9144000" cy="6876000"/>
            <a:chOff x="0" y="0"/>
            <a:chExt cx="9144000" cy="6876000"/>
          </a:xfrm>
        </p:grpSpPr>
        <p:sp>
          <p:nvSpPr>
            <p:cNvPr id="23" name="Rectangle 22"/>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4" name="Rectangle 23"/>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5" name="Rectangle 24"/>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26" name="Rectangle 25"/>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
        <p:nvSpPr>
          <p:cNvPr id="27"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val="3337503376"/>
      </p:ext>
    </p:extLst>
  </p:cSld>
  <p:clrMapOvr>
    <a:masterClrMapping/>
  </p:clrMapOvr>
</p:sldLayout>
</file>

<file path=ppt/slideLayouts/slideLayout847.xml><?xml version="1.0" encoding="utf-8"?>
<p:sldLayout xmlns:a="http://schemas.openxmlformats.org/drawingml/2006/main" xmlns:r="http://schemas.openxmlformats.org/officeDocument/2006/relationships" xmlns:p="http://schemas.openxmlformats.org/presentationml/2006/main" preserve="1" userDrawn="1">
  <p:cSld name="1_Right Blank">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20" name="Text Placeholder 41"/>
          <p:cNvSpPr>
            <a:spLocks noGrp="1"/>
          </p:cNvSpPr>
          <p:nvPr>
            <p:ph type="body" sz="quarter" idx="22" hasCustomPrompt="1"/>
          </p:nvPr>
        </p:nvSpPr>
        <p:spPr>
          <a:xfrm>
            <a:off x="249303" y="5369522"/>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25" name="Text Placeholder 41"/>
          <p:cNvSpPr>
            <a:spLocks noGrp="1"/>
          </p:cNvSpPr>
          <p:nvPr>
            <p:ph type="body" sz="quarter" idx="16" hasCustomPrompt="1"/>
          </p:nvPr>
        </p:nvSpPr>
        <p:spPr>
          <a:xfrm>
            <a:off x="249303" y="1892896"/>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defTabSz="895350">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4" name="Group 13"/>
          <p:cNvGrpSpPr/>
          <p:nvPr userDrawn="1"/>
        </p:nvGrpSpPr>
        <p:grpSpPr>
          <a:xfrm>
            <a:off x="0" y="0"/>
            <a:ext cx="9144000" cy="6876000"/>
            <a:chOff x="0" y="0"/>
            <a:chExt cx="9144000" cy="6876000"/>
          </a:xfrm>
        </p:grpSpPr>
        <p:sp>
          <p:nvSpPr>
            <p:cNvPr id="15" name="Rectangle 14"/>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6" name="Rectangle 15"/>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7" name="Rectangle 16"/>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18" name="Rectangle 17"/>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val="3112009451"/>
      </p:ext>
    </p:extLst>
  </p:cSld>
  <p:clrMapOvr>
    <a:masterClrMapping/>
  </p:clrMapOvr>
</p:sldLayout>
</file>

<file path=ppt/slideLayouts/slideLayout848.xml><?xml version="1.0" encoding="utf-8"?>
<p:sldLayout xmlns:a="http://schemas.openxmlformats.org/drawingml/2006/main" xmlns:r="http://schemas.openxmlformats.org/officeDocument/2006/relationships" xmlns:p="http://schemas.openxmlformats.org/presentationml/2006/main" preserve="1" userDrawn="1">
  <p:cSld name="1_Copy/Image (60/40) &amp; Quot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2" name="Text Placeholder 41"/>
          <p:cNvSpPr>
            <a:spLocks noGrp="1"/>
          </p:cNvSpPr>
          <p:nvPr>
            <p:ph type="body" sz="quarter" idx="16" hasCustomPrompt="1"/>
          </p:nvPr>
        </p:nvSpPr>
        <p:spPr>
          <a:xfrm>
            <a:off x="249303" y="1892896"/>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6" name="Content Placeholder 25"/>
          <p:cNvSpPr>
            <a:spLocks noGrp="1"/>
          </p:cNvSpPr>
          <p:nvPr>
            <p:ph sz="quarter" idx="20" hasCustomPrompt="1"/>
          </p:nvPr>
        </p:nvSpPr>
        <p:spPr>
          <a:xfrm>
            <a:off x="5581649" y="1889980"/>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7" name="Text Placeholder 41"/>
          <p:cNvSpPr>
            <a:spLocks noGrp="1"/>
          </p:cNvSpPr>
          <p:nvPr>
            <p:ph type="body" sz="quarter" idx="21" hasCustomPrompt="1"/>
          </p:nvPr>
        </p:nvSpPr>
        <p:spPr>
          <a:xfrm>
            <a:off x="5581649" y="4919861"/>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9" name="Text Placeholder 41"/>
          <p:cNvSpPr>
            <a:spLocks noGrp="1"/>
          </p:cNvSpPr>
          <p:nvPr>
            <p:ph type="body" sz="quarter" idx="22" hasCustomPrompt="1"/>
          </p:nvPr>
        </p:nvSpPr>
        <p:spPr>
          <a:xfrm>
            <a:off x="249303" y="5369522"/>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6" name="Group 15"/>
          <p:cNvGrpSpPr/>
          <p:nvPr userDrawn="1"/>
        </p:nvGrpSpPr>
        <p:grpSpPr>
          <a:xfrm>
            <a:off x="0" y="0"/>
            <a:ext cx="9144000" cy="6876000"/>
            <a:chOff x="0" y="0"/>
            <a:chExt cx="9144000" cy="6876000"/>
          </a:xfrm>
        </p:grpSpPr>
        <p:sp>
          <p:nvSpPr>
            <p:cNvPr id="17" name="Rectangle 16"/>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8" name="Rectangle 17"/>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9" name="Rectangle 18"/>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20" name="Rectangle 19"/>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
        <p:nvSpPr>
          <p:cNvPr id="21"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val="4244305756"/>
      </p:ext>
    </p:extLst>
  </p:cSld>
  <p:clrMapOvr>
    <a:masterClrMapping/>
  </p:clrMapOvr>
</p:sldLayout>
</file>

<file path=ppt/slideLayouts/slideLayout849.xml><?xml version="1.0" encoding="utf-8"?>
<p:sldLayout xmlns:a="http://schemas.openxmlformats.org/drawingml/2006/main" xmlns:r="http://schemas.openxmlformats.org/officeDocument/2006/relationships" xmlns:p="http://schemas.openxmlformats.org/presentationml/2006/main" preserve="1" userDrawn="1">
  <p:cSld name="1_Copy/Image Equal">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1" name="Text Placeholder 41"/>
          <p:cNvSpPr>
            <a:spLocks noGrp="1"/>
          </p:cNvSpPr>
          <p:nvPr>
            <p:ph type="body" sz="quarter" idx="16" hasCustomPrompt="1"/>
          </p:nvPr>
        </p:nvSpPr>
        <p:spPr>
          <a:xfrm>
            <a:off x="260651" y="2022215"/>
            <a:ext cx="4059320"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5305425"/>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35"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6" name="Group 15"/>
          <p:cNvGrpSpPr/>
          <p:nvPr userDrawn="1"/>
        </p:nvGrpSpPr>
        <p:grpSpPr>
          <a:xfrm>
            <a:off x="0" y="0"/>
            <a:ext cx="9144000" cy="6876000"/>
            <a:chOff x="0" y="0"/>
            <a:chExt cx="9144000" cy="6876000"/>
          </a:xfrm>
        </p:grpSpPr>
        <p:sp>
          <p:nvSpPr>
            <p:cNvPr id="17" name="Rectangle 16"/>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8" name="Rectangle 17"/>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0" name="Rectangle 19"/>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23" name="Rectangle 22"/>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
        <p:nvSpPr>
          <p:cNvPr id="25"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val="285387337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Copy/Image Equal">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1" name="Text Placeholder 41"/>
          <p:cNvSpPr>
            <a:spLocks noGrp="1"/>
          </p:cNvSpPr>
          <p:nvPr>
            <p:ph type="body" sz="quarter" idx="16" hasCustomPrompt="1"/>
          </p:nvPr>
        </p:nvSpPr>
        <p:spPr>
          <a:xfrm>
            <a:off x="260651" y="2022215"/>
            <a:ext cx="4059320"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5305425"/>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7"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35"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Tree>
    <p:extLst>
      <p:ext uri="{BB962C8B-B14F-4D97-AF65-F5344CB8AC3E}">
        <p14:creationId xmlns:p14="http://schemas.microsoft.com/office/powerpoint/2010/main" val="1628187557"/>
      </p:ext>
    </p:extLst>
  </p:cSld>
  <p:clrMapOvr>
    <a:masterClrMapping/>
  </p:clrMapOvr>
  <p:hf hdr="0" ftr="0" dt="0"/>
</p:sldLayout>
</file>

<file path=ppt/slideLayouts/slideLayout850.xml><?xml version="1.0" encoding="utf-8"?>
<p:sldLayout xmlns:a="http://schemas.openxmlformats.org/drawingml/2006/main" xmlns:r="http://schemas.openxmlformats.org/officeDocument/2006/relationships" xmlns:p="http://schemas.openxmlformats.org/presentationml/2006/main" preserve="1" userDrawn="1">
  <p:cSld name="1_Copy &amp; Image / Image Equal Vendor Landscape 2">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1889980"/>
            <a:ext cx="3996443" cy="2489821"/>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1" name="Text Placeholder 41"/>
          <p:cNvSpPr>
            <a:spLocks noGrp="1"/>
          </p:cNvSpPr>
          <p:nvPr>
            <p:ph type="body" sz="quarter" idx="16" hasCustomPrompt="1"/>
          </p:nvPr>
        </p:nvSpPr>
        <p:spPr>
          <a:xfrm>
            <a:off x="260651" y="1892896"/>
            <a:ext cx="4059320" cy="1514797"/>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4379801"/>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15" name="Content Placeholder 25"/>
          <p:cNvSpPr>
            <a:spLocks noGrp="1"/>
          </p:cNvSpPr>
          <p:nvPr>
            <p:ph sz="quarter" idx="23" hasCustomPrompt="1"/>
          </p:nvPr>
        </p:nvSpPr>
        <p:spPr>
          <a:xfrm>
            <a:off x="260650" y="3587713"/>
            <a:ext cx="4059321" cy="1094047"/>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p:txBody>
      </p:sp>
      <p:sp>
        <p:nvSpPr>
          <p:cNvPr id="17"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8" name="Group 17"/>
          <p:cNvGrpSpPr/>
          <p:nvPr userDrawn="1"/>
        </p:nvGrpSpPr>
        <p:grpSpPr>
          <a:xfrm>
            <a:off x="0" y="0"/>
            <a:ext cx="9144000" cy="6876000"/>
            <a:chOff x="0" y="0"/>
            <a:chExt cx="9144000" cy="6876000"/>
          </a:xfrm>
        </p:grpSpPr>
        <p:sp>
          <p:nvSpPr>
            <p:cNvPr id="19" name="Rectangle 18"/>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0" name="Rectangle 19"/>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3" name="Rectangle 22"/>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25" name="Rectangle 24"/>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
        <p:nvSpPr>
          <p:cNvPr id="2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val="3116304687"/>
      </p:ext>
    </p:extLst>
  </p:cSld>
  <p:clrMapOvr>
    <a:masterClrMapping/>
  </p:clrMapOvr>
</p:sldLayout>
</file>

<file path=ppt/slideLayouts/slideLayout851.xml><?xml version="1.0" encoding="utf-8"?>
<p:sldLayout xmlns:a="http://schemas.openxmlformats.org/drawingml/2006/main" xmlns:r="http://schemas.openxmlformats.org/officeDocument/2006/relationships" xmlns:p="http://schemas.openxmlformats.org/presentationml/2006/main" preserve="1" userDrawn="1">
  <p:cSld name="1_Image/Image Equal">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8" name="Content Placeholder 25"/>
          <p:cNvSpPr>
            <a:spLocks noGrp="1"/>
          </p:cNvSpPr>
          <p:nvPr>
            <p:ph sz="quarter" idx="23" hasCustomPrompt="1"/>
          </p:nvPr>
        </p:nvSpPr>
        <p:spPr>
          <a:xfrm>
            <a:off x="260650" y="2019300"/>
            <a:ext cx="4059321"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0"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5" name="Text Placeholder 41"/>
          <p:cNvSpPr>
            <a:spLocks noGrp="1"/>
          </p:cNvSpPr>
          <p:nvPr>
            <p:ph type="body" sz="quarter" idx="18" hasCustomPrompt="1"/>
          </p:nvPr>
        </p:nvSpPr>
        <p:spPr>
          <a:xfrm>
            <a:off x="260650" y="5387083"/>
            <a:ext cx="4059321"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28" name="Text Placeholder 41"/>
          <p:cNvSpPr>
            <a:spLocks noGrp="1"/>
          </p:cNvSpPr>
          <p:nvPr>
            <p:ph type="body" sz="quarter" idx="25" hasCustomPrompt="1"/>
          </p:nvPr>
        </p:nvSpPr>
        <p:spPr>
          <a:xfrm>
            <a:off x="4824029" y="5387083"/>
            <a:ext cx="3996443"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7" name="Group 16"/>
          <p:cNvGrpSpPr/>
          <p:nvPr userDrawn="1"/>
        </p:nvGrpSpPr>
        <p:grpSpPr>
          <a:xfrm>
            <a:off x="0" y="0"/>
            <a:ext cx="9144000" cy="6876000"/>
            <a:chOff x="0" y="0"/>
            <a:chExt cx="9144000" cy="6876000"/>
          </a:xfrm>
        </p:grpSpPr>
        <p:sp>
          <p:nvSpPr>
            <p:cNvPr id="21" name="Rectangle 20"/>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2" name="Rectangle 21"/>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4" name="Rectangle 23"/>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27" name="Rectangle 26"/>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
        <p:nvSpPr>
          <p:cNvPr id="2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val="1744620014"/>
      </p:ext>
    </p:extLst>
  </p:cSld>
  <p:clrMapOvr>
    <a:masterClrMapping/>
  </p:clrMapOvr>
</p:sldLayout>
</file>

<file path=ppt/slideLayouts/slideLayout852.xml><?xml version="1.0" encoding="utf-8"?>
<p:sldLayout xmlns:a="http://schemas.openxmlformats.org/drawingml/2006/main" xmlns:r="http://schemas.openxmlformats.org/officeDocument/2006/relationships" xmlns:p="http://schemas.openxmlformats.org/presentationml/2006/main" userDrawn="1">
  <p:cSld name="Header / Bod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232756"/>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3742602848"/>
      </p:ext>
    </p:extLst>
  </p:cSld>
  <p:clrMapOvr>
    <a:masterClrMapping/>
  </p:clrMapOvr>
  <p:timing>
    <p:tnLst>
      <p:par>
        <p:cTn id="1" dur="indefinite" restart="never" nodeType="tmRoot"/>
      </p:par>
    </p:tnLst>
  </p:timing>
</p:sldLayout>
</file>

<file path=ppt/slideLayouts/slideLayout853.xml><?xml version="1.0" encoding="utf-8"?>
<p:sldLayout xmlns:a="http://schemas.openxmlformats.org/drawingml/2006/main" xmlns:r="http://schemas.openxmlformats.org/officeDocument/2006/relationships" xmlns:p="http://schemas.openxmlformats.org/presentationml/2006/main">
  <p:cSld name="1_Introduction">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5" name="Text Placeholder 41"/>
          <p:cNvSpPr>
            <a:spLocks noGrp="1"/>
          </p:cNvSpPr>
          <p:nvPr>
            <p:ph type="body" sz="quarter" idx="16" hasCustomPrompt="1"/>
          </p:nvPr>
        </p:nvSpPr>
        <p:spPr>
          <a:xfrm>
            <a:off x="246703" y="1607231"/>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8" name="Rectangle 7"/>
          <p:cNvSpPr/>
          <p:nvPr/>
        </p:nvSpPr>
        <p:spPr>
          <a:xfrm>
            <a:off x="251519" y="1287191"/>
            <a:ext cx="4037263"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400" b="1" dirty="0">
                <a:solidFill>
                  <a:srgbClr val="FFFFFF"/>
                </a:solidFill>
              </a:rPr>
              <a:t>This Research is Designed For:</a:t>
            </a:r>
          </a:p>
        </p:txBody>
      </p:sp>
      <p:sp>
        <p:nvSpPr>
          <p:cNvPr id="9" name="Rectangle 8"/>
          <p:cNvSpPr/>
          <p:nvPr/>
        </p:nvSpPr>
        <p:spPr>
          <a:xfrm>
            <a:off x="4840036" y="1287191"/>
            <a:ext cx="4037263"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400" b="1" dirty="0">
                <a:solidFill>
                  <a:srgbClr val="FFFFFF"/>
                </a:solidFill>
              </a:rPr>
              <a:t>This Research Will Help You:</a:t>
            </a:r>
          </a:p>
        </p:txBody>
      </p:sp>
      <p:sp>
        <p:nvSpPr>
          <p:cNvPr id="10" name="Rectangle 9"/>
          <p:cNvSpPr/>
          <p:nvPr/>
        </p:nvSpPr>
        <p:spPr>
          <a:xfrm>
            <a:off x="251519" y="3928063"/>
            <a:ext cx="4041648" cy="320040"/>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400" b="1" dirty="0" smtClean="0">
                <a:solidFill>
                  <a:srgbClr val="FFFFFF"/>
                </a:solidFill>
              </a:rPr>
              <a:t>This Research Will Assist:</a:t>
            </a:r>
            <a:endParaRPr lang="en-US" sz="1400" b="1" dirty="0">
              <a:solidFill>
                <a:srgbClr val="FFFFFF"/>
              </a:solidFill>
            </a:endParaRPr>
          </a:p>
        </p:txBody>
      </p:sp>
      <p:sp>
        <p:nvSpPr>
          <p:cNvPr id="13" name="Rectangle 12"/>
          <p:cNvSpPr/>
          <p:nvPr/>
        </p:nvSpPr>
        <p:spPr>
          <a:xfrm>
            <a:off x="4840036" y="3928063"/>
            <a:ext cx="4041648" cy="320040"/>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400" b="1" dirty="0">
                <a:solidFill>
                  <a:srgbClr val="FFFFFF"/>
                </a:solidFill>
              </a:rPr>
              <a:t>This Research Will Help You:</a:t>
            </a:r>
          </a:p>
        </p:txBody>
      </p:sp>
      <p:sp>
        <p:nvSpPr>
          <p:cNvPr id="17" name="Text Placeholder 41"/>
          <p:cNvSpPr>
            <a:spLocks noGrp="1"/>
          </p:cNvSpPr>
          <p:nvPr>
            <p:ph type="body" sz="quarter" idx="26" hasCustomPrompt="1"/>
          </p:nvPr>
        </p:nvSpPr>
        <p:spPr>
          <a:xfrm>
            <a:off x="4835436" y="1607231"/>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18" name="Text Placeholder 41"/>
          <p:cNvSpPr>
            <a:spLocks noGrp="1"/>
          </p:cNvSpPr>
          <p:nvPr>
            <p:ph type="body" sz="quarter" idx="27" hasCustomPrompt="1"/>
          </p:nvPr>
        </p:nvSpPr>
        <p:spPr>
          <a:xfrm>
            <a:off x="246703" y="4252346"/>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19" name="Text Placeholder 41"/>
          <p:cNvSpPr>
            <a:spLocks noGrp="1"/>
          </p:cNvSpPr>
          <p:nvPr>
            <p:ph type="body" sz="quarter" idx="28" hasCustomPrompt="1"/>
          </p:nvPr>
        </p:nvSpPr>
        <p:spPr>
          <a:xfrm>
            <a:off x="4830836" y="4248103"/>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16" name="Rectangle 15"/>
          <p:cNvSpPr/>
          <p:nvPr userDrawn="1"/>
        </p:nvSpPr>
        <p:spPr>
          <a:xfrm>
            <a:off x="251519" y="1287191"/>
            <a:ext cx="4037263" cy="320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a:t>
            </a:r>
            <a:r>
              <a:rPr lang="en-US" sz="1400" b="1" dirty="0" smtClean="0">
                <a:solidFill>
                  <a:srgbClr val="FFFFFF"/>
                </a:solidFill>
              </a:rPr>
              <a:t>Is </a:t>
            </a:r>
            <a:r>
              <a:rPr lang="en-US" sz="1400" b="1" dirty="0">
                <a:solidFill>
                  <a:srgbClr val="FFFFFF"/>
                </a:solidFill>
              </a:rPr>
              <a:t>Designed For:</a:t>
            </a:r>
          </a:p>
        </p:txBody>
      </p:sp>
      <p:sp>
        <p:nvSpPr>
          <p:cNvPr id="20" name="Rectangle 19"/>
          <p:cNvSpPr/>
          <p:nvPr userDrawn="1"/>
        </p:nvSpPr>
        <p:spPr>
          <a:xfrm>
            <a:off x="4840036" y="1287191"/>
            <a:ext cx="4037263" cy="320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Will Help You:</a:t>
            </a:r>
          </a:p>
        </p:txBody>
      </p:sp>
      <p:sp>
        <p:nvSpPr>
          <p:cNvPr id="21" name="Rectangle 20"/>
          <p:cNvSpPr/>
          <p:nvPr userDrawn="1"/>
        </p:nvSpPr>
        <p:spPr>
          <a:xfrm>
            <a:off x="251519" y="3928063"/>
            <a:ext cx="4041648" cy="3200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smtClean="0">
                <a:solidFill>
                  <a:srgbClr val="FFFFFF"/>
                </a:solidFill>
              </a:rPr>
              <a:t>This Research Will Also Assist:</a:t>
            </a:r>
            <a:endParaRPr lang="en-US" sz="1400" b="1" dirty="0">
              <a:solidFill>
                <a:srgbClr val="FFFFFF"/>
              </a:solidFill>
            </a:endParaRPr>
          </a:p>
        </p:txBody>
      </p:sp>
      <p:sp>
        <p:nvSpPr>
          <p:cNvPr id="22" name="Rectangle 21"/>
          <p:cNvSpPr/>
          <p:nvPr userDrawn="1"/>
        </p:nvSpPr>
        <p:spPr>
          <a:xfrm>
            <a:off x="4840036" y="3928063"/>
            <a:ext cx="4041648" cy="3200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Will Help </a:t>
            </a:r>
            <a:r>
              <a:rPr lang="en-US" sz="1400" b="1" dirty="0" smtClean="0">
                <a:solidFill>
                  <a:srgbClr val="FFFFFF"/>
                </a:solidFill>
              </a:rPr>
              <a:t>Them:</a:t>
            </a:r>
            <a:endParaRPr lang="en-US" sz="1400" b="1" dirty="0">
              <a:solidFill>
                <a:srgbClr val="FFFFFF"/>
              </a:solidFill>
            </a:endParaRPr>
          </a:p>
        </p:txBody>
      </p:sp>
      <p:cxnSp>
        <p:nvCxnSpPr>
          <p:cNvPr id="23" name="Straight Connector 22"/>
          <p:cNvCxnSpPr/>
          <p:nvPr userDrawn="1"/>
        </p:nvCxnSpPr>
        <p:spPr>
          <a:xfrm flipV="1">
            <a:off x="246703" y="3602382"/>
            <a:ext cx="8634981" cy="2159"/>
          </a:xfrm>
          <a:prstGeom prst="line">
            <a:avLst/>
          </a:prstGeom>
          <a:ln w="254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4350573"/>
      </p:ext>
    </p:extLst>
  </p:cSld>
  <p:clrMapOvr>
    <a:masterClrMapping/>
  </p:clrMapOvr>
  <p:timing>
    <p:tnLst>
      <p:par>
        <p:cTn id="1" dur="indefinite" restart="never" nodeType="tmRoot"/>
      </p:par>
    </p:tnLst>
  </p:timing>
</p:sldLayout>
</file>

<file path=ppt/slideLayouts/slideLayout854.xml><?xml version="1.0" encoding="utf-8"?>
<p:sldLayout xmlns:a="http://schemas.openxmlformats.org/drawingml/2006/main" xmlns:r="http://schemas.openxmlformats.org/officeDocument/2006/relationships" xmlns:p="http://schemas.openxmlformats.org/presentationml/2006/main" userDrawn="1">
  <p:cSld name="1_Executive Summar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Executive summary (Georgia, 24pt)</a:t>
            </a:r>
            <a:endParaRPr lang="en-US" dirty="0"/>
          </a:p>
        </p:txBody>
      </p:sp>
      <p:grpSp>
        <p:nvGrpSpPr>
          <p:cNvPr id="26" name="Group 25"/>
          <p:cNvGrpSpPr/>
          <p:nvPr userDrawn="1"/>
        </p:nvGrpSpPr>
        <p:grpSpPr>
          <a:xfrm>
            <a:off x="255868" y="4125411"/>
            <a:ext cx="8640578" cy="461665"/>
            <a:chOff x="247848" y="4125411"/>
            <a:chExt cx="8640578" cy="461665"/>
          </a:xfrm>
          <a:solidFill>
            <a:schemeClr val="accent3"/>
          </a:solidFill>
        </p:grpSpPr>
        <p:sp>
          <p:nvSpPr>
            <p:cNvPr id="9" name="Rectangle 8"/>
            <p:cNvSpPr/>
            <p:nvPr userDrawn="1"/>
          </p:nvSpPr>
          <p:spPr>
            <a:xfrm>
              <a:off x="247848" y="4199835"/>
              <a:ext cx="8640578" cy="31281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CA" sz="1400" b="1" dirty="0">
                  <a:solidFill>
                    <a:srgbClr val="FFFFFF"/>
                  </a:solidFill>
                </a:rPr>
                <a:t>Resolution</a:t>
              </a:r>
            </a:p>
          </p:txBody>
        </p:sp>
        <p:sp>
          <p:nvSpPr>
            <p:cNvPr id="15" name="TextBox 14"/>
            <p:cNvSpPr txBox="1"/>
            <p:nvPr userDrawn="1"/>
          </p:nvSpPr>
          <p:spPr>
            <a:xfrm>
              <a:off x="8461706" y="4125411"/>
              <a:ext cx="426720" cy="461665"/>
            </a:xfrm>
            <a:prstGeom prst="rect">
              <a:avLst/>
            </a:prstGeom>
            <a:noFill/>
          </p:spPr>
          <p:txBody>
            <a:bodyPr wrap="none" rtlCol="0" anchor="ctr">
              <a:spAutoFit/>
            </a:bodyPr>
            <a:lstStyle/>
            <a:p>
              <a:pPr fontAlgn="base">
                <a:spcBef>
                  <a:spcPct val="0"/>
                </a:spcBef>
                <a:spcAft>
                  <a:spcPct val="0"/>
                </a:spcAft>
              </a:pPr>
              <a:r>
                <a:rPr lang="en-US" sz="2400" b="1" dirty="0" smtClean="0">
                  <a:solidFill>
                    <a:srgbClr val="FFFFFF"/>
                  </a:solidFill>
                  <a:sym typeface="Wingdings" panose="05000000000000000000" pitchFamily="2" charset="2"/>
                </a:rPr>
                <a:t></a:t>
              </a:r>
              <a:endParaRPr lang="en-US" sz="2400" b="1" dirty="0">
                <a:solidFill>
                  <a:srgbClr val="FFFFFF"/>
                </a:solidFill>
              </a:endParaRPr>
            </a:p>
          </p:txBody>
        </p:sp>
      </p:grpSp>
      <p:grpSp>
        <p:nvGrpSpPr>
          <p:cNvPr id="25" name="Group 24"/>
          <p:cNvGrpSpPr/>
          <p:nvPr userDrawn="1"/>
        </p:nvGrpSpPr>
        <p:grpSpPr>
          <a:xfrm>
            <a:off x="247848" y="1210905"/>
            <a:ext cx="5266944" cy="325508"/>
            <a:chOff x="277163" y="1210905"/>
            <a:chExt cx="5266944" cy="325508"/>
          </a:xfrm>
        </p:grpSpPr>
        <p:sp>
          <p:nvSpPr>
            <p:cNvPr id="13" name="Rectangle 12"/>
            <p:cNvSpPr/>
            <p:nvPr userDrawn="1"/>
          </p:nvSpPr>
          <p:spPr>
            <a:xfrm>
              <a:off x="277163" y="1210905"/>
              <a:ext cx="5266944" cy="320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smtClean="0">
                  <a:solidFill>
                    <a:srgbClr val="FFFFFF"/>
                  </a:solidFill>
                </a:rPr>
                <a:t>Situation</a:t>
              </a:r>
              <a:endParaRPr lang="en-US" sz="1400" b="1" dirty="0">
                <a:solidFill>
                  <a:srgbClr val="FFFFFF"/>
                </a:solidFill>
              </a:endParaRPr>
            </a:p>
          </p:txBody>
        </p:sp>
        <p:sp>
          <p:nvSpPr>
            <p:cNvPr id="16" name="Isosceles Triangle 15"/>
            <p:cNvSpPr/>
            <p:nvPr userDrawn="1"/>
          </p:nvSpPr>
          <p:spPr>
            <a:xfrm>
              <a:off x="5223565" y="1254045"/>
              <a:ext cx="216694" cy="22383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endParaRPr lang="en-US" sz="1100" dirty="0" smtClean="0">
                <a:solidFill>
                  <a:srgbClr val="333333"/>
                </a:solidFill>
              </a:endParaRPr>
            </a:p>
          </p:txBody>
        </p:sp>
        <p:sp>
          <p:nvSpPr>
            <p:cNvPr id="17" name="TextBox 16"/>
            <p:cNvSpPr txBox="1"/>
            <p:nvPr userDrawn="1"/>
          </p:nvSpPr>
          <p:spPr>
            <a:xfrm>
              <a:off x="5297384" y="1259414"/>
              <a:ext cx="69056" cy="276999"/>
            </a:xfrm>
            <a:prstGeom prst="rect">
              <a:avLst/>
            </a:prstGeom>
            <a:noFill/>
          </p:spPr>
          <p:txBody>
            <a:bodyPr wrap="square" rtlCol="0" anchor="ctr">
              <a:spAutoFit/>
            </a:bodyPr>
            <a:lstStyle/>
            <a:p>
              <a:pPr algn="ctr" fontAlgn="base">
                <a:spcBef>
                  <a:spcPct val="0"/>
                </a:spcBef>
                <a:spcAft>
                  <a:spcPct val="0"/>
                </a:spcAft>
              </a:pPr>
              <a:r>
                <a:rPr lang="en-US" sz="1200" dirty="0" smtClean="0">
                  <a:solidFill>
                    <a:srgbClr val="924E6B"/>
                  </a:solidFill>
                </a:rPr>
                <a:t>!</a:t>
              </a:r>
              <a:endParaRPr lang="en-US" sz="1200" dirty="0">
                <a:solidFill>
                  <a:srgbClr val="924E6B"/>
                </a:solidFill>
              </a:endParaRPr>
            </a:p>
          </p:txBody>
        </p:sp>
      </p:grpSp>
      <p:grpSp>
        <p:nvGrpSpPr>
          <p:cNvPr id="24" name="Group 23"/>
          <p:cNvGrpSpPr/>
          <p:nvPr userDrawn="1"/>
        </p:nvGrpSpPr>
        <p:grpSpPr>
          <a:xfrm>
            <a:off x="247848" y="2845352"/>
            <a:ext cx="5266944" cy="369332"/>
            <a:chOff x="251520" y="2526953"/>
            <a:chExt cx="5266944" cy="369332"/>
          </a:xfrm>
        </p:grpSpPr>
        <p:sp>
          <p:nvSpPr>
            <p:cNvPr id="11" name="Rectangle 10"/>
            <p:cNvSpPr/>
            <p:nvPr userDrawn="1"/>
          </p:nvSpPr>
          <p:spPr>
            <a:xfrm>
              <a:off x="251520" y="2547450"/>
              <a:ext cx="5266944" cy="3200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spcBef>
                  <a:spcPct val="0"/>
                </a:spcBef>
                <a:spcAft>
                  <a:spcPct val="0"/>
                </a:spcAft>
              </a:pPr>
              <a:r>
                <a:rPr lang="en-US" sz="1400" b="1" dirty="0">
                  <a:solidFill>
                    <a:srgbClr val="FFFFFF"/>
                  </a:solidFill>
                </a:rPr>
                <a:t>Complication</a:t>
              </a:r>
            </a:p>
          </p:txBody>
        </p:sp>
        <p:sp>
          <p:nvSpPr>
            <p:cNvPr id="18" name="TextBox 17"/>
            <p:cNvSpPr txBox="1"/>
            <p:nvPr userDrawn="1"/>
          </p:nvSpPr>
          <p:spPr>
            <a:xfrm>
              <a:off x="5177595" y="2526953"/>
              <a:ext cx="262664" cy="369332"/>
            </a:xfrm>
            <a:prstGeom prst="rect">
              <a:avLst/>
            </a:prstGeom>
            <a:noFill/>
          </p:spPr>
          <p:txBody>
            <a:bodyPr wrap="square" rtlCol="0">
              <a:spAutoFit/>
            </a:bodyPr>
            <a:lstStyle/>
            <a:p>
              <a:pPr fontAlgn="base">
                <a:spcBef>
                  <a:spcPct val="0"/>
                </a:spcBef>
                <a:spcAft>
                  <a:spcPct val="0"/>
                </a:spcAft>
              </a:pPr>
              <a:r>
                <a:rPr lang="en-US" b="1" dirty="0" smtClean="0">
                  <a:solidFill>
                    <a:srgbClr val="FFFFFF"/>
                  </a:solidFill>
                </a:rPr>
                <a:t>?</a:t>
              </a:r>
              <a:endParaRPr lang="en-US" b="1" dirty="0">
                <a:solidFill>
                  <a:srgbClr val="FFFFFF"/>
                </a:solidFill>
              </a:endParaRPr>
            </a:p>
          </p:txBody>
        </p:sp>
      </p:grpSp>
      <p:sp>
        <p:nvSpPr>
          <p:cNvPr id="20" name="Text Placeholder 19"/>
          <p:cNvSpPr>
            <a:spLocks noGrp="1"/>
          </p:cNvSpPr>
          <p:nvPr userDrawn="1">
            <p:ph type="body" sz="quarter" idx="10"/>
          </p:nvPr>
        </p:nvSpPr>
        <p:spPr>
          <a:xfrm>
            <a:off x="247848" y="1535364"/>
            <a:ext cx="5257800" cy="107899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1" name="Text Placeholder 19"/>
          <p:cNvSpPr>
            <a:spLocks noGrp="1"/>
          </p:cNvSpPr>
          <p:nvPr userDrawn="1">
            <p:ph type="body" sz="quarter" idx="11"/>
          </p:nvPr>
        </p:nvSpPr>
        <p:spPr>
          <a:xfrm>
            <a:off x="247848" y="3180109"/>
            <a:ext cx="5257800" cy="107698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2" name="Text Placeholder 19"/>
          <p:cNvSpPr>
            <a:spLocks noGrp="1"/>
          </p:cNvSpPr>
          <p:nvPr userDrawn="1">
            <p:ph type="body" sz="quarter" idx="12"/>
          </p:nvPr>
        </p:nvSpPr>
        <p:spPr>
          <a:xfrm>
            <a:off x="255868" y="4512653"/>
            <a:ext cx="8623607" cy="18084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cxnSp>
        <p:nvCxnSpPr>
          <p:cNvPr id="27" name="Straight Connector 26"/>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0" name="Round Same Side Corner Rectangle 97"/>
          <p:cNvSpPr/>
          <p:nvPr/>
        </p:nvSpPr>
        <p:spPr>
          <a:xfrm>
            <a:off x="5579467" y="1207899"/>
            <a:ext cx="3241005" cy="285749"/>
          </a:xfrm>
          <a:prstGeom prst="rect">
            <a:avLst/>
          </a:prstGeom>
          <a:solidFill>
            <a:srgbClr val="D17D0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CA" sz="1000" i="1" dirty="0" smtClean="0">
                <a:solidFill>
                  <a:srgbClr val="FFFFFF"/>
                </a:solidFill>
                <a:latin typeface="Georgia"/>
              </a:rPr>
              <a:t>McLean &amp; Co. Insight</a:t>
            </a:r>
            <a:endParaRPr lang="en-CA" sz="1000" i="1" dirty="0">
              <a:solidFill>
                <a:srgbClr val="FFFFFF"/>
              </a:solidFill>
              <a:latin typeface="Georgia"/>
            </a:endParaRPr>
          </a:p>
        </p:txBody>
      </p:sp>
      <p:pic>
        <p:nvPicPr>
          <p:cNvPr id="8" name="Picture 7" descr="insight-sm.wmf"/>
          <p:cNvPicPr>
            <a:picLocks noChangeAspect="1"/>
          </p:cNvPicPr>
          <p:nvPr/>
        </p:nvPicPr>
        <p:blipFill>
          <a:blip r:embed="rId2" cstate="screen"/>
          <a:stretch>
            <a:fillRect/>
          </a:stretch>
        </p:blipFill>
        <p:spPr>
          <a:xfrm>
            <a:off x="8426091" y="1232650"/>
            <a:ext cx="320869" cy="239542"/>
          </a:xfrm>
          <a:prstGeom prst="rect">
            <a:avLst/>
          </a:prstGeom>
          <a:noFill/>
          <a:ln>
            <a:noFill/>
          </a:ln>
        </p:spPr>
      </p:pic>
      <p:sp>
        <p:nvSpPr>
          <p:cNvPr id="10" name="Text Placeholder 9"/>
          <p:cNvSpPr>
            <a:spLocks noGrp="1"/>
          </p:cNvSpPr>
          <p:nvPr>
            <p:ph type="body" sz="quarter" idx="14" hasCustomPrompt="1"/>
          </p:nvPr>
        </p:nvSpPr>
        <p:spPr>
          <a:xfrm>
            <a:off x="5579467" y="1493648"/>
            <a:ext cx="3241005" cy="2557339"/>
          </a:xfrm>
          <a:noFill/>
          <a:ln w="12700">
            <a:solidFill>
              <a:schemeClr val="tx1"/>
            </a:solidFill>
            <a:miter lim="800000"/>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lvl1pPr marL="409575" marR="0" indent="-228600" algn="l" defTabSz="914400" rtl="0" eaLnBrk="1" fontAlgn="base" latinLnBrk="0" hangingPunct="1">
              <a:lnSpc>
                <a:spcPct val="100000"/>
              </a:lnSpc>
              <a:spcBef>
                <a:spcPct val="0"/>
              </a:spcBef>
              <a:spcAft>
                <a:spcPct val="0"/>
              </a:spcAft>
              <a:buClr>
                <a:srgbClr val="333333"/>
              </a:buClr>
              <a:buSzPct val="100000"/>
              <a:buFont typeface="+mj-lt"/>
              <a:buAutoNum type="arabicPeriod"/>
              <a:tabLst/>
              <a:defRPr lang="en-US" smtClean="0">
                <a:solidFill>
                  <a:srgbClr val="333333"/>
                </a:solidFill>
              </a:defRPr>
            </a:lvl1pPr>
            <a:lvl2pPr marL="542925" marR="0" indent="-180975" algn="l" defTabSz="914400" rtl="0" eaLnBrk="1" fontAlgn="base" latinLnBrk="0" hangingPunct="1">
              <a:lnSpc>
                <a:spcPct val="100000"/>
              </a:lnSpc>
              <a:spcBef>
                <a:spcPct val="0"/>
              </a:spcBef>
              <a:spcAft>
                <a:spcPct val="0"/>
              </a:spcAft>
              <a:buClr>
                <a:srgbClr val="333333"/>
              </a:buClr>
              <a:buSzPct val="120000"/>
              <a:buFont typeface="Arial" pitchFamily="34" charset="0"/>
              <a:buChar char="•"/>
              <a:tabLst/>
              <a:defRPr lang="en-US" smtClean="0">
                <a:solidFill>
                  <a:srgbClr val="333333"/>
                </a:solidFill>
              </a:defRPr>
            </a:lvl2pPr>
            <a:lvl3pPr>
              <a:defRPr lang="en-US" sz="1800" smtClean="0">
                <a:solidFill>
                  <a:schemeClr val="dk1"/>
                </a:solidFill>
              </a:defRPr>
            </a:lvl3pPr>
            <a:lvl4pPr>
              <a:defRPr lang="en-US" sz="1800" smtClean="0">
                <a:solidFill>
                  <a:schemeClr val="dk1"/>
                </a:solidFill>
              </a:defRPr>
            </a:lvl4pPr>
            <a:lvl5pPr>
              <a:defRPr lang="en-US" sz="1800">
                <a:solidFill>
                  <a:schemeClr val="dk1"/>
                </a:solidFill>
              </a:defRPr>
            </a:lvl5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1200" b="0" i="0" u="none" strike="noStrike" kern="1200" cap="none" spc="0" normalizeH="0" baseline="0" noProof="0" dirty="0" smtClean="0">
                <a:ln>
                  <a:noFill/>
                </a:ln>
                <a:solidFill>
                  <a:srgbClr val="333333"/>
                </a:solidFill>
                <a:effectLst/>
                <a:uLnTx/>
                <a:uFillTx/>
                <a:latin typeface="+mn-lt"/>
                <a:ea typeface="+mn-ea"/>
                <a:cs typeface="+mn-cs"/>
              </a:rPr>
              <a:t>Box Copy (Arial, 12)</a:t>
            </a:r>
          </a:p>
          <a:p>
            <a:pPr marL="409575" marR="0" lvl="0" indent="-228600" algn="l" defTabSz="914400" rtl="0" eaLnBrk="1" fontAlgn="base" latinLnBrk="0" hangingPunct="1">
              <a:lnSpc>
                <a:spcPct val="100000"/>
              </a:lnSpc>
              <a:spcBef>
                <a:spcPct val="0"/>
              </a:spcBef>
              <a:spcAft>
                <a:spcPct val="0"/>
              </a:spcAft>
              <a:buClr>
                <a:srgbClr val="333333"/>
              </a:buClr>
              <a:buSzPct val="100000"/>
              <a:buFont typeface="+mj-lt"/>
              <a:buAutoNum type="arabicPeriod"/>
              <a:tabLst/>
              <a:defRPr/>
            </a:pPr>
            <a:r>
              <a:rPr kumimoji="0" lang="en-CA" sz="1200" b="0" i="0" u="none" strike="noStrike" kern="1200" cap="none" spc="0" normalizeH="0" baseline="0" noProof="0" dirty="0" smtClean="0">
                <a:ln>
                  <a:noFill/>
                </a:ln>
                <a:solidFill>
                  <a:srgbClr val="333333"/>
                </a:solidFill>
                <a:effectLst/>
                <a:uLnTx/>
                <a:uFillTx/>
                <a:latin typeface="+mn-lt"/>
                <a:ea typeface="+mn-ea"/>
                <a:cs typeface="+mn-cs"/>
              </a:rPr>
              <a:t>First Level</a:t>
            </a:r>
          </a:p>
          <a:p>
            <a:pPr marL="542925" marR="0" lvl="1" indent="-180975" algn="l" defTabSz="914400" rtl="0" eaLnBrk="1" fontAlgn="base" latinLnBrk="0" hangingPunct="1">
              <a:lnSpc>
                <a:spcPct val="100000"/>
              </a:lnSpc>
              <a:spcBef>
                <a:spcPct val="0"/>
              </a:spcBef>
              <a:spcAft>
                <a:spcPct val="0"/>
              </a:spcAft>
              <a:buClr>
                <a:srgbClr val="333333"/>
              </a:buClr>
              <a:buSzPct val="120000"/>
              <a:buFont typeface="Arial" pitchFamily="34" charset="0"/>
              <a:buChar char="•"/>
              <a:tabLst/>
              <a:defRPr/>
            </a:pPr>
            <a:r>
              <a:rPr kumimoji="0" lang="en-CA" sz="1200" b="0" i="0" u="none" strike="noStrike" kern="1200" cap="none" spc="0" normalizeH="0" baseline="0" noProof="0" dirty="0" smtClean="0">
                <a:ln>
                  <a:noFill/>
                </a:ln>
                <a:solidFill>
                  <a:srgbClr val="333333"/>
                </a:solidFill>
                <a:effectLst/>
                <a:uLnTx/>
                <a:uFillTx/>
                <a:latin typeface="+mn-lt"/>
                <a:ea typeface="+mn-ea"/>
                <a:cs typeface="+mn-cs"/>
              </a:rPr>
              <a:t>Second Level</a:t>
            </a:r>
          </a:p>
        </p:txBody>
      </p:sp>
    </p:spTree>
    <p:extLst>
      <p:ext uri="{BB962C8B-B14F-4D97-AF65-F5344CB8AC3E}">
        <p14:creationId xmlns:p14="http://schemas.microsoft.com/office/powerpoint/2010/main" val="1574888487"/>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Copy &amp; Image / Image Equal Vendor Landscape 2">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1880828"/>
            <a:ext cx="3996443" cy="2489821"/>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1" name="Text Placeholder 41"/>
          <p:cNvSpPr>
            <a:spLocks noGrp="1"/>
          </p:cNvSpPr>
          <p:nvPr>
            <p:ph type="body" sz="quarter" idx="16" hasCustomPrompt="1"/>
          </p:nvPr>
        </p:nvSpPr>
        <p:spPr>
          <a:xfrm>
            <a:off x="260651" y="1883744"/>
            <a:ext cx="4059320" cy="1514797"/>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4370649"/>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7"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5" name="Content Placeholder 25"/>
          <p:cNvSpPr>
            <a:spLocks noGrp="1"/>
          </p:cNvSpPr>
          <p:nvPr>
            <p:ph sz="quarter" idx="23" hasCustomPrompt="1"/>
          </p:nvPr>
        </p:nvSpPr>
        <p:spPr>
          <a:xfrm>
            <a:off x="260650" y="3578561"/>
            <a:ext cx="4059321" cy="1094047"/>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p:txBody>
      </p:sp>
      <p:sp>
        <p:nvSpPr>
          <p:cNvPr id="17"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Tree>
    <p:extLst>
      <p:ext uri="{BB962C8B-B14F-4D97-AF65-F5344CB8AC3E}">
        <p14:creationId xmlns:p14="http://schemas.microsoft.com/office/powerpoint/2010/main" val="2294599580"/>
      </p:ext>
    </p:extLst>
  </p:cSld>
  <p:clrMapOvr>
    <a:masterClrMapping/>
  </p:clrMapOvr>
  <p:timing>
    <p:tnLst>
      <p:par>
        <p:cTn id="1" dur="indefinite" restart="never" nodeType="tmRoot"/>
      </p:par>
    </p:tnLst>
  </p:timing>
  <p:hf hdr="0" ftr="0" dt="0"/>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Image/Image Equal">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8" name="Content Placeholder 25"/>
          <p:cNvSpPr>
            <a:spLocks noGrp="1"/>
          </p:cNvSpPr>
          <p:nvPr>
            <p:ph sz="quarter" idx="23" hasCustomPrompt="1"/>
          </p:nvPr>
        </p:nvSpPr>
        <p:spPr>
          <a:xfrm>
            <a:off x="260650" y="2019300"/>
            <a:ext cx="4059321"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0"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5" name="Text Placeholder 41"/>
          <p:cNvSpPr>
            <a:spLocks noGrp="1"/>
          </p:cNvSpPr>
          <p:nvPr>
            <p:ph type="body" sz="quarter" idx="18" hasCustomPrompt="1"/>
          </p:nvPr>
        </p:nvSpPr>
        <p:spPr>
          <a:xfrm>
            <a:off x="260650" y="5387083"/>
            <a:ext cx="4059321"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28" name="Text Placeholder 41"/>
          <p:cNvSpPr>
            <a:spLocks noGrp="1"/>
          </p:cNvSpPr>
          <p:nvPr>
            <p:ph type="body" sz="quarter" idx="25" hasCustomPrompt="1"/>
          </p:nvPr>
        </p:nvSpPr>
        <p:spPr>
          <a:xfrm>
            <a:off x="4824029" y="5387083"/>
            <a:ext cx="3996443"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Tree>
    <p:extLst>
      <p:ext uri="{BB962C8B-B14F-4D97-AF65-F5344CB8AC3E}">
        <p14:creationId xmlns:p14="http://schemas.microsoft.com/office/powerpoint/2010/main" val="943703756"/>
      </p:ext>
    </p:extLst>
  </p:cSld>
  <p:clrMapOvr>
    <a:masterClrMapping/>
  </p:clrMapOvr>
  <p:hf hdr="0" ftr="0" dt="0"/>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4758467"/>
      </p:ext>
    </p:extLst>
  </p:cSld>
  <p:clrMapOvr>
    <a:masterClrMapping/>
  </p:clrMapOvr>
  <p:hf hdr="0" ftr="0" dt="0"/>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18_Title Only">
    <p:spTree>
      <p:nvGrpSpPr>
        <p:cNvPr id="1" name=""/>
        <p:cNvGrpSpPr/>
        <p:nvPr/>
      </p:nvGrpSpPr>
      <p:grpSpPr>
        <a:xfrm>
          <a:off x="0" y="0"/>
          <a:ext cx="0" cy="0"/>
          <a:chOff x="0" y="0"/>
          <a:chExt cx="0" cy="0"/>
        </a:xfrm>
      </p:grpSpPr>
      <p:sp>
        <p:nvSpPr>
          <p:cNvPr id="17" name="Rectangle 16"/>
          <p:cNvSpPr/>
          <p:nvPr/>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9600" dirty="0">
              <a:solidFill>
                <a:srgbClr val="FFFFFF"/>
              </a:solidFill>
            </a:endParaRPr>
          </a:p>
        </p:txBody>
      </p:sp>
      <p:sp>
        <p:nvSpPr>
          <p:cNvPr id="6" name="Text Placeholder 5"/>
          <p:cNvSpPr>
            <a:spLocks noGrp="1"/>
          </p:cNvSpPr>
          <p:nvPr>
            <p:ph type="body" sz="quarter" idx="10" hasCustomPrompt="1"/>
          </p:nvPr>
        </p:nvSpPr>
        <p:spPr>
          <a:xfrm>
            <a:off x="1223962" y="1196974"/>
            <a:ext cx="6480385" cy="4464273"/>
          </a:xfrm>
        </p:spPr>
        <p:txBody>
          <a:bodyPr/>
          <a:lstStyle>
            <a:lvl1pPr algn="ctr">
              <a:buFontTx/>
              <a:buNone/>
              <a:defRPr sz="8800" baseline="0">
                <a:solidFill>
                  <a:schemeClr val="bg1"/>
                </a:solidFill>
              </a:defRPr>
            </a:lvl1pPr>
            <a:lvl2pPr>
              <a:buFontTx/>
              <a:buNone/>
              <a:defRPr/>
            </a:lvl2pPr>
            <a:lvl3pPr>
              <a:buFontTx/>
              <a:buNone/>
              <a:defRPr/>
            </a:lvl3pPr>
            <a:lvl4pPr>
              <a:buFontTx/>
              <a:buNone/>
              <a:defRPr/>
            </a:lvl4pPr>
            <a:lvl5pPr>
              <a:buFontTx/>
              <a:buNone/>
              <a:defRPr/>
            </a:lvl5pPr>
          </a:lstStyle>
          <a:p>
            <a:pPr lvl="0"/>
            <a:r>
              <a:rPr lang="en-US" dirty="0" smtClean="0"/>
              <a:t>Thought</a:t>
            </a:r>
          </a:p>
          <a:p>
            <a:pPr lvl="0"/>
            <a:r>
              <a:rPr lang="en-US" dirty="0" smtClean="0"/>
              <a:t>Model</a:t>
            </a:r>
            <a:br>
              <a:rPr lang="en-US" dirty="0" smtClean="0"/>
            </a:br>
            <a:r>
              <a:rPr lang="en-US" dirty="0" smtClean="0"/>
              <a:t>Layouts</a:t>
            </a:r>
            <a:endParaRPr lang="en-CA" dirty="0"/>
          </a:p>
        </p:txBody>
      </p:sp>
    </p:spTree>
    <p:extLst>
      <p:ext uri="{BB962C8B-B14F-4D97-AF65-F5344CB8AC3E}">
        <p14:creationId xmlns:p14="http://schemas.microsoft.com/office/powerpoint/2010/main" val="3406129549"/>
      </p:ext>
    </p:extLst>
  </p:cSld>
  <p:clrMapOvr>
    <a:masterClrMapping/>
  </p:clrMapOvr>
  <p:timing>
    <p:tnLst>
      <p:par>
        <p:cTn id="1" dur="indefinite" restart="never" nodeType="tmRoot"/>
      </p:par>
    </p:tnLst>
  </p:timing>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Activity slide - Group activit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7175" y="255588"/>
            <a:ext cx="7766686" cy="877887"/>
          </a:xfrm>
        </p:spPr>
        <p:txBody>
          <a:bodyPr/>
          <a:lstStyle>
            <a:lvl1pPr>
              <a:defRPr baseline="0"/>
            </a:lvl1pPr>
          </a:lstStyle>
          <a:p>
            <a:r>
              <a:rPr lang="en-US" dirty="0" smtClean="0"/>
              <a:t>Activity slide – Group activity (Georgia, 24pt)</a:t>
            </a:r>
            <a:endParaRPr lang="en-US" dirty="0"/>
          </a:p>
        </p:txBody>
      </p:sp>
      <p:pic>
        <p:nvPicPr>
          <p:cNvPr id="3" name="Picture 2"/>
          <p:cNvPicPr>
            <a:picLocks noChangeAspect="1"/>
          </p:cNvPicPr>
          <p:nvPr/>
        </p:nvPicPr>
        <p:blipFill rotWithShape="1">
          <a:blip r:embed="rId2"/>
          <a:srcRect l="10611" t="14400" r="8358" b="4767"/>
          <a:stretch/>
        </p:blipFill>
        <p:spPr>
          <a:xfrm>
            <a:off x="8174830" y="420243"/>
            <a:ext cx="702469" cy="548575"/>
          </a:xfrm>
          <a:prstGeom prst="rect">
            <a:avLst/>
          </a:prstGeom>
        </p:spPr>
      </p:pic>
      <p:sp>
        <p:nvSpPr>
          <p:cNvPr id="6" name="Text Placeholder 5"/>
          <p:cNvSpPr>
            <a:spLocks noGrp="1"/>
          </p:cNvSpPr>
          <p:nvPr>
            <p:ph type="body" sz="quarter" idx="10"/>
          </p:nvPr>
        </p:nvSpPr>
        <p:spPr>
          <a:xfrm>
            <a:off x="257174" y="1419476"/>
            <a:ext cx="4002004" cy="3786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 name="Picture Placeholder 7"/>
          <p:cNvSpPr>
            <a:spLocks noGrp="1"/>
          </p:cNvSpPr>
          <p:nvPr>
            <p:ph type="pic" sz="quarter" idx="11" hasCustomPrompt="1"/>
          </p:nvPr>
        </p:nvSpPr>
        <p:spPr>
          <a:xfrm>
            <a:off x="4872227" y="1419476"/>
            <a:ext cx="4005072" cy="3786187"/>
          </a:xfrm>
        </p:spPr>
        <p:txBody>
          <a:bodyPr/>
          <a:lstStyle>
            <a:lvl1pPr>
              <a:defRPr/>
            </a:lvl1pPr>
          </a:lstStyle>
          <a:p>
            <a:r>
              <a:rPr lang="en-US" dirty="0" smtClean="0"/>
              <a:t>Put a picture, text box, or insight box here.</a:t>
            </a:r>
            <a:endParaRPr lang="en-US" dirty="0"/>
          </a:p>
        </p:txBody>
      </p:sp>
      <p:cxnSp>
        <p:nvCxnSpPr>
          <p:cNvPr id="7" name="Straight Connector 6"/>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565703" y="1489472"/>
            <a:ext cx="0" cy="367284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rotWithShape="1">
          <a:blip r:embed="rId2"/>
          <a:srcRect l="10611" t="14400" r="8358" b="4767"/>
          <a:stretch/>
        </p:blipFill>
        <p:spPr>
          <a:xfrm>
            <a:off x="8174830" y="420243"/>
            <a:ext cx="702469" cy="548575"/>
          </a:xfrm>
          <a:prstGeom prst="rect">
            <a:avLst/>
          </a:prstGeom>
        </p:spPr>
      </p:pic>
    </p:spTree>
    <p:extLst>
      <p:ext uri="{BB962C8B-B14F-4D97-AF65-F5344CB8AC3E}">
        <p14:creationId xmlns:p14="http://schemas.microsoft.com/office/powerpoint/2010/main" val="849607080"/>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1_Header / Subhead / Bodycop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55" name="Text Placeholder 41"/>
          <p:cNvSpPr>
            <a:spLocks noGrp="1"/>
          </p:cNvSpPr>
          <p:nvPr>
            <p:ph type="body" sz="quarter" idx="16" hasCustomPrompt="1"/>
          </p:nvPr>
        </p:nvSpPr>
        <p:spPr>
          <a:xfrm>
            <a:off x="249302" y="1880828"/>
            <a:ext cx="8627997" cy="4455172"/>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grpSp>
        <p:nvGrpSpPr>
          <p:cNvPr id="17" name="Group 16"/>
          <p:cNvGrpSpPr/>
          <p:nvPr/>
        </p:nvGrpSpPr>
        <p:grpSpPr>
          <a:xfrm>
            <a:off x="0" y="0"/>
            <a:ext cx="9144000" cy="6876000"/>
            <a:chOff x="0" y="0"/>
            <a:chExt cx="9144000" cy="6876000"/>
          </a:xfrm>
        </p:grpSpPr>
        <p:sp>
          <p:nvSpPr>
            <p:cNvPr id="20" name="Rectangle 19"/>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1" name="Rectangle 20"/>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2" name="Rectangle 21"/>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3" name="Rectangle 22"/>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Tree>
    <p:extLst>
      <p:ext uri="{BB962C8B-B14F-4D97-AF65-F5344CB8AC3E}">
        <p14:creationId xmlns:p14="http://schemas.microsoft.com/office/powerpoint/2010/main" val="4066772410"/>
      </p:ext>
    </p:extLst>
  </p:cSld>
  <p:clrMapOvr>
    <a:masterClrMapping/>
  </p:clrMapOvr>
  <p:hf hdr="0" ftr="0" dt="0"/>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1_Header / Bodycop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55" name="Text Placeholder 41"/>
          <p:cNvSpPr>
            <a:spLocks noGrp="1"/>
          </p:cNvSpPr>
          <p:nvPr>
            <p:ph type="body" sz="quarter" idx="16" hasCustomPrompt="1"/>
          </p:nvPr>
        </p:nvSpPr>
        <p:spPr>
          <a:xfrm>
            <a:off x="249302" y="1376772"/>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0"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3" name="Group 12"/>
          <p:cNvGrpSpPr/>
          <p:nvPr/>
        </p:nvGrpSpPr>
        <p:grpSpPr>
          <a:xfrm>
            <a:off x="0" y="0"/>
            <a:ext cx="9144000" cy="6876000"/>
            <a:chOff x="0" y="0"/>
            <a:chExt cx="9144000" cy="6876000"/>
          </a:xfrm>
        </p:grpSpPr>
        <p:sp>
          <p:nvSpPr>
            <p:cNvPr id="14" name="Rectangle 13"/>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5" name="Rectangle 14"/>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6" name="Rectangle 15"/>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17" name="Rectangle 16"/>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1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473249312"/>
      </p:ext>
    </p:extLst>
  </p:cSld>
  <p:clrMapOvr>
    <a:masterClrMapping/>
  </p:clrMapOvr>
  <p:hf hdr="0" ftr="0" dt="0"/>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1_Header">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0" name="Group 9"/>
          <p:cNvGrpSpPr/>
          <p:nvPr/>
        </p:nvGrpSpPr>
        <p:grpSpPr>
          <a:xfrm>
            <a:off x="0" y="0"/>
            <a:ext cx="9144000" cy="6876000"/>
            <a:chOff x="0" y="0"/>
            <a:chExt cx="9144000" cy="6876000"/>
          </a:xfrm>
        </p:grpSpPr>
        <p:sp>
          <p:nvSpPr>
            <p:cNvPr id="13" name="Rectangle 12"/>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4" name="Rectangle 13"/>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5" name="Rectangle 14"/>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16" name="Rectangle 15"/>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17"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41955933"/>
      </p:ext>
    </p:extLst>
  </p:cSld>
  <p:clrMapOvr>
    <a:masterClrMapping/>
  </p:clrMapOvr>
  <p:hf hdr="0" ftr="0" dt="0"/>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1_Vendor Landscape 40/60">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3" name="Group 12"/>
          <p:cNvGrpSpPr/>
          <p:nvPr/>
        </p:nvGrpSpPr>
        <p:grpSpPr>
          <a:xfrm>
            <a:off x="0" y="0"/>
            <a:ext cx="9144000" cy="6876000"/>
            <a:chOff x="0" y="0"/>
            <a:chExt cx="9144000" cy="6876000"/>
          </a:xfrm>
        </p:grpSpPr>
        <p:sp>
          <p:nvSpPr>
            <p:cNvPr id="14" name="Rectangle 13"/>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5" name="Rectangle 14"/>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6" name="Rectangle 15"/>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17" name="Rectangle 16"/>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1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460989493"/>
      </p:ext>
    </p:extLst>
  </p:cSld>
  <p:clrMapOvr>
    <a:masterClrMapping/>
  </p:clrMapOvr>
  <p:hf hdr="0" ftr="0" dt="0"/>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1_Left/Right Blank &amp; Line">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4" name="Group 13"/>
          <p:cNvGrpSpPr/>
          <p:nvPr/>
        </p:nvGrpSpPr>
        <p:grpSpPr>
          <a:xfrm>
            <a:off x="0" y="0"/>
            <a:ext cx="9144000" cy="6876000"/>
            <a:chOff x="0" y="0"/>
            <a:chExt cx="9144000" cy="6876000"/>
          </a:xfrm>
        </p:grpSpPr>
        <p:sp>
          <p:nvSpPr>
            <p:cNvPr id="15" name="Rectangle 14"/>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6" name="Rectangle 15"/>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7" name="Rectangle 16"/>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18" name="Rectangle 17"/>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829101884"/>
      </p:ext>
    </p:extLst>
  </p:cSld>
  <p:clrMapOvr>
    <a:masterClrMapping/>
  </p:clrMapOvr>
  <p:hf hdr="0" ftr="0" dt="0"/>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1_Left Blank">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Content Placeholder 25"/>
          <p:cNvSpPr>
            <a:spLocks noGrp="1"/>
          </p:cNvSpPr>
          <p:nvPr>
            <p:ph sz="quarter" idx="20" hasCustomPrompt="1"/>
          </p:nvPr>
        </p:nvSpPr>
        <p:spPr>
          <a:xfrm>
            <a:off x="5581649" y="1889980"/>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4" name="Text Placeholder 41"/>
          <p:cNvSpPr>
            <a:spLocks noGrp="1"/>
          </p:cNvSpPr>
          <p:nvPr>
            <p:ph type="body" sz="quarter" idx="21" hasCustomPrompt="1"/>
          </p:nvPr>
        </p:nvSpPr>
        <p:spPr>
          <a:xfrm>
            <a:off x="5581649" y="4919861"/>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22" name="Group 21"/>
          <p:cNvGrpSpPr/>
          <p:nvPr/>
        </p:nvGrpSpPr>
        <p:grpSpPr>
          <a:xfrm>
            <a:off x="0" y="0"/>
            <a:ext cx="9144000" cy="6876000"/>
            <a:chOff x="0" y="0"/>
            <a:chExt cx="9144000" cy="6876000"/>
          </a:xfrm>
        </p:grpSpPr>
        <p:sp>
          <p:nvSpPr>
            <p:cNvPr id="23" name="Rectangle 22"/>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4" name="Rectangle 23"/>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5" name="Rectangle 24"/>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6" name="Rectangle 25"/>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27"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491041488"/>
      </p:ext>
    </p:extLst>
  </p:cSld>
  <p:clrMapOvr>
    <a:masterClrMapping/>
  </p:clrMapOvr>
  <p:hf hdr="0" ftr="0" dt="0"/>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1_Right Blank">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20" name="Text Placeholder 41"/>
          <p:cNvSpPr>
            <a:spLocks noGrp="1"/>
          </p:cNvSpPr>
          <p:nvPr>
            <p:ph type="body" sz="quarter" idx="22" hasCustomPrompt="1"/>
          </p:nvPr>
        </p:nvSpPr>
        <p:spPr>
          <a:xfrm>
            <a:off x="249303" y="5369522"/>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25" name="Text Placeholder 41"/>
          <p:cNvSpPr>
            <a:spLocks noGrp="1"/>
          </p:cNvSpPr>
          <p:nvPr>
            <p:ph type="body" sz="quarter" idx="16" hasCustomPrompt="1"/>
          </p:nvPr>
        </p:nvSpPr>
        <p:spPr>
          <a:xfrm>
            <a:off x="249303" y="1892896"/>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defTabSz="895350">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4" name="Group 13"/>
          <p:cNvGrpSpPr/>
          <p:nvPr/>
        </p:nvGrpSpPr>
        <p:grpSpPr>
          <a:xfrm>
            <a:off x="0" y="0"/>
            <a:ext cx="9144000" cy="6876000"/>
            <a:chOff x="0" y="0"/>
            <a:chExt cx="9144000" cy="6876000"/>
          </a:xfrm>
        </p:grpSpPr>
        <p:sp>
          <p:nvSpPr>
            <p:cNvPr id="15" name="Rectangle 14"/>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6" name="Rectangle 15"/>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7" name="Rectangle 16"/>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18" name="Rectangle 17"/>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26874394"/>
      </p:ext>
    </p:extLst>
  </p:cSld>
  <p:clrMapOvr>
    <a:masterClrMapping/>
  </p:clrMapOvr>
  <p:hf hdr="0" ftr="0" dt="0"/>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1_Copy/Image (60/40) &amp; Quote">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2" name="Text Placeholder 41"/>
          <p:cNvSpPr>
            <a:spLocks noGrp="1"/>
          </p:cNvSpPr>
          <p:nvPr>
            <p:ph type="body" sz="quarter" idx="16" hasCustomPrompt="1"/>
          </p:nvPr>
        </p:nvSpPr>
        <p:spPr>
          <a:xfrm>
            <a:off x="249303" y="1892896"/>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6" name="Content Placeholder 25"/>
          <p:cNvSpPr>
            <a:spLocks noGrp="1"/>
          </p:cNvSpPr>
          <p:nvPr>
            <p:ph sz="quarter" idx="20" hasCustomPrompt="1"/>
          </p:nvPr>
        </p:nvSpPr>
        <p:spPr>
          <a:xfrm>
            <a:off x="5581649" y="1889980"/>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7" name="Text Placeholder 41"/>
          <p:cNvSpPr>
            <a:spLocks noGrp="1"/>
          </p:cNvSpPr>
          <p:nvPr>
            <p:ph type="body" sz="quarter" idx="21" hasCustomPrompt="1"/>
          </p:nvPr>
        </p:nvSpPr>
        <p:spPr>
          <a:xfrm>
            <a:off x="5581649" y="4919861"/>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9" name="Text Placeholder 41"/>
          <p:cNvSpPr>
            <a:spLocks noGrp="1"/>
          </p:cNvSpPr>
          <p:nvPr>
            <p:ph type="body" sz="quarter" idx="22" hasCustomPrompt="1"/>
          </p:nvPr>
        </p:nvSpPr>
        <p:spPr>
          <a:xfrm>
            <a:off x="249303" y="5369522"/>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6" name="Group 15"/>
          <p:cNvGrpSpPr/>
          <p:nvPr/>
        </p:nvGrpSpPr>
        <p:grpSpPr>
          <a:xfrm>
            <a:off x="0" y="0"/>
            <a:ext cx="9144000" cy="6876000"/>
            <a:chOff x="0" y="0"/>
            <a:chExt cx="9144000" cy="6876000"/>
          </a:xfrm>
        </p:grpSpPr>
        <p:sp>
          <p:nvSpPr>
            <p:cNvPr id="17" name="Rectangle 16"/>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8" name="Rectangle 17"/>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9" name="Rectangle 18"/>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0" name="Rectangle 19"/>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21"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4135367786"/>
      </p:ext>
    </p:extLst>
  </p:cSld>
  <p:clrMapOvr>
    <a:masterClrMapping/>
  </p:clrMapOvr>
  <p:hf hdr="0" ftr="0" dt="0"/>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1_Copy/Image Equal">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1" name="Text Placeholder 41"/>
          <p:cNvSpPr>
            <a:spLocks noGrp="1"/>
          </p:cNvSpPr>
          <p:nvPr>
            <p:ph type="body" sz="quarter" idx="16" hasCustomPrompt="1"/>
          </p:nvPr>
        </p:nvSpPr>
        <p:spPr>
          <a:xfrm>
            <a:off x="260651" y="2022215"/>
            <a:ext cx="4059320"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5305425"/>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35"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6" name="Group 15"/>
          <p:cNvGrpSpPr/>
          <p:nvPr/>
        </p:nvGrpSpPr>
        <p:grpSpPr>
          <a:xfrm>
            <a:off x="0" y="0"/>
            <a:ext cx="9144000" cy="6876000"/>
            <a:chOff x="0" y="0"/>
            <a:chExt cx="9144000" cy="6876000"/>
          </a:xfrm>
        </p:grpSpPr>
        <p:sp>
          <p:nvSpPr>
            <p:cNvPr id="17" name="Rectangle 16"/>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8" name="Rectangle 17"/>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0" name="Rectangle 19"/>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3" name="Rectangle 22"/>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25"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531730045"/>
      </p:ext>
    </p:extLst>
  </p:cSld>
  <p:clrMapOvr>
    <a:masterClrMapping/>
  </p:clrMapOvr>
  <p:hf hdr="0" ftr="0" dt="0"/>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1_Copy &amp; Image / Image Equal Vendor Landscape 2">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1889980"/>
            <a:ext cx="3996443" cy="2489821"/>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1" name="Text Placeholder 41"/>
          <p:cNvSpPr>
            <a:spLocks noGrp="1"/>
          </p:cNvSpPr>
          <p:nvPr>
            <p:ph type="body" sz="quarter" idx="16" hasCustomPrompt="1"/>
          </p:nvPr>
        </p:nvSpPr>
        <p:spPr>
          <a:xfrm>
            <a:off x="260651" y="1892896"/>
            <a:ext cx="4059320" cy="1514797"/>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4379801"/>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15" name="Content Placeholder 25"/>
          <p:cNvSpPr>
            <a:spLocks noGrp="1"/>
          </p:cNvSpPr>
          <p:nvPr>
            <p:ph sz="quarter" idx="23" hasCustomPrompt="1"/>
          </p:nvPr>
        </p:nvSpPr>
        <p:spPr>
          <a:xfrm>
            <a:off x="260650" y="3587713"/>
            <a:ext cx="4059321" cy="1094047"/>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p:txBody>
      </p:sp>
      <p:sp>
        <p:nvSpPr>
          <p:cNvPr id="17"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8" name="Group 17"/>
          <p:cNvGrpSpPr/>
          <p:nvPr/>
        </p:nvGrpSpPr>
        <p:grpSpPr>
          <a:xfrm>
            <a:off x="0" y="0"/>
            <a:ext cx="9144000" cy="6876000"/>
            <a:chOff x="0" y="0"/>
            <a:chExt cx="9144000" cy="6876000"/>
          </a:xfrm>
        </p:grpSpPr>
        <p:sp>
          <p:nvSpPr>
            <p:cNvPr id="19" name="Rectangle 18"/>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0" name="Rectangle 19"/>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3" name="Rectangle 22"/>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5" name="Rectangle 24"/>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2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567313350"/>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404.xml"/><Relationship Id="rId13" Type="http://schemas.openxmlformats.org/officeDocument/2006/relationships/slideLayout" Target="../slideLayouts/slideLayout409.xml"/><Relationship Id="rId18" Type="http://schemas.openxmlformats.org/officeDocument/2006/relationships/slideLayout" Target="../slideLayouts/slideLayout414.xml"/><Relationship Id="rId26" Type="http://schemas.openxmlformats.org/officeDocument/2006/relationships/slideLayout" Target="../slideLayouts/slideLayout422.xml"/><Relationship Id="rId39" Type="http://schemas.openxmlformats.org/officeDocument/2006/relationships/slideLayout" Target="../slideLayouts/slideLayout435.xml"/><Relationship Id="rId3" Type="http://schemas.openxmlformats.org/officeDocument/2006/relationships/slideLayout" Target="../slideLayouts/slideLayout399.xml"/><Relationship Id="rId21" Type="http://schemas.openxmlformats.org/officeDocument/2006/relationships/slideLayout" Target="../slideLayouts/slideLayout417.xml"/><Relationship Id="rId34" Type="http://schemas.openxmlformats.org/officeDocument/2006/relationships/slideLayout" Target="../slideLayouts/slideLayout430.xml"/><Relationship Id="rId42" Type="http://schemas.openxmlformats.org/officeDocument/2006/relationships/slideLayout" Target="../slideLayouts/slideLayout438.xml"/><Relationship Id="rId7" Type="http://schemas.openxmlformats.org/officeDocument/2006/relationships/slideLayout" Target="../slideLayouts/slideLayout403.xml"/><Relationship Id="rId12" Type="http://schemas.openxmlformats.org/officeDocument/2006/relationships/slideLayout" Target="../slideLayouts/slideLayout408.xml"/><Relationship Id="rId17" Type="http://schemas.openxmlformats.org/officeDocument/2006/relationships/slideLayout" Target="../slideLayouts/slideLayout413.xml"/><Relationship Id="rId25" Type="http://schemas.openxmlformats.org/officeDocument/2006/relationships/slideLayout" Target="../slideLayouts/slideLayout421.xml"/><Relationship Id="rId33" Type="http://schemas.openxmlformats.org/officeDocument/2006/relationships/slideLayout" Target="../slideLayouts/slideLayout429.xml"/><Relationship Id="rId38" Type="http://schemas.openxmlformats.org/officeDocument/2006/relationships/slideLayout" Target="../slideLayouts/slideLayout434.xml"/><Relationship Id="rId2" Type="http://schemas.openxmlformats.org/officeDocument/2006/relationships/slideLayout" Target="../slideLayouts/slideLayout398.xml"/><Relationship Id="rId16" Type="http://schemas.openxmlformats.org/officeDocument/2006/relationships/slideLayout" Target="../slideLayouts/slideLayout412.xml"/><Relationship Id="rId20" Type="http://schemas.openxmlformats.org/officeDocument/2006/relationships/slideLayout" Target="../slideLayouts/slideLayout416.xml"/><Relationship Id="rId29" Type="http://schemas.openxmlformats.org/officeDocument/2006/relationships/slideLayout" Target="../slideLayouts/slideLayout425.xml"/><Relationship Id="rId41" Type="http://schemas.openxmlformats.org/officeDocument/2006/relationships/slideLayout" Target="../slideLayouts/slideLayout437.xml"/><Relationship Id="rId1" Type="http://schemas.openxmlformats.org/officeDocument/2006/relationships/slideLayout" Target="../slideLayouts/slideLayout397.xml"/><Relationship Id="rId6" Type="http://schemas.openxmlformats.org/officeDocument/2006/relationships/slideLayout" Target="../slideLayouts/slideLayout402.xml"/><Relationship Id="rId11" Type="http://schemas.openxmlformats.org/officeDocument/2006/relationships/slideLayout" Target="../slideLayouts/slideLayout407.xml"/><Relationship Id="rId24" Type="http://schemas.openxmlformats.org/officeDocument/2006/relationships/slideLayout" Target="../slideLayouts/slideLayout420.xml"/><Relationship Id="rId32" Type="http://schemas.openxmlformats.org/officeDocument/2006/relationships/slideLayout" Target="../slideLayouts/slideLayout428.xml"/><Relationship Id="rId37" Type="http://schemas.openxmlformats.org/officeDocument/2006/relationships/slideLayout" Target="../slideLayouts/slideLayout433.xml"/><Relationship Id="rId40" Type="http://schemas.openxmlformats.org/officeDocument/2006/relationships/slideLayout" Target="../slideLayouts/slideLayout436.xml"/><Relationship Id="rId5" Type="http://schemas.openxmlformats.org/officeDocument/2006/relationships/slideLayout" Target="../slideLayouts/slideLayout401.xml"/><Relationship Id="rId15" Type="http://schemas.openxmlformats.org/officeDocument/2006/relationships/slideLayout" Target="../slideLayouts/slideLayout411.xml"/><Relationship Id="rId23" Type="http://schemas.openxmlformats.org/officeDocument/2006/relationships/slideLayout" Target="../slideLayouts/slideLayout419.xml"/><Relationship Id="rId28" Type="http://schemas.openxmlformats.org/officeDocument/2006/relationships/slideLayout" Target="../slideLayouts/slideLayout424.xml"/><Relationship Id="rId36" Type="http://schemas.openxmlformats.org/officeDocument/2006/relationships/slideLayout" Target="../slideLayouts/slideLayout432.xml"/><Relationship Id="rId10" Type="http://schemas.openxmlformats.org/officeDocument/2006/relationships/slideLayout" Target="../slideLayouts/slideLayout406.xml"/><Relationship Id="rId19" Type="http://schemas.openxmlformats.org/officeDocument/2006/relationships/slideLayout" Target="../slideLayouts/slideLayout415.xml"/><Relationship Id="rId31" Type="http://schemas.openxmlformats.org/officeDocument/2006/relationships/slideLayout" Target="../slideLayouts/slideLayout427.xml"/><Relationship Id="rId44" Type="http://schemas.openxmlformats.org/officeDocument/2006/relationships/theme" Target="../theme/theme10.xml"/><Relationship Id="rId4" Type="http://schemas.openxmlformats.org/officeDocument/2006/relationships/slideLayout" Target="../slideLayouts/slideLayout400.xml"/><Relationship Id="rId9" Type="http://schemas.openxmlformats.org/officeDocument/2006/relationships/slideLayout" Target="../slideLayouts/slideLayout405.xml"/><Relationship Id="rId14" Type="http://schemas.openxmlformats.org/officeDocument/2006/relationships/slideLayout" Target="../slideLayouts/slideLayout410.xml"/><Relationship Id="rId22" Type="http://schemas.openxmlformats.org/officeDocument/2006/relationships/slideLayout" Target="../slideLayouts/slideLayout418.xml"/><Relationship Id="rId27" Type="http://schemas.openxmlformats.org/officeDocument/2006/relationships/slideLayout" Target="../slideLayouts/slideLayout423.xml"/><Relationship Id="rId30" Type="http://schemas.openxmlformats.org/officeDocument/2006/relationships/slideLayout" Target="../slideLayouts/slideLayout426.xml"/><Relationship Id="rId35" Type="http://schemas.openxmlformats.org/officeDocument/2006/relationships/slideLayout" Target="../slideLayouts/slideLayout431.xml"/><Relationship Id="rId43" Type="http://schemas.openxmlformats.org/officeDocument/2006/relationships/slideLayout" Target="../slideLayouts/slideLayout43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447.xml"/><Relationship Id="rId13" Type="http://schemas.openxmlformats.org/officeDocument/2006/relationships/slideLayout" Target="../slideLayouts/slideLayout452.xml"/><Relationship Id="rId18" Type="http://schemas.openxmlformats.org/officeDocument/2006/relationships/slideLayout" Target="../slideLayouts/slideLayout457.xml"/><Relationship Id="rId26" Type="http://schemas.openxmlformats.org/officeDocument/2006/relationships/slideLayout" Target="../slideLayouts/slideLayout465.xml"/><Relationship Id="rId39" Type="http://schemas.openxmlformats.org/officeDocument/2006/relationships/slideLayout" Target="../slideLayouts/slideLayout478.xml"/><Relationship Id="rId3" Type="http://schemas.openxmlformats.org/officeDocument/2006/relationships/slideLayout" Target="../slideLayouts/slideLayout442.xml"/><Relationship Id="rId21" Type="http://schemas.openxmlformats.org/officeDocument/2006/relationships/slideLayout" Target="../slideLayouts/slideLayout460.xml"/><Relationship Id="rId34" Type="http://schemas.openxmlformats.org/officeDocument/2006/relationships/slideLayout" Target="../slideLayouts/slideLayout473.xml"/><Relationship Id="rId42" Type="http://schemas.openxmlformats.org/officeDocument/2006/relationships/slideLayout" Target="../slideLayouts/slideLayout481.xml"/><Relationship Id="rId47" Type="http://schemas.openxmlformats.org/officeDocument/2006/relationships/theme" Target="../theme/theme11.xml"/><Relationship Id="rId7" Type="http://schemas.openxmlformats.org/officeDocument/2006/relationships/slideLayout" Target="../slideLayouts/slideLayout446.xml"/><Relationship Id="rId12" Type="http://schemas.openxmlformats.org/officeDocument/2006/relationships/slideLayout" Target="../slideLayouts/slideLayout451.xml"/><Relationship Id="rId17" Type="http://schemas.openxmlformats.org/officeDocument/2006/relationships/slideLayout" Target="../slideLayouts/slideLayout456.xml"/><Relationship Id="rId25" Type="http://schemas.openxmlformats.org/officeDocument/2006/relationships/slideLayout" Target="../slideLayouts/slideLayout464.xml"/><Relationship Id="rId33" Type="http://schemas.openxmlformats.org/officeDocument/2006/relationships/slideLayout" Target="../slideLayouts/slideLayout472.xml"/><Relationship Id="rId38" Type="http://schemas.openxmlformats.org/officeDocument/2006/relationships/slideLayout" Target="../slideLayouts/slideLayout477.xml"/><Relationship Id="rId46" Type="http://schemas.openxmlformats.org/officeDocument/2006/relationships/slideLayout" Target="../slideLayouts/slideLayout485.xml"/><Relationship Id="rId2" Type="http://schemas.openxmlformats.org/officeDocument/2006/relationships/slideLayout" Target="../slideLayouts/slideLayout441.xml"/><Relationship Id="rId16" Type="http://schemas.openxmlformats.org/officeDocument/2006/relationships/slideLayout" Target="../slideLayouts/slideLayout455.xml"/><Relationship Id="rId20" Type="http://schemas.openxmlformats.org/officeDocument/2006/relationships/slideLayout" Target="../slideLayouts/slideLayout459.xml"/><Relationship Id="rId29" Type="http://schemas.openxmlformats.org/officeDocument/2006/relationships/slideLayout" Target="../slideLayouts/slideLayout468.xml"/><Relationship Id="rId41" Type="http://schemas.openxmlformats.org/officeDocument/2006/relationships/slideLayout" Target="../slideLayouts/slideLayout480.xml"/><Relationship Id="rId1" Type="http://schemas.openxmlformats.org/officeDocument/2006/relationships/slideLayout" Target="../slideLayouts/slideLayout440.xml"/><Relationship Id="rId6" Type="http://schemas.openxmlformats.org/officeDocument/2006/relationships/slideLayout" Target="../slideLayouts/slideLayout445.xml"/><Relationship Id="rId11" Type="http://schemas.openxmlformats.org/officeDocument/2006/relationships/slideLayout" Target="../slideLayouts/slideLayout450.xml"/><Relationship Id="rId24" Type="http://schemas.openxmlformats.org/officeDocument/2006/relationships/slideLayout" Target="../slideLayouts/slideLayout463.xml"/><Relationship Id="rId32" Type="http://schemas.openxmlformats.org/officeDocument/2006/relationships/slideLayout" Target="../slideLayouts/slideLayout471.xml"/><Relationship Id="rId37" Type="http://schemas.openxmlformats.org/officeDocument/2006/relationships/slideLayout" Target="../slideLayouts/slideLayout476.xml"/><Relationship Id="rId40" Type="http://schemas.openxmlformats.org/officeDocument/2006/relationships/slideLayout" Target="../slideLayouts/slideLayout479.xml"/><Relationship Id="rId45" Type="http://schemas.openxmlformats.org/officeDocument/2006/relationships/slideLayout" Target="../slideLayouts/slideLayout484.xml"/><Relationship Id="rId5" Type="http://schemas.openxmlformats.org/officeDocument/2006/relationships/slideLayout" Target="../slideLayouts/slideLayout444.xml"/><Relationship Id="rId15" Type="http://schemas.openxmlformats.org/officeDocument/2006/relationships/slideLayout" Target="../slideLayouts/slideLayout454.xml"/><Relationship Id="rId23" Type="http://schemas.openxmlformats.org/officeDocument/2006/relationships/slideLayout" Target="../slideLayouts/slideLayout462.xml"/><Relationship Id="rId28" Type="http://schemas.openxmlformats.org/officeDocument/2006/relationships/slideLayout" Target="../slideLayouts/slideLayout467.xml"/><Relationship Id="rId36" Type="http://schemas.openxmlformats.org/officeDocument/2006/relationships/slideLayout" Target="../slideLayouts/slideLayout475.xml"/><Relationship Id="rId10" Type="http://schemas.openxmlformats.org/officeDocument/2006/relationships/slideLayout" Target="../slideLayouts/slideLayout449.xml"/><Relationship Id="rId19" Type="http://schemas.openxmlformats.org/officeDocument/2006/relationships/slideLayout" Target="../slideLayouts/slideLayout458.xml"/><Relationship Id="rId31" Type="http://schemas.openxmlformats.org/officeDocument/2006/relationships/slideLayout" Target="../slideLayouts/slideLayout470.xml"/><Relationship Id="rId44" Type="http://schemas.openxmlformats.org/officeDocument/2006/relationships/slideLayout" Target="../slideLayouts/slideLayout483.xml"/><Relationship Id="rId4" Type="http://schemas.openxmlformats.org/officeDocument/2006/relationships/slideLayout" Target="../slideLayouts/slideLayout443.xml"/><Relationship Id="rId9" Type="http://schemas.openxmlformats.org/officeDocument/2006/relationships/slideLayout" Target="../slideLayouts/slideLayout448.xml"/><Relationship Id="rId14" Type="http://schemas.openxmlformats.org/officeDocument/2006/relationships/slideLayout" Target="../slideLayouts/slideLayout453.xml"/><Relationship Id="rId22" Type="http://schemas.openxmlformats.org/officeDocument/2006/relationships/slideLayout" Target="../slideLayouts/slideLayout461.xml"/><Relationship Id="rId27" Type="http://schemas.openxmlformats.org/officeDocument/2006/relationships/slideLayout" Target="../slideLayouts/slideLayout466.xml"/><Relationship Id="rId30" Type="http://schemas.openxmlformats.org/officeDocument/2006/relationships/slideLayout" Target="../slideLayouts/slideLayout469.xml"/><Relationship Id="rId35" Type="http://schemas.openxmlformats.org/officeDocument/2006/relationships/slideLayout" Target="../slideLayouts/slideLayout474.xml"/><Relationship Id="rId43" Type="http://schemas.openxmlformats.org/officeDocument/2006/relationships/slideLayout" Target="../slideLayouts/slideLayout482.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493.xml"/><Relationship Id="rId13" Type="http://schemas.openxmlformats.org/officeDocument/2006/relationships/slideLayout" Target="../slideLayouts/slideLayout498.xml"/><Relationship Id="rId18" Type="http://schemas.openxmlformats.org/officeDocument/2006/relationships/slideLayout" Target="../slideLayouts/slideLayout503.xml"/><Relationship Id="rId26" Type="http://schemas.openxmlformats.org/officeDocument/2006/relationships/slideLayout" Target="../slideLayouts/slideLayout511.xml"/><Relationship Id="rId39" Type="http://schemas.openxmlformats.org/officeDocument/2006/relationships/slideLayout" Target="../slideLayouts/slideLayout524.xml"/><Relationship Id="rId3" Type="http://schemas.openxmlformats.org/officeDocument/2006/relationships/slideLayout" Target="../slideLayouts/slideLayout488.xml"/><Relationship Id="rId21" Type="http://schemas.openxmlformats.org/officeDocument/2006/relationships/slideLayout" Target="../slideLayouts/slideLayout506.xml"/><Relationship Id="rId34" Type="http://schemas.openxmlformats.org/officeDocument/2006/relationships/slideLayout" Target="../slideLayouts/slideLayout519.xml"/><Relationship Id="rId42" Type="http://schemas.openxmlformats.org/officeDocument/2006/relationships/slideLayout" Target="../slideLayouts/slideLayout527.xml"/><Relationship Id="rId7" Type="http://schemas.openxmlformats.org/officeDocument/2006/relationships/slideLayout" Target="../slideLayouts/slideLayout492.xml"/><Relationship Id="rId12" Type="http://schemas.openxmlformats.org/officeDocument/2006/relationships/slideLayout" Target="../slideLayouts/slideLayout497.xml"/><Relationship Id="rId17" Type="http://schemas.openxmlformats.org/officeDocument/2006/relationships/slideLayout" Target="../slideLayouts/slideLayout502.xml"/><Relationship Id="rId25" Type="http://schemas.openxmlformats.org/officeDocument/2006/relationships/slideLayout" Target="../slideLayouts/slideLayout510.xml"/><Relationship Id="rId33" Type="http://schemas.openxmlformats.org/officeDocument/2006/relationships/slideLayout" Target="../slideLayouts/slideLayout518.xml"/><Relationship Id="rId38" Type="http://schemas.openxmlformats.org/officeDocument/2006/relationships/slideLayout" Target="../slideLayouts/slideLayout523.xml"/><Relationship Id="rId2" Type="http://schemas.openxmlformats.org/officeDocument/2006/relationships/slideLayout" Target="../slideLayouts/slideLayout487.xml"/><Relationship Id="rId16" Type="http://schemas.openxmlformats.org/officeDocument/2006/relationships/slideLayout" Target="../slideLayouts/slideLayout501.xml"/><Relationship Id="rId20" Type="http://schemas.openxmlformats.org/officeDocument/2006/relationships/slideLayout" Target="../slideLayouts/slideLayout505.xml"/><Relationship Id="rId29" Type="http://schemas.openxmlformats.org/officeDocument/2006/relationships/slideLayout" Target="../slideLayouts/slideLayout514.xml"/><Relationship Id="rId41" Type="http://schemas.openxmlformats.org/officeDocument/2006/relationships/slideLayout" Target="../slideLayouts/slideLayout526.xml"/><Relationship Id="rId1" Type="http://schemas.openxmlformats.org/officeDocument/2006/relationships/slideLayout" Target="../slideLayouts/slideLayout486.xml"/><Relationship Id="rId6" Type="http://schemas.openxmlformats.org/officeDocument/2006/relationships/slideLayout" Target="../slideLayouts/slideLayout491.xml"/><Relationship Id="rId11" Type="http://schemas.openxmlformats.org/officeDocument/2006/relationships/slideLayout" Target="../slideLayouts/slideLayout496.xml"/><Relationship Id="rId24" Type="http://schemas.openxmlformats.org/officeDocument/2006/relationships/slideLayout" Target="../slideLayouts/slideLayout509.xml"/><Relationship Id="rId32" Type="http://schemas.openxmlformats.org/officeDocument/2006/relationships/slideLayout" Target="../slideLayouts/slideLayout517.xml"/><Relationship Id="rId37" Type="http://schemas.openxmlformats.org/officeDocument/2006/relationships/slideLayout" Target="../slideLayouts/slideLayout522.xml"/><Relationship Id="rId40" Type="http://schemas.openxmlformats.org/officeDocument/2006/relationships/slideLayout" Target="../slideLayouts/slideLayout525.xml"/><Relationship Id="rId45" Type="http://schemas.openxmlformats.org/officeDocument/2006/relationships/theme" Target="../theme/theme12.xml"/><Relationship Id="rId5" Type="http://schemas.openxmlformats.org/officeDocument/2006/relationships/slideLayout" Target="../slideLayouts/slideLayout490.xml"/><Relationship Id="rId15" Type="http://schemas.openxmlformats.org/officeDocument/2006/relationships/slideLayout" Target="../slideLayouts/slideLayout500.xml"/><Relationship Id="rId23" Type="http://schemas.openxmlformats.org/officeDocument/2006/relationships/slideLayout" Target="../slideLayouts/slideLayout508.xml"/><Relationship Id="rId28" Type="http://schemas.openxmlformats.org/officeDocument/2006/relationships/slideLayout" Target="../slideLayouts/slideLayout513.xml"/><Relationship Id="rId36" Type="http://schemas.openxmlformats.org/officeDocument/2006/relationships/slideLayout" Target="../slideLayouts/slideLayout521.xml"/><Relationship Id="rId10" Type="http://schemas.openxmlformats.org/officeDocument/2006/relationships/slideLayout" Target="../slideLayouts/slideLayout495.xml"/><Relationship Id="rId19" Type="http://schemas.openxmlformats.org/officeDocument/2006/relationships/slideLayout" Target="../slideLayouts/slideLayout504.xml"/><Relationship Id="rId31" Type="http://schemas.openxmlformats.org/officeDocument/2006/relationships/slideLayout" Target="../slideLayouts/slideLayout516.xml"/><Relationship Id="rId44" Type="http://schemas.openxmlformats.org/officeDocument/2006/relationships/slideLayout" Target="../slideLayouts/slideLayout529.xml"/><Relationship Id="rId4" Type="http://schemas.openxmlformats.org/officeDocument/2006/relationships/slideLayout" Target="../slideLayouts/slideLayout489.xml"/><Relationship Id="rId9" Type="http://schemas.openxmlformats.org/officeDocument/2006/relationships/slideLayout" Target="../slideLayouts/slideLayout494.xml"/><Relationship Id="rId14" Type="http://schemas.openxmlformats.org/officeDocument/2006/relationships/slideLayout" Target="../slideLayouts/slideLayout499.xml"/><Relationship Id="rId22" Type="http://schemas.openxmlformats.org/officeDocument/2006/relationships/slideLayout" Target="../slideLayouts/slideLayout507.xml"/><Relationship Id="rId27" Type="http://schemas.openxmlformats.org/officeDocument/2006/relationships/slideLayout" Target="../slideLayouts/slideLayout512.xml"/><Relationship Id="rId30" Type="http://schemas.openxmlformats.org/officeDocument/2006/relationships/slideLayout" Target="../slideLayouts/slideLayout515.xml"/><Relationship Id="rId35" Type="http://schemas.openxmlformats.org/officeDocument/2006/relationships/slideLayout" Target="../slideLayouts/slideLayout520.xml"/><Relationship Id="rId43" Type="http://schemas.openxmlformats.org/officeDocument/2006/relationships/slideLayout" Target="../slideLayouts/slideLayout528.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537.xml"/><Relationship Id="rId13" Type="http://schemas.openxmlformats.org/officeDocument/2006/relationships/slideLayout" Target="../slideLayouts/slideLayout542.xml"/><Relationship Id="rId18" Type="http://schemas.openxmlformats.org/officeDocument/2006/relationships/slideLayout" Target="../slideLayouts/slideLayout547.xml"/><Relationship Id="rId26" Type="http://schemas.openxmlformats.org/officeDocument/2006/relationships/slideLayout" Target="../slideLayouts/slideLayout555.xml"/><Relationship Id="rId39" Type="http://schemas.openxmlformats.org/officeDocument/2006/relationships/slideLayout" Target="../slideLayouts/slideLayout568.xml"/><Relationship Id="rId3" Type="http://schemas.openxmlformats.org/officeDocument/2006/relationships/slideLayout" Target="../slideLayouts/slideLayout532.xml"/><Relationship Id="rId21" Type="http://schemas.openxmlformats.org/officeDocument/2006/relationships/slideLayout" Target="../slideLayouts/slideLayout550.xml"/><Relationship Id="rId34" Type="http://schemas.openxmlformats.org/officeDocument/2006/relationships/slideLayout" Target="../slideLayouts/slideLayout563.xml"/><Relationship Id="rId42" Type="http://schemas.openxmlformats.org/officeDocument/2006/relationships/slideLayout" Target="../slideLayouts/slideLayout571.xml"/><Relationship Id="rId7" Type="http://schemas.openxmlformats.org/officeDocument/2006/relationships/slideLayout" Target="../slideLayouts/slideLayout536.xml"/><Relationship Id="rId12" Type="http://schemas.openxmlformats.org/officeDocument/2006/relationships/slideLayout" Target="../slideLayouts/slideLayout541.xml"/><Relationship Id="rId17" Type="http://schemas.openxmlformats.org/officeDocument/2006/relationships/slideLayout" Target="../slideLayouts/slideLayout546.xml"/><Relationship Id="rId25" Type="http://schemas.openxmlformats.org/officeDocument/2006/relationships/slideLayout" Target="../slideLayouts/slideLayout554.xml"/><Relationship Id="rId33" Type="http://schemas.openxmlformats.org/officeDocument/2006/relationships/slideLayout" Target="../slideLayouts/slideLayout562.xml"/><Relationship Id="rId38" Type="http://schemas.openxmlformats.org/officeDocument/2006/relationships/slideLayout" Target="../slideLayouts/slideLayout567.xml"/><Relationship Id="rId2" Type="http://schemas.openxmlformats.org/officeDocument/2006/relationships/slideLayout" Target="../slideLayouts/slideLayout531.xml"/><Relationship Id="rId16" Type="http://schemas.openxmlformats.org/officeDocument/2006/relationships/slideLayout" Target="../slideLayouts/slideLayout545.xml"/><Relationship Id="rId20" Type="http://schemas.openxmlformats.org/officeDocument/2006/relationships/slideLayout" Target="../slideLayouts/slideLayout549.xml"/><Relationship Id="rId29" Type="http://schemas.openxmlformats.org/officeDocument/2006/relationships/slideLayout" Target="../slideLayouts/slideLayout558.xml"/><Relationship Id="rId41" Type="http://schemas.openxmlformats.org/officeDocument/2006/relationships/slideLayout" Target="../slideLayouts/slideLayout570.xml"/><Relationship Id="rId1" Type="http://schemas.openxmlformats.org/officeDocument/2006/relationships/slideLayout" Target="../slideLayouts/slideLayout530.xml"/><Relationship Id="rId6" Type="http://schemas.openxmlformats.org/officeDocument/2006/relationships/slideLayout" Target="../slideLayouts/slideLayout535.xml"/><Relationship Id="rId11" Type="http://schemas.openxmlformats.org/officeDocument/2006/relationships/slideLayout" Target="../slideLayouts/slideLayout540.xml"/><Relationship Id="rId24" Type="http://schemas.openxmlformats.org/officeDocument/2006/relationships/slideLayout" Target="../slideLayouts/slideLayout553.xml"/><Relationship Id="rId32" Type="http://schemas.openxmlformats.org/officeDocument/2006/relationships/slideLayout" Target="../slideLayouts/slideLayout561.xml"/><Relationship Id="rId37" Type="http://schemas.openxmlformats.org/officeDocument/2006/relationships/slideLayout" Target="../slideLayouts/slideLayout566.xml"/><Relationship Id="rId40" Type="http://schemas.openxmlformats.org/officeDocument/2006/relationships/slideLayout" Target="../slideLayouts/slideLayout569.xml"/><Relationship Id="rId5" Type="http://schemas.openxmlformats.org/officeDocument/2006/relationships/slideLayout" Target="../slideLayouts/slideLayout534.xml"/><Relationship Id="rId15" Type="http://schemas.openxmlformats.org/officeDocument/2006/relationships/slideLayout" Target="../slideLayouts/slideLayout544.xml"/><Relationship Id="rId23" Type="http://schemas.openxmlformats.org/officeDocument/2006/relationships/slideLayout" Target="../slideLayouts/slideLayout552.xml"/><Relationship Id="rId28" Type="http://schemas.openxmlformats.org/officeDocument/2006/relationships/slideLayout" Target="../slideLayouts/slideLayout557.xml"/><Relationship Id="rId36" Type="http://schemas.openxmlformats.org/officeDocument/2006/relationships/slideLayout" Target="../slideLayouts/slideLayout565.xml"/><Relationship Id="rId10" Type="http://schemas.openxmlformats.org/officeDocument/2006/relationships/slideLayout" Target="../slideLayouts/slideLayout539.xml"/><Relationship Id="rId19" Type="http://schemas.openxmlformats.org/officeDocument/2006/relationships/slideLayout" Target="../slideLayouts/slideLayout548.xml"/><Relationship Id="rId31" Type="http://schemas.openxmlformats.org/officeDocument/2006/relationships/slideLayout" Target="../slideLayouts/slideLayout560.xml"/><Relationship Id="rId44" Type="http://schemas.openxmlformats.org/officeDocument/2006/relationships/theme" Target="../theme/theme13.xml"/><Relationship Id="rId4" Type="http://schemas.openxmlformats.org/officeDocument/2006/relationships/slideLayout" Target="../slideLayouts/slideLayout533.xml"/><Relationship Id="rId9" Type="http://schemas.openxmlformats.org/officeDocument/2006/relationships/slideLayout" Target="../slideLayouts/slideLayout538.xml"/><Relationship Id="rId14" Type="http://schemas.openxmlformats.org/officeDocument/2006/relationships/slideLayout" Target="../slideLayouts/slideLayout543.xml"/><Relationship Id="rId22" Type="http://schemas.openxmlformats.org/officeDocument/2006/relationships/slideLayout" Target="../slideLayouts/slideLayout551.xml"/><Relationship Id="rId27" Type="http://schemas.openxmlformats.org/officeDocument/2006/relationships/slideLayout" Target="../slideLayouts/slideLayout556.xml"/><Relationship Id="rId30" Type="http://schemas.openxmlformats.org/officeDocument/2006/relationships/slideLayout" Target="../slideLayouts/slideLayout559.xml"/><Relationship Id="rId35" Type="http://schemas.openxmlformats.org/officeDocument/2006/relationships/slideLayout" Target="../slideLayouts/slideLayout564.xml"/><Relationship Id="rId43" Type="http://schemas.openxmlformats.org/officeDocument/2006/relationships/slideLayout" Target="../slideLayouts/slideLayout572.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580.xml"/><Relationship Id="rId13" Type="http://schemas.openxmlformats.org/officeDocument/2006/relationships/slideLayout" Target="../slideLayouts/slideLayout585.xml"/><Relationship Id="rId18" Type="http://schemas.openxmlformats.org/officeDocument/2006/relationships/slideLayout" Target="../slideLayouts/slideLayout590.xml"/><Relationship Id="rId26" Type="http://schemas.openxmlformats.org/officeDocument/2006/relationships/slideLayout" Target="../slideLayouts/slideLayout598.xml"/><Relationship Id="rId39" Type="http://schemas.openxmlformats.org/officeDocument/2006/relationships/slideLayout" Target="../slideLayouts/slideLayout611.xml"/><Relationship Id="rId3" Type="http://schemas.openxmlformats.org/officeDocument/2006/relationships/slideLayout" Target="../slideLayouts/slideLayout575.xml"/><Relationship Id="rId21" Type="http://schemas.openxmlformats.org/officeDocument/2006/relationships/slideLayout" Target="../slideLayouts/slideLayout593.xml"/><Relationship Id="rId34" Type="http://schemas.openxmlformats.org/officeDocument/2006/relationships/slideLayout" Target="../slideLayouts/slideLayout606.xml"/><Relationship Id="rId42" Type="http://schemas.openxmlformats.org/officeDocument/2006/relationships/slideLayout" Target="../slideLayouts/slideLayout614.xml"/><Relationship Id="rId7" Type="http://schemas.openxmlformats.org/officeDocument/2006/relationships/slideLayout" Target="../slideLayouts/slideLayout579.xml"/><Relationship Id="rId12" Type="http://schemas.openxmlformats.org/officeDocument/2006/relationships/slideLayout" Target="../slideLayouts/slideLayout584.xml"/><Relationship Id="rId17" Type="http://schemas.openxmlformats.org/officeDocument/2006/relationships/slideLayout" Target="../slideLayouts/slideLayout589.xml"/><Relationship Id="rId25" Type="http://schemas.openxmlformats.org/officeDocument/2006/relationships/slideLayout" Target="../slideLayouts/slideLayout597.xml"/><Relationship Id="rId33" Type="http://schemas.openxmlformats.org/officeDocument/2006/relationships/slideLayout" Target="../slideLayouts/slideLayout605.xml"/><Relationship Id="rId38" Type="http://schemas.openxmlformats.org/officeDocument/2006/relationships/slideLayout" Target="../slideLayouts/slideLayout610.xml"/><Relationship Id="rId2" Type="http://schemas.openxmlformats.org/officeDocument/2006/relationships/slideLayout" Target="../slideLayouts/slideLayout574.xml"/><Relationship Id="rId16" Type="http://schemas.openxmlformats.org/officeDocument/2006/relationships/slideLayout" Target="../slideLayouts/slideLayout588.xml"/><Relationship Id="rId20" Type="http://schemas.openxmlformats.org/officeDocument/2006/relationships/slideLayout" Target="../slideLayouts/slideLayout592.xml"/><Relationship Id="rId29" Type="http://schemas.openxmlformats.org/officeDocument/2006/relationships/slideLayout" Target="../slideLayouts/slideLayout601.xml"/><Relationship Id="rId41" Type="http://schemas.openxmlformats.org/officeDocument/2006/relationships/slideLayout" Target="../slideLayouts/slideLayout613.xml"/><Relationship Id="rId1" Type="http://schemas.openxmlformats.org/officeDocument/2006/relationships/slideLayout" Target="../slideLayouts/slideLayout573.xml"/><Relationship Id="rId6" Type="http://schemas.openxmlformats.org/officeDocument/2006/relationships/slideLayout" Target="../slideLayouts/slideLayout578.xml"/><Relationship Id="rId11" Type="http://schemas.openxmlformats.org/officeDocument/2006/relationships/slideLayout" Target="../slideLayouts/slideLayout583.xml"/><Relationship Id="rId24" Type="http://schemas.openxmlformats.org/officeDocument/2006/relationships/slideLayout" Target="../slideLayouts/slideLayout596.xml"/><Relationship Id="rId32" Type="http://schemas.openxmlformats.org/officeDocument/2006/relationships/slideLayout" Target="../slideLayouts/slideLayout604.xml"/><Relationship Id="rId37" Type="http://schemas.openxmlformats.org/officeDocument/2006/relationships/slideLayout" Target="../slideLayouts/slideLayout609.xml"/><Relationship Id="rId40" Type="http://schemas.openxmlformats.org/officeDocument/2006/relationships/slideLayout" Target="../slideLayouts/slideLayout612.xml"/><Relationship Id="rId45" Type="http://schemas.openxmlformats.org/officeDocument/2006/relationships/theme" Target="../theme/theme14.xml"/><Relationship Id="rId5" Type="http://schemas.openxmlformats.org/officeDocument/2006/relationships/slideLayout" Target="../slideLayouts/slideLayout577.xml"/><Relationship Id="rId15" Type="http://schemas.openxmlformats.org/officeDocument/2006/relationships/slideLayout" Target="../slideLayouts/slideLayout587.xml"/><Relationship Id="rId23" Type="http://schemas.openxmlformats.org/officeDocument/2006/relationships/slideLayout" Target="../slideLayouts/slideLayout595.xml"/><Relationship Id="rId28" Type="http://schemas.openxmlformats.org/officeDocument/2006/relationships/slideLayout" Target="../slideLayouts/slideLayout600.xml"/><Relationship Id="rId36" Type="http://schemas.openxmlformats.org/officeDocument/2006/relationships/slideLayout" Target="../slideLayouts/slideLayout608.xml"/><Relationship Id="rId10" Type="http://schemas.openxmlformats.org/officeDocument/2006/relationships/slideLayout" Target="../slideLayouts/slideLayout582.xml"/><Relationship Id="rId19" Type="http://schemas.openxmlformats.org/officeDocument/2006/relationships/slideLayout" Target="../slideLayouts/slideLayout591.xml"/><Relationship Id="rId31" Type="http://schemas.openxmlformats.org/officeDocument/2006/relationships/slideLayout" Target="../slideLayouts/slideLayout603.xml"/><Relationship Id="rId44" Type="http://schemas.openxmlformats.org/officeDocument/2006/relationships/slideLayout" Target="../slideLayouts/slideLayout616.xml"/><Relationship Id="rId4" Type="http://schemas.openxmlformats.org/officeDocument/2006/relationships/slideLayout" Target="../slideLayouts/slideLayout576.xml"/><Relationship Id="rId9" Type="http://schemas.openxmlformats.org/officeDocument/2006/relationships/slideLayout" Target="../slideLayouts/slideLayout581.xml"/><Relationship Id="rId14" Type="http://schemas.openxmlformats.org/officeDocument/2006/relationships/slideLayout" Target="../slideLayouts/slideLayout586.xml"/><Relationship Id="rId22" Type="http://schemas.openxmlformats.org/officeDocument/2006/relationships/slideLayout" Target="../slideLayouts/slideLayout594.xml"/><Relationship Id="rId27" Type="http://schemas.openxmlformats.org/officeDocument/2006/relationships/slideLayout" Target="../slideLayouts/slideLayout599.xml"/><Relationship Id="rId30" Type="http://schemas.openxmlformats.org/officeDocument/2006/relationships/slideLayout" Target="../slideLayouts/slideLayout602.xml"/><Relationship Id="rId35" Type="http://schemas.openxmlformats.org/officeDocument/2006/relationships/slideLayout" Target="../slideLayouts/slideLayout607.xml"/><Relationship Id="rId43" Type="http://schemas.openxmlformats.org/officeDocument/2006/relationships/slideLayout" Target="../slideLayouts/slideLayout615.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624.xml"/><Relationship Id="rId13" Type="http://schemas.openxmlformats.org/officeDocument/2006/relationships/slideLayout" Target="../slideLayouts/slideLayout629.xml"/><Relationship Id="rId18" Type="http://schemas.openxmlformats.org/officeDocument/2006/relationships/slideLayout" Target="../slideLayouts/slideLayout634.xml"/><Relationship Id="rId26" Type="http://schemas.openxmlformats.org/officeDocument/2006/relationships/slideLayout" Target="../slideLayouts/slideLayout642.xml"/><Relationship Id="rId39" Type="http://schemas.openxmlformats.org/officeDocument/2006/relationships/slideLayout" Target="../slideLayouts/slideLayout655.xml"/><Relationship Id="rId3" Type="http://schemas.openxmlformats.org/officeDocument/2006/relationships/slideLayout" Target="../slideLayouts/slideLayout619.xml"/><Relationship Id="rId21" Type="http://schemas.openxmlformats.org/officeDocument/2006/relationships/slideLayout" Target="../slideLayouts/slideLayout637.xml"/><Relationship Id="rId34" Type="http://schemas.openxmlformats.org/officeDocument/2006/relationships/slideLayout" Target="../slideLayouts/slideLayout650.xml"/><Relationship Id="rId42" Type="http://schemas.openxmlformats.org/officeDocument/2006/relationships/slideLayout" Target="../slideLayouts/slideLayout658.xml"/><Relationship Id="rId7" Type="http://schemas.openxmlformats.org/officeDocument/2006/relationships/slideLayout" Target="../slideLayouts/slideLayout623.xml"/><Relationship Id="rId12" Type="http://schemas.openxmlformats.org/officeDocument/2006/relationships/slideLayout" Target="../slideLayouts/slideLayout628.xml"/><Relationship Id="rId17" Type="http://schemas.openxmlformats.org/officeDocument/2006/relationships/slideLayout" Target="../slideLayouts/slideLayout633.xml"/><Relationship Id="rId25" Type="http://schemas.openxmlformats.org/officeDocument/2006/relationships/slideLayout" Target="../slideLayouts/slideLayout641.xml"/><Relationship Id="rId33" Type="http://schemas.openxmlformats.org/officeDocument/2006/relationships/slideLayout" Target="../slideLayouts/slideLayout649.xml"/><Relationship Id="rId38" Type="http://schemas.openxmlformats.org/officeDocument/2006/relationships/slideLayout" Target="../slideLayouts/slideLayout654.xml"/><Relationship Id="rId2" Type="http://schemas.openxmlformats.org/officeDocument/2006/relationships/slideLayout" Target="../slideLayouts/slideLayout618.xml"/><Relationship Id="rId16" Type="http://schemas.openxmlformats.org/officeDocument/2006/relationships/slideLayout" Target="../slideLayouts/slideLayout632.xml"/><Relationship Id="rId20" Type="http://schemas.openxmlformats.org/officeDocument/2006/relationships/slideLayout" Target="../slideLayouts/slideLayout636.xml"/><Relationship Id="rId29" Type="http://schemas.openxmlformats.org/officeDocument/2006/relationships/slideLayout" Target="../slideLayouts/slideLayout645.xml"/><Relationship Id="rId41" Type="http://schemas.openxmlformats.org/officeDocument/2006/relationships/slideLayout" Target="../slideLayouts/slideLayout657.xml"/><Relationship Id="rId1" Type="http://schemas.openxmlformats.org/officeDocument/2006/relationships/slideLayout" Target="../slideLayouts/slideLayout617.xml"/><Relationship Id="rId6" Type="http://schemas.openxmlformats.org/officeDocument/2006/relationships/slideLayout" Target="../slideLayouts/slideLayout622.xml"/><Relationship Id="rId11" Type="http://schemas.openxmlformats.org/officeDocument/2006/relationships/slideLayout" Target="../slideLayouts/slideLayout627.xml"/><Relationship Id="rId24" Type="http://schemas.openxmlformats.org/officeDocument/2006/relationships/slideLayout" Target="../slideLayouts/slideLayout640.xml"/><Relationship Id="rId32" Type="http://schemas.openxmlformats.org/officeDocument/2006/relationships/slideLayout" Target="../slideLayouts/slideLayout648.xml"/><Relationship Id="rId37" Type="http://schemas.openxmlformats.org/officeDocument/2006/relationships/slideLayout" Target="../slideLayouts/slideLayout653.xml"/><Relationship Id="rId40" Type="http://schemas.openxmlformats.org/officeDocument/2006/relationships/slideLayout" Target="../slideLayouts/slideLayout656.xml"/><Relationship Id="rId45" Type="http://schemas.openxmlformats.org/officeDocument/2006/relationships/theme" Target="../theme/theme15.xml"/><Relationship Id="rId5" Type="http://schemas.openxmlformats.org/officeDocument/2006/relationships/slideLayout" Target="../slideLayouts/slideLayout621.xml"/><Relationship Id="rId15" Type="http://schemas.openxmlformats.org/officeDocument/2006/relationships/slideLayout" Target="../slideLayouts/slideLayout631.xml"/><Relationship Id="rId23" Type="http://schemas.openxmlformats.org/officeDocument/2006/relationships/slideLayout" Target="../slideLayouts/slideLayout639.xml"/><Relationship Id="rId28" Type="http://schemas.openxmlformats.org/officeDocument/2006/relationships/slideLayout" Target="../slideLayouts/slideLayout644.xml"/><Relationship Id="rId36" Type="http://schemas.openxmlformats.org/officeDocument/2006/relationships/slideLayout" Target="../slideLayouts/slideLayout652.xml"/><Relationship Id="rId10" Type="http://schemas.openxmlformats.org/officeDocument/2006/relationships/slideLayout" Target="../slideLayouts/slideLayout626.xml"/><Relationship Id="rId19" Type="http://schemas.openxmlformats.org/officeDocument/2006/relationships/slideLayout" Target="../slideLayouts/slideLayout635.xml"/><Relationship Id="rId31" Type="http://schemas.openxmlformats.org/officeDocument/2006/relationships/slideLayout" Target="../slideLayouts/slideLayout647.xml"/><Relationship Id="rId44" Type="http://schemas.openxmlformats.org/officeDocument/2006/relationships/slideLayout" Target="../slideLayouts/slideLayout660.xml"/><Relationship Id="rId4" Type="http://schemas.openxmlformats.org/officeDocument/2006/relationships/slideLayout" Target="../slideLayouts/slideLayout620.xml"/><Relationship Id="rId9" Type="http://schemas.openxmlformats.org/officeDocument/2006/relationships/slideLayout" Target="../slideLayouts/slideLayout625.xml"/><Relationship Id="rId14" Type="http://schemas.openxmlformats.org/officeDocument/2006/relationships/slideLayout" Target="../slideLayouts/slideLayout630.xml"/><Relationship Id="rId22" Type="http://schemas.openxmlformats.org/officeDocument/2006/relationships/slideLayout" Target="../slideLayouts/slideLayout638.xml"/><Relationship Id="rId27" Type="http://schemas.openxmlformats.org/officeDocument/2006/relationships/slideLayout" Target="../slideLayouts/slideLayout643.xml"/><Relationship Id="rId30" Type="http://schemas.openxmlformats.org/officeDocument/2006/relationships/slideLayout" Target="../slideLayouts/slideLayout646.xml"/><Relationship Id="rId35" Type="http://schemas.openxmlformats.org/officeDocument/2006/relationships/slideLayout" Target="../slideLayouts/slideLayout651.xml"/><Relationship Id="rId43" Type="http://schemas.openxmlformats.org/officeDocument/2006/relationships/slideLayout" Target="../slideLayouts/slideLayout659.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668.xml"/><Relationship Id="rId13" Type="http://schemas.openxmlformats.org/officeDocument/2006/relationships/slideLayout" Target="../slideLayouts/slideLayout673.xml"/><Relationship Id="rId18" Type="http://schemas.openxmlformats.org/officeDocument/2006/relationships/slideLayout" Target="../slideLayouts/slideLayout678.xml"/><Relationship Id="rId26" Type="http://schemas.openxmlformats.org/officeDocument/2006/relationships/slideLayout" Target="../slideLayouts/slideLayout686.xml"/><Relationship Id="rId39" Type="http://schemas.openxmlformats.org/officeDocument/2006/relationships/slideLayout" Target="../slideLayouts/slideLayout699.xml"/><Relationship Id="rId3" Type="http://schemas.openxmlformats.org/officeDocument/2006/relationships/slideLayout" Target="../slideLayouts/slideLayout663.xml"/><Relationship Id="rId21" Type="http://schemas.openxmlformats.org/officeDocument/2006/relationships/slideLayout" Target="../slideLayouts/slideLayout681.xml"/><Relationship Id="rId34" Type="http://schemas.openxmlformats.org/officeDocument/2006/relationships/slideLayout" Target="../slideLayouts/slideLayout694.xml"/><Relationship Id="rId42" Type="http://schemas.openxmlformats.org/officeDocument/2006/relationships/slideLayout" Target="../slideLayouts/slideLayout702.xml"/><Relationship Id="rId7" Type="http://schemas.openxmlformats.org/officeDocument/2006/relationships/slideLayout" Target="../slideLayouts/slideLayout667.xml"/><Relationship Id="rId12" Type="http://schemas.openxmlformats.org/officeDocument/2006/relationships/slideLayout" Target="../slideLayouts/slideLayout672.xml"/><Relationship Id="rId17" Type="http://schemas.openxmlformats.org/officeDocument/2006/relationships/slideLayout" Target="../slideLayouts/slideLayout677.xml"/><Relationship Id="rId25" Type="http://schemas.openxmlformats.org/officeDocument/2006/relationships/slideLayout" Target="../slideLayouts/slideLayout685.xml"/><Relationship Id="rId33" Type="http://schemas.openxmlformats.org/officeDocument/2006/relationships/slideLayout" Target="../slideLayouts/slideLayout693.xml"/><Relationship Id="rId38" Type="http://schemas.openxmlformats.org/officeDocument/2006/relationships/slideLayout" Target="../slideLayouts/slideLayout698.xml"/><Relationship Id="rId2" Type="http://schemas.openxmlformats.org/officeDocument/2006/relationships/slideLayout" Target="../slideLayouts/slideLayout662.xml"/><Relationship Id="rId16" Type="http://schemas.openxmlformats.org/officeDocument/2006/relationships/slideLayout" Target="../slideLayouts/slideLayout676.xml"/><Relationship Id="rId20" Type="http://schemas.openxmlformats.org/officeDocument/2006/relationships/slideLayout" Target="../slideLayouts/slideLayout680.xml"/><Relationship Id="rId29" Type="http://schemas.openxmlformats.org/officeDocument/2006/relationships/slideLayout" Target="../slideLayouts/slideLayout689.xml"/><Relationship Id="rId41" Type="http://schemas.openxmlformats.org/officeDocument/2006/relationships/slideLayout" Target="../slideLayouts/slideLayout701.xml"/><Relationship Id="rId1" Type="http://schemas.openxmlformats.org/officeDocument/2006/relationships/slideLayout" Target="../slideLayouts/slideLayout661.xml"/><Relationship Id="rId6" Type="http://schemas.openxmlformats.org/officeDocument/2006/relationships/slideLayout" Target="../slideLayouts/slideLayout666.xml"/><Relationship Id="rId11" Type="http://schemas.openxmlformats.org/officeDocument/2006/relationships/slideLayout" Target="../slideLayouts/slideLayout671.xml"/><Relationship Id="rId24" Type="http://schemas.openxmlformats.org/officeDocument/2006/relationships/slideLayout" Target="../slideLayouts/slideLayout684.xml"/><Relationship Id="rId32" Type="http://schemas.openxmlformats.org/officeDocument/2006/relationships/slideLayout" Target="../slideLayouts/slideLayout692.xml"/><Relationship Id="rId37" Type="http://schemas.openxmlformats.org/officeDocument/2006/relationships/slideLayout" Target="../slideLayouts/slideLayout697.xml"/><Relationship Id="rId40" Type="http://schemas.openxmlformats.org/officeDocument/2006/relationships/slideLayout" Target="../slideLayouts/slideLayout700.xml"/><Relationship Id="rId45" Type="http://schemas.openxmlformats.org/officeDocument/2006/relationships/theme" Target="../theme/theme16.xml"/><Relationship Id="rId5" Type="http://schemas.openxmlformats.org/officeDocument/2006/relationships/slideLayout" Target="../slideLayouts/slideLayout665.xml"/><Relationship Id="rId15" Type="http://schemas.openxmlformats.org/officeDocument/2006/relationships/slideLayout" Target="../slideLayouts/slideLayout675.xml"/><Relationship Id="rId23" Type="http://schemas.openxmlformats.org/officeDocument/2006/relationships/slideLayout" Target="../slideLayouts/slideLayout683.xml"/><Relationship Id="rId28" Type="http://schemas.openxmlformats.org/officeDocument/2006/relationships/slideLayout" Target="../slideLayouts/slideLayout688.xml"/><Relationship Id="rId36" Type="http://schemas.openxmlformats.org/officeDocument/2006/relationships/slideLayout" Target="../slideLayouts/slideLayout696.xml"/><Relationship Id="rId10" Type="http://schemas.openxmlformats.org/officeDocument/2006/relationships/slideLayout" Target="../slideLayouts/slideLayout670.xml"/><Relationship Id="rId19" Type="http://schemas.openxmlformats.org/officeDocument/2006/relationships/slideLayout" Target="../slideLayouts/slideLayout679.xml"/><Relationship Id="rId31" Type="http://schemas.openxmlformats.org/officeDocument/2006/relationships/slideLayout" Target="../slideLayouts/slideLayout691.xml"/><Relationship Id="rId44" Type="http://schemas.openxmlformats.org/officeDocument/2006/relationships/slideLayout" Target="../slideLayouts/slideLayout704.xml"/><Relationship Id="rId4" Type="http://schemas.openxmlformats.org/officeDocument/2006/relationships/slideLayout" Target="../slideLayouts/slideLayout664.xml"/><Relationship Id="rId9" Type="http://schemas.openxmlformats.org/officeDocument/2006/relationships/slideLayout" Target="../slideLayouts/slideLayout669.xml"/><Relationship Id="rId14" Type="http://schemas.openxmlformats.org/officeDocument/2006/relationships/slideLayout" Target="../slideLayouts/slideLayout674.xml"/><Relationship Id="rId22" Type="http://schemas.openxmlformats.org/officeDocument/2006/relationships/slideLayout" Target="../slideLayouts/slideLayout682.xml"/><Relationship Id="rId27" Type="http://schemas.openxmlformats.org/officeDocument/2006/relationships/slideLayout" Target="../slideLayouts/slideLayout687.xml"/><Relationship Id="rId30" Type="http://schemas.openxmlformats.org/officeDocument/2006/relationships/slideLayout" Target="../slideLayouts/slideLayout690.xml"/><Relationship Id="rId35" Type="http://schemas.openxmlformats.org/officeDocument/2006/relationships/slideLayout" Target="../slideLayouts/slideLayout695.xml"/><Relationship Id="rId43" Type="http://schemas.openxmlformats.org/officeDocument/2006/relationships/slideLayout" Target="../slideLayouts/slideLayout703.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712.xml"/><Relationship Id="rId13" Type="http://schemas.openxmlformats.org/officeDocument/2006/relationships/slideLayout" Target="../slideLayouts/slideLayout717.xml"/><Relationship Id="rId18" Type="http://schemas.openxmlformats.org/officeDocument/2006/relationships/slideLayout" Target="../slideLayouts/slideLayout722.xml"/><Relationship Id="rId26" Type="http://schemas.openxmlformats.org/officeDocument/2006/relationships/slideLayout" Target="../slideLayouts/slideLayout730.xml"/><Relationship Id="rId3" Type="http://schemas.openxmlformats.org/officeDocument/2006/relationships/slideLayout" Target="../slideLayouts/slideLayout707.xml"/><Relationship Id="rId21" Type="http://schemas.openxmlformats.org/officeDocument/2006/relationships/slideLayout" Target="../slideLayouts/slideLayout725.xml"/><Relationship Id="rId7" Type="http://schemas.openxmlformats.org/officeDocument/2006/relationships/slideLayout" Target="../slideLayouts/slideLayout711.xml"/><Relationship Id="rId12" Type="http://schemas.openxmlformats.org/officeDocument/2006/relationships/slideLayout" Target="../slideLayouts/slideLayout716.xml"/><Relationship Id="rId17" Type="http://schemas.openxmlformats.org/officeDocument/2006/relationships/slideLayout" Target="../slideLayouts/slideLayout721.xml"/><Relationship Id="rId25" Type="http://schemas.openxmlformats.org/officeDocument/2006/relationships/slideLayout" Target="../slideLayouts/slideLayout729.xml"/><Relationship Id="rId2" Type="http://schemas.openxmlformats.org/officeDocument/2006/relationships/slideLayout" Target="../slideLayouts/slideLayout706.xml"/><Relationship Id="rId16" Type="http://schemas.openxmlformats.org/officeDocument/2006/relationships/slideLayout" Target="../slideLayouts/slideLayout720.xml"/><Relationship Id="rId20" Type="http://schemas.openxmlformats.org/officeDocument/2006/relationships/slideLayout" Target="../slideLayouts/slideLayout724.xml"/><Relationship Id="rId29" Type="http://schemas.openxmlformats.org/officeDocument/2006/relationships/slideLayout" Target="../slideLayouts/slideLayout733.xml"/><Relationship Id="rId1" Type="http://schemas.openxmlformats.org/officeDocument/2006/relationships/slideLayout" Target="../slideLayouts/slideLayout705.xml"/><Relationship Id="rId6" Type="http://schemas.openxmlformats.org/officeDocument/2006/relationships/slideLayout" Target="../slideLayouts/slideLayout710.xml"/><Relationship Id="rId11" Type="http://schemas.openxmlformats.org/officeDocument/2006/relationships/slideLayout" Target="../slideLayouts/slideLayout715.xml"/><Relationship Id="rId24" Type="http://schemas.openxmlformats.org/officeDocument/2006/relationships/slideLayout" Target="../slideLayouts/slideLayout728.xml"/><Relationship Id="rId5" Type="http://schemas.openxmlformats.org/officeDocument/2006/relationships/slideLayout" Target="../slideLayouts/slideLayout709.xml"/><Relationship Id="rId15" Type="http://schemas.openxmlformats.org/officeDocument/2006/relationships/slideLayout" Target="../slideLayouts/slideLayout719.xml"/><Relationship Id="rId23" Type="http://schemas.openxmlformats.org/officeDocument/2006/relationships/slideLayout" Target="../slideLayouts/slideLayout727.xml"/><Relationship Id="rId28" Type="http://schemas.openxmlformats.org/officeDocument/2006/relationships/slideLayout" Target="../slideLayouts/slideLayout732.xml"/><Relationship Id="rId10" Type="http://schemas.openxmlformats.org/officeDocument/2006/relationships/slideLayout" Target="../slideLayouts/slideLayout714.xml"/><Relationship Id="rId19" Type="http://schemas.openxmlformats.org/officeDocument/2006/relationships/slideLayout" Target="../slideLayouts/slideLayout723.xml"/><Relationship Id="rId31" Type="http://schemas.openxmlformats.org/officeDocument/2006/relationships/theme" Target="../theme/theme17.xml"/><Relationship Id="rId4" Type="http://schemas.openxmlformats.org/officeDocument/2006/relationships/slideLayout" Target="../slideLayouts/slideLayout708.xml"/><Relationship Id="rId9" Type="http://schemas.openxmlformats.org/officeDocument/2006/relationships/slideLayout" Target="../slideLayouts/slideLayout713.xml"/><Relationship Id="rId14" Type="http://schemas.openxmlformats.org/officeDocument/2006/relationships/slideLayout" Target="../slideLayouts/slideLayout718.xml"/><Relationship Id="rId22" Type="http://schemas.openxmlformats.org/officeDocument/2006/relationships/slideLayout" Target="../slideLayouts/slideLayout726.xml"/><Relationship Id="rId27" Type="http://schemas.openxmlformats.org/officeDocument/2006/relationships/slideLayout" Target="../slideLayouts/slideLayout731.xml"/><Relationship Id="rId30" Type="http://schemas.openxmlformats.org/officeDocument/2006/relationships/slideLayout" Target="../slideLayouts/slideLayout734.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742.xml"/><Relationship Id="rId13" Type="http://schemas.openxmlformats.org/officeDocument/2006/relationships/slideLayout" Target="../slideLayouts/slideLayout747.xml"/><Relationship Id="rId18" Type="http://schemas.openxmlformats.org/officeDocument/2006/relationships/slideLayout" Target="../slideLayouts/slideLayout752.xml"/><Relationship Id="rId26" Type="http://schemas.openxmlformats.org/officeDocument/2006/relationships/slideLayout" Target="../slideLayouts/slideLayout760.xml"/><Relationship Id="rId3" Type="http://schemas.openxmlformats.org/officeDocument/2006/relationships/slideLayout" Target="../slideLayouts/slideLayout737.xml"/><Relationship Id="rId21" Type="http://schemas.openxmlformats.org/officeDocument/2006/relationships/slideLayout" Target="../slideLayouts/slideLayout755.xml"/><Relationship Id="rId7" Type="http://schemas.openxmlformats.org/officeDocument/2006/relationships/slideLayout" Target="../slideLayouts/slideLayout741.xml"/><Relationship Id="rId12" Type="http://schemas.openxmlformats.org/officeDocument/2006/relationships/slideLayout" Target="../slideLayouts/slideLayout746.xml"/><Relationship Id="rId17" Type="http://schemas.openxmlformats.org/officeDocument/2006/relationships/slideLayout" Target="../slideLayouts/slideLayout751.xml"/><Relationship Id="rId25" Type="http://schemas.openxmlformats.org/officeDocument/2006/relationships/slideLayout" Target="../slideLayouts/slideLayout759.xml"/><Relationship Id="rId2" Type="http://schemas.openxmlformats.org/officeDocument/2006/relationships/slideLayout" Target="../slideLayouts/slideLayout736.xml"/><Relationship Id="rId16" Type="http://schemas.openxmlformats.org/officeDocument/2006/relationships/slideLayout" Target="../slideLayouts/slideLayout750.xml"/><Relationship Id="rId20" Type="http://schemas.openxmlformats.org/officeDocument/2006/relationships/slideLayout" Target="../slideLayouts/slideLayout754.xml"/><Relationship Id="rId29" Type="http://schemas.openxmlformats.org/officeDocument/2006/relationships/slideLayout" Target="../slideLayouts/slideLayout763.xml"/><Relationship Id="rId1" Type="http://schemas.openxmlformats.org/officeDocument/2006/relationships/slideLayout" Target="../slideLayouts/slideLayout735.xml"/><Relationship Id="rId6" Type="http://schemas.openxmlformats.org/officeDocument/2006/relationships/slideLayout" Target="../slideLayouts/slideLayout740.xml"/><Relationship Id="rId11" Type="http://schemas.openxmlformats.org/officeDocument/2006/relationships/slideLayout" Target="../slideLayouts/slideLayout745.xml"/><Relationship Id="rId24" Type="http://schemas.openxmlformats.org/officeDocument/2006/relationships/slideLayout" Target="../slideLayouts/slideLayout758.xml"/><Relationship Id="rId5" Type="http://schemas.openxmlformats.org/officeDocument/2006/relationships/slideLayout" Target="../slideLayouts/slideLayout739.xml"/><Relationship Id="rId15" Type="http://schemas.openxmlformats.org/officeDocument/2006/relationships/slideLayout" Target="../slideLayouts/slideLayout749.xml"/><Relationship Id="rId23" Type="http://schemas.openxmlformats.org/officeDocument/2006/relationships/slideLayout" Target="../slideLayouts/slideLayout757.xml"/><Relationship Id="rId28" Type="http://schemas.openxmlformats.org/officeDocument/2006/relationships/slideLayout" Target="../slideLayouts/slideLayout762.xml"/><Relationship Id="rId10" Type="http://schemas.openxmlformats.org/officeDocument/2006/relationships/slideLayout" Target="../slideLayouts/slideLayout744.xml"/><Relationship Id="rId19" Type="http://schemas.openxmlformats.org/officeDocument/2006/relationships/slideLayout" Target="../slideLayouts/slideLayout753.xml"/><Relationship Id="rId31" Type="http://schemas.openxmlformats.org/officeDocument/2006/relationships/theme" Target="../theme/theme18.xml"/><Relationship Id="rId4" Type="http://schemas.openxmlformats.org/officeDocument/2006/relationships/slideLayout" Target="../slideLayouts/slideLayout738.xml"/><Relationship Id="rId9" Type="http://schemas.openxmlformats.org/officeDocument/2006/relationships/slideLayout" Target="../slideLayouts/slideLayout743.xml"/><Relationship Id="rId14" Type="http://schemas.openxmlformats.org/officeDocument/2006/relationships/slideLayout" Target="../slideLayouts/slideLayout748.xml"/><Relationship Id="rId22" Type="http://schemas.openxmlformats.org/officeDocument/2006/relationships/slideLayout" Target="../slideLayouts/slideLayout756.xml"/><Relationship Id="rId27" Type="http://schemas.openxmlformats.org/officeDocument/2006/relationships/slideLayout" Target="../slideLayouts/slideLayout761.xml"/><Relationship Id="rId30" Type="http://schemas.openxmlformats.org/officeDocument/2006/relationships/slideLayout" Target="../slideLayouts/slideLayout764.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772.xml"/><Relationship Id="rId13" Type="http://schemas.openxmlformats.org/officeDocument/2006/relationships/slideLayout" Target="../slideLayouts/slideLayout777.xml"/><Relationship Id="rId18" Type="http://schemas.openxmlformats.org/officeDocument/2006/relationships/slideLayout" Target="../slideLayouts/slideLayout782.xml"/><Relationship Id="rId26" Type="http://schemas.openxmlformats.org/officeDocument/2006/relationships/slideLayout" Target="../slideLayouts/slideLayout790.xml"/><Relationship Id="rId3" Type="http://schemas.openxmlformats.org/officeDocument/2006/relationships/slideLayout" Target="../slideLayouts/slideLayout767.xml"/><Relationship Id="rId21" Type="http://schemas.openxmlformats.org/officeDocument/2006/relationships/slideLayout" Target="../slideLayouts/slideLayout785.xml"/><Relationship Id="rId7" Type="http://schemas.openxmlformats.org/officeDocument/2006/relationships/slideLayout" Target="../slideLayouts/slideLayout771.xml"/><Relationship Id="rId12" Type="http://schemas.openxmlformats.org/officeDocument/2006/relationships/slideLayout" Target="../slideLayouts/slideLayout776.xml"/><Relationship Id="rId17" Type="http://schemas.openxmlformats.org/officeDocument/2006/relationships/slideLayout" Target="../slideLayouts/slideLayout781.xml"/><Relationship Id="rId25" Type="http://schemas.openxmlformats.org/officeDocument/2006/relationships/slideLayout" Target="../slideLayouts/slideLayout789.xml"/><Relationship Id="rId2" Type="http://schemas.openxmlformats.org/officeDocument/2006/relationships/slideLayout" Target="../slideLayouts/slideLayout766.xml"/><Relationship Id="rId16" Type="http://schemas.openxmlformats.org/officeDocument/2006/relationships/slideLayout" Target="../slideLayouts/slideLayout780.xml"/><Relationship Id="rId20" Type="http://schemas.openxmlformats.org/officeDocument/2006/relationships/slideLayout" Target="../slideLayouts/slideLayout784.xml"/><Relationship Id="rId29" Type="http://schemas.openxmlformats.org/officeDocument/2006/relationships/slideLayout" Target="../slideLayouts/slideLayout793.xml"/><Relationship Id="rId1" Type="http://schemas.openxmlformats.org/officeDocument/2006/relationships/slideLayout" Target="../slideLayouts/slideLayout765.xml"/><Relationship Id="rId6" Type="http://schemas.openxmlformats.org/officeDocument/2006/relationships/slideLayout" Target="../slideLayouts/slideLayout770.xml"/><Relationship Id="rId11" Type="http://schemas.openxmlformats.org/officeDocument/2006/relationships/slideLayout" Target="../slideLayouts/slideLayout775.xml"/><Relationship Id="rId24" Type="http://schemas.openxmlformats.org/officeDocument/2006/relationships/slideLayout" Target="../slideLayouts/slideLayout788.xml"/><Relationship Id="rId5" Type="http://schemas.openxmlformats.org/officeDocument/2006/relationships/slideLayout" Target="../slideLayouts/slideLayout769.xml"/><Relationship Id="rId15" Type="http://schemas.openxmlformats.org/officeDocument/2006/relationships/slideLayout" Target="../slideLayouts/slideLayout779.xml"/><Relationship Id="rId23" Type="http://schemas.openxmlformats.org/officeDocument/2006/relationships/slideLayout" Target="../slideLayouts/slideLayout787.xml"/><Relationship Id="rId28" Type="http://schemas.openxmlformats.org/officeDocument/2006/relationships/slideLayout" Target="../slideLayouts/slideLayout792.xml"/><Relationship Id="rId10" Type="http://schemas.openxmlformats.org/officeDocument/2006/relationships/slideLayout" Target="../slideLayouts/slideLayout774.xml"/><Relationship Id="rId19" Type="http://schemas.openxmlformats.org/officeDocument/2006/relationships/slideLayout" Target="../slideLayouts/slideLayout783.xml"/><Relationship Id="rId31" Type="http://schemas.openxmlformats.org/officeDocument/2006/relationships/theme" Target="../theme/theme19.xml"/><Relationship Id="rId4" Type="http://schemas.openxmlformats.org/officeDocument/2006/relationships/slideLayout" Target="../slideLayouts/slideLayout768.xml"/><Relationship Id="rId9" Type="http://schemas.openxmlformats.org/officeDocument/2006/relationships/slideLayout" Target="../slideLayouts/slideLayout773.xml"/><Relationship Id="rId14" Type="http://schemas.openxmlformats.org/officeDocument/2006/relationships/slideLayout" Target="../slideLayouts/slideLayout778.xml"/><Relationship Id="rId22" Type="http://schemas.openxmlformats.org/officeDocument/2006/relationships/slideLayout" Target="../slideLayouts/slideLayout786.xml"/><Relationship Id="rId27" Type="http://schemas.openxmlformats.org/officeDocument/2006/relationships/slideLayout" Target="../slideLayouts/slideLayout791.xml"/><Relationship Id="rId30" Type="http://schemas.openxmlformats.org/officeDocument/2006/relationships/slideLayout" Target="../slideLayouts/slideLayout79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4" Type="http://schemas.openxmlformats.org/officeDocument/2006/relationships/theme" Target="../theme/theme2.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802.xml"/><Relationship Id="rId13" Type="http://schemas.openxmlformats.org/officeDocument/2006/relationships/slideLayout" Target="../slideLayouts/slideLayout807.xml"/><Relationship Id="rId18" Type="http://schemas.openxmlformats.org/officeDocument/2006/relationships/slideLayout" Target="../slideLayouts/slideLayout812.xml"/><Relationship Id="rId26" Type="http://schemas.openxmlformats.org/officeDocument/2006/relationships/slideLayout" Target="../slideLayouts/slideLayout820.xml"/><Relationship Id="rId3" Type="http://schemas.openxmlformats.org/officeDocument/2006/relationships/slideLayout" Target="../slideLayouts/slideLayout797.xml"/><Relationship Id="rId21" Type="http://schemas.openxmlformats.org/officeDocument/2006/relationships/slideLayout" Target="../slideLayouts/slideLayout815.xml"/><Relationship Id="rId7" Type="http://schemas.openxmlformats.org/officeDocument/2006/relationships/slideLayout" Target="../slideLayouts/slideLayout801.xml"/><Relationship Id="rId12" Type="http://schemas.openxmlformats.org/officeDocument/2006/relationships/slideLayout" Target="../slideLayouts/slideLayout806.xml"/><Relationship Id="rId17" Type="http://schemas.openxmlformats.org/officeDocument/2006/relationships/slideLayout" Target="../slideLayouts/slideLayout811.xml"/><Relationship Id="rId25" Type="http://schemas.openxmlformats.org/officeDocument/2006/relationships/slideLayout" Target="../slideLayouts/slideLayout819.xml"/><Relationship Id="rId2" Type="http://schemas.openxmlformats.org/officeDocument/2006/relationships/slideLayout" Target="../slideLayouts/slideLayout796.xml"/><Relationship Id="rId16" Type="http://schemas.openxmlformats.org/officeDocument/2006/relationships/slideLayout" Target="../slideLayouts/slideLayout810.xml"/><Relationship Id="rId20" Type="http://schemas.openxmlformats.org/officeDocument/2006/relationships/slideLayout" Target="../slideLayouts/slideLayout814.xml"/><Relationship Id="rId29" Type="http://schemas.openxmlformats.org/officeDocument/2006/relationships/slideLayout" Target="../slideLayouts/slideLayout823.xml"/><Relationship Id="rId1" Type="http://schemas.openxmlformats.org/officeDocument/2006/relationships/slideLayout" Target="../slideLayouts/slideLayout795.xml"/><Relationship Id="rId6" Type="http://schemas.openxmlformats.org/officeDocument/2006/relationships/slideLayout" Target="../slideLayouts/slideLayout800.xml"/><Relationship Id="rId11" Type="http://schemas.openxmlformats.org/officeDocument/2006/relationships/slideLayout" Target="../slideLayouts/slideLayout805.xml"/><Relationship Id="rId24" Type="http://schemas.openxmlformats.org/officeDocument/2006/relationships/slideLayout" Target="../slideLayouts/slideLayout818.xml"/><Relationship Id="rId5" Type="http://schemas.openxmlformats.org/officeDocument/2006/relationships/slideLayout" Target="../slideLayouts/slideLayout799.xml"/><Relationship Id="rId15" Type="http://schemas.openxmlformats.org/officeDocument/2006/relationships/slideLayout" Target="../slideLayouts/slideLayout809.xml"/><Relationship Id="rId23" Type="http://schemas.openxmlformats.org/officeDocument/2006/relationships/slideLayout" Target="../slideLayouts/slideLayout817.xml"/><Relationship Id="rId28" Type="http://schemas.openxmlformats.org/officeDocument/2006/relationships/slideLayout" Target="../slideLayouts/slideLayout822.xml"/><Relationship Id="rId10" Type="http://schemas.openxmlformats.org/officeDocument/2006/relationships/slideLayout" Target="../slideLayouts/slideLayout804.xml"/><Relationship Id="rId19" Type="http://schemas.openxmlformats.org/officeDocument/2006/relationships/slideLayout" Target="../slideLayouts/slideLayout813.xml"/><Relationship Id="rId31" Type="http://schemas.openxmlformats.org/officeDocument/2006/relationships/theme" Target="../theme/theme20.xml"/><Relationship Id="rId4" Type="http://schemas.openxmlformats.org/officeDocument/2006/relationships/slideLayout" Target="../slideLayouts/slideLayout798.xml"/><Relationship Id="rId9" Type="http://schemas.openxmlformats.org/officeDocument/2006/relationships/slideLayout" Target="../slideLayouts/slideLayout803.xml"/><Relationship Id="rId14" Type="http://schemas.openxmlformats.org/officeDocument/2006/relationships/slideLayout" Target="../slideLayouts/slideLayout808.xml"/><Relationship Id="rId22" Type="http://schemas.openxmlformats.org/officeDocument/2006/relationships/slideLayout" Target="../slideLayouts/slideLayout816.xml"/><Relationship Id="rId27" Type="http://schemas.openxmlformats.org/officeDocument/2006/relationships/slideLayout" Target="../slideLayouts/slideLayout821.xml"/><Relationship Id="rId30" Type="http://schemas.openxmlformats.org/officeDocument/2006/relationships/slideLayout" Target="../slideLayouts/slideLayout824.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832.xml"/><Relationship Id="rId13" Type="http://schemas.openxmlformats.org/officeDocument/2006/relationships/slideLayout" Target="../slideLayouts/slideLayout837.xml"/><Relationship Id="rId18" Type="http://schemas.openxmlformats.org/officeDocument/2006/relationships/slideLayout" Target="../slideLayouts/slideLayout842.xml"/><Relationship Id="rId26" Type="http://schemas.openxmlformats.org/officeDocument/2006/relationships/slideLayout" Target="../slideLayouts/slideLayout850.xml"/><Relationship Id="rId3" Type="http://schemas.openxmlformats.org/officeDocument/2006/relationships/slideLayout" Target="../slideLayouts/slideLayout827.xml"/><Relationship Id="rId21" Type="http://schemas.openxmlformats.org/officeDocument/2006/relationships/slideLayout" Target="../slideLayouts/slideLayout845.xml"/><Relationship Id="rId7" Type="http://schemas.openxmlformats.org/officeDocument/2006/relationships/slideLayout" Target="../slideLayouts/slideLayout831.xml"/><Relationship Id="rId12" Type="http://schemas.openxmlformats.org/officeDocument/2006/relationships/slideLayout" Target="../slideLayouts/slideLayout836.xml"/><Relationship Id="rId17" Type="http://schemas.openxmlformats.org/officeDocument/2006/relationships/slideLayout" Target="../slideLayouts/slideLayout841.xml"/><Relationship Id="rId25" Type="http://schemas.openxmlformats.org/officeDocument/2006/relationships/slideLayout" Target="../slideLayouts/slideLayout849.xml"/><Relationship Id="rId2" Type="http://schemas.openxmlformats.org/officeDocument/2006/relationships/slideLayout" Target="../slideLayouts/slideLayout826.xml"/><Relationship Id="rId16" Type="http://schemas.openxmlformats.org/officeDocument/2006/relationships/slideLayout" Target="../slideLayouts/slideLayout840.xml"/><Relationship Id="rId20" Type="http://schemas.openxmlformats.org/officeDocument/2006/relationships/slideLayout" Target="../slideLayouts/slideLayout844.xml"/><Relationship Id="rId29" Type="http://schemas.openxmlformats.org/officeDocument/2006/relationships/slideLayout" Target="../slideLayouts/slideLayout853.xml"/><Relationship Id="rId1" Type="http://schemas.openxmlformats.org/officeDocument/2006/relationships/slideLayout" Target="../slideLayouts/slideLayout825.xml"/><Relationship Id="rId6" Type="http://schemas.openxmlformats.org/officeDocument/2006/relationships/slideLayout" Target="../slideLayouts/slideLayout830.xml"/><Relationship Id="rId11" Type="http://schemas.openxmlformats.org/officeDocument/2006/relationships/slideLayout" Target="../slideLayouts/slideLayout835.xml"/><Relationship Id="rId24" Type="http://schemas.openxmlformats.org/officeDocument/2006/relationships/slideLayout" Target="../slideLayouts/slideLayout848.xml"/><Relationship Id="rId5" Type="http://schemas.openxmlformats.org/officeDocument/2006/relationships/slideLayout" Target="../slideLayouts/slideLayout829.xml"/><Relationship Id="rId15" Type="http://schemas.openxmlformats.org/officeDocument/2006/relationships/slideLayout" Target="../slideLayouts/slideLayout839.xml"/><Relationship Id="rId23" Type="http://schemas.openxmlformats.org/officeDocument/2006/relationships/slideLayout" Target="../slideLayouts/slideLayout847.xml"/><Relationship Id="rId28" Type="http://schemas.openxmlformats.org/officeDocument/2006/relationships/slideLayout" Target="../slideLayouts/slideLayout852.xml"/><Relationship Id="rId10" Type="http://schemas.openxmlformats.org/officeDocument/2006/relationships/slideLayout" Target="../slideLayouts/slideLayout834.xml"/><Relationship Id="rId19" Type="http://schemas.openxmlformats.org/officeDocument/2006/relationships/slideLayout" Target="../slideLayouts/slideLayout843.xml"/><Relationship Id="rId31" Type="http://schemas.openxmlformats.org/officeDocument/2006/relationships/theme" Target="../theme/theme21.xml"/><Relationship Id="rId4" Type="http://schemas.openxmlformats.org/officeDocument/2006/relationships/slideLayout" Target="../slideLayouts/slideLayout828.xml"/><Relationship Id="rId9" Type="http://schemas.openxmlformats.org/officeDocument/2006/relationships/slideLayout" Target="../slideLayouts/slideLayout833.xml"/><Relationship Id="rId14" Type="http://schemas.openxmlformats.org/officeDocument/2006/relationships/slideLayout" Target="../slideLayouts/slideLayout838.xml"/><Relationship Id="rId22" Type="http://schemas.openxmlformats.org/officeDocument/2006/relationships/slideLayout" Target="../slideLayouts/slideLayout846.xml"/><Relationship Id="rId27" Type="http://schemas.openxmlformats.org/officeDocument/2006/relationships/slideLayout" Target="../slideLayouts/slideLayout851.xml"/><Relationship Id="rId30" Type="http://schemas.openxmlformats.org/officeDocument/2006/relationships/slideLayout" Target="../slideLayouts/slideLayout854.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32.xml"/><Relationship Id="rId18" Type="http://schemas.openxmlformats.org/officeDocument/2006/relationships/slideLayout" Target="../slideLayouts/slideLayout37.xml"/><Relationship Id="rId26" Type="http://schemas.openxmlformats.org/officeDocument/2006/relationships/slideLayout" Target="../slideLayouts/slideLayout45.xml"/><Relationship Id="rId39" Type="http://schemas.openxmlformats.org/officeDocument/2006/relationships/slideLayout" Target="../slideLayouts/slideLayout58.xml"/><Relationship Id="rId21" Type="http://schemas.openxmlformats.org/officeDocument/2006/relationships/slideLayout" Target="../slideLayouts/slideLayout40.xml"/><Relationship Id="rId34" Type="http://schemas.openxmlformats.org/officeDocument/2006/relationships/slideLayout" Target="../slideLayouts/slideLayout53.xml"/><Relationship Id="rId42" Type="http://schemas.openxmlformats.org/officeDocument/2006/relationships/slideLayout" Target="../slideLayouts/slideLayout61.xml"/><Relationship Id="rId47" Type="http://schemas.openxmlformats.org/officeDocument/2006/relationships/slideLayout" Target="../slideLayouts/slideLayout66.xml"/><Relationship Id="rId50" Type="http://schemas.openxmlformats.org/officeDocument/2006/relationships/slideLayout" Target="../slideLayouts/slideLayout69.xml"/><Relationship Id="rId55" Type="http://schemas.openxmlformats.org/officeDocument/2006/relationships/theme" Target="../theme/theme3.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5" Type="http://schemas.openxmlformats.org/officeDocument/2006/relationships/slideLayout" Target="../slideLayouts/slideLayout44.xml"/><Relationship Id="rId33" Type="http://schemas.openxmlformats.org/officeDocument/2006/relationships/slideLayout" Target="../slideLayouts/slideLayout52.xml"/><Relationship Id="rId38" Type="http://schemas.openxmlformats.org/officeDocument/2006/relationships/slideLayout" Target="../slideLayouts/slideLayout57.xml"/><Relationship Id="rId46" Type="http://schemas.openxmlformats.org/officeDocument/2006/relationships/slideLayout" Target="../slideLayouts/slideLayout65.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slideLayout" Target="../slideLayouts/slideLayout39.xml"/><Relationship Id="rId29" Type="http://schemas.openxmlformats.org/officeDocument/2006/relationships/slideLayout" Target="../slideLayouts/slideLayout48.xml"/><Relationship Id="rId41" Type="http://schemas.openxmlformats.org/officeDocument/2006/relationships/slideLayout" Target="../slideLayouts/slideLayout60.xml"/><Relationship Id="rId54" Type="http://schemas.openxmlformats.org/officeDocument/2006/relationships/slideLayout" Target="../slideLayouts/slideLayout73.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24" Type="http://schemas.openxmlformats.org/officeDocument/2006/relationships/slideLayout" Target="../slideLayouts/slideLayout43.xml"/><Relationship Id="rId32" Type="http://schemas.openxmlformats.org/officeDocument/2006/relationships/slideLayout" Target="../slideLayouts/slideLayout51.xml"/><Relationship Id="rId37" Type="http://schemas.openxmlformats.org/officeDocument/2006/relationships/slideLayout" Target="../slideLayouts/slideLayout56.xml"/><Relationship Id="rId40" Type="http://schemas.openxmlformats.org/officeDocument/2006/relationships/slideLayout" Target="../slideLayouts/slideLayout59.xml"/><Relationship Id="rId45" Type="http://schemas.openxmlformats.org/officeDocument/2006/relationships/slideLayout" Target="../slideLayouts/slideLayout64.xml"/><Relationship Id="rId53" Type="http://schemas.openxmlformats.org/officeDocument/2006/relationships/slideLayout" Target="../slideLayouts/slideLayout72.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23" Type="http://schemas.openxmlformats.org/officeDocument/2006/relationships/slideLayout" Target="../slideLayouts/slideLayout42.xml"/><Relationship Id="rId28" Type="http://schemas.openxmlformats.org/officeDocument/2006/relationships/slideLayout" Target="../slideLayouts/slideLayout47.xml"/><Relationship Id="rId36" Type="http://schemas.openxmlformats.org/officeDocument/2006/relationships/slideLayout" Target="../slideLayouts/slideLayout55.xml"/><Relationship Id="rId49" Type="http://schemas.openxmlformats.org/officeDocument/2006/relationships/slideLayout" Target="../slideLayouts/slideLayout68.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31" Type="http://schemas.openxmlformats.org/officeDocument/2006/relationships/slideLayout" Target="../slideLayouts/slideLayout50.xml"/><Relationship Id="rId44" Type="http://schemas.openxmlformats.org/officeDocument/2006/relationships/slideLayout" Target="../slideLayouts/slideLayout63.xml"/><Relationship Id="rId52" Type="http://schemas.openxmlformats.org/officeDocument/2006/relationships/slideLayout" Target="../slideLayouts/slideLayout71.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 Id="rId22" Type="http://schemas.openxmlformats.org/officeDocument/2006/relationships/slideLayout" Target="../slideLayouts/slideLayout41.xml"/><Relationship Id="rId27" Type="http://schemas.openxmlformats.org/officeDocument/2006/relationships/slideLayout" Target="../slideLayouts/slideLayout46.xml"/><Relationship Id="rId30" Type="http://schemas.openxmlformats.org/officeDocument/2006/relationships/slideLayout" Target="../slideLayouts/slideLayout49.xml"/><Relationship Id="rId35" Type="http://schemas.openxmlformats.org/officeDocument/2006/relationships/slideLayout" Target="../slideLayouts/slideLayout54.xml"/><Relationship Id="rId43" Type="http://schemas.openxmlformats.org/officeDocument/2006/relationships/slideLayout" Target="../slideLayouts/slideLayout62.xml"/><Relationship Id="rId48" Type="http://schemas.openxmlformats.org/officeDocument/2006/relationships/slideLayout" Target="../slideLayouts/slideLayout67.xml"/><Relationship Id="rId8" Type="http://schemas.openxmlformats.org/officeDocument/2006/relationships/slideLayout" Target="../slideLayouts/slideLayout27.xml"/><Relationship Id="rId51" Type="http://schemas.openxmlformats.org/officeDocument/2006/relationships/slideLayout" Target="../slideLayouts/slideLayout70.xml"/><Relationship Id="rId3"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86.xml"/><Relationship Id="rId18" Type="http://schemas.openxmlformats.org/officeDocument/2006/relationships/slideLayout" Target="../slideLayouts/slideLayout91.xml"/><Relationship Id="rId26" Type="http://schemas.openxmlformats.org/officeDocument/2006/relationships/slideLayout" Target="../slideLayouts/slideLayout99.xml"/><Relationship Id="rId39" Type="http://schemas.openxmlformats.org/officeDocument/2006/relationships/slideLayout" Target="../slideLayouts/slideLayout112.xml"/><Relationship Id="rId21" Type="http://schemas.openxmlformats.org/officeDocument/2006/relationships/slideLayout" Target="../slideLayouts/slideLayout94.xml"/><Relationship Id="rId34" Type="http://schemas.openxmlformats.org/officeDocument/2006/relationships/slideLayout" Target="../slideLayouts/slideLayout107.xml"/><Relationship Id="rId42" Type="http://schemas.openxmlformats.org/officeDocument/2006/relationships/slideLayout" Target="../slideLayouts/slideLayout115.xml"/><Relationship Id="rId47" Type="http://schemas.openxmlformats.org/officeDocument/2006/relationships/slideLayout" Target="../slideLayouts/slideLayout120.xml"/><Relationship Id="rId50" Type="http://schemas.openxmlformats.org/officeDocument/2006/relationships/slideLayout" Target="../slideLayouts/slideLayout123.xml"/><Relationship Id="rId55" Type="http://schemas.openxmlformats.org/officeDocument/2006/relationships/theme" Target="../theme/theme4.xml"/><Relationship Id="rId7" Type="http://schemas.openxmlformats.org/officeDocument/2006/relationships/slideLayout" Target="../slideLayouts/slideLayout80.xml"/><Relationship Id="rId12" Type="http://schemas.openxmlformats.org/officeDocument/2006/relationships/slideLayout" Target="../slideLayouts/slideLayout85.xml"/><Relationship Id="rId17" Type="http://schemas.openxmlformats.org/officeDocument/2006/relationships/slideLayout" Target="../slideLayouts/slideLayout90.xml"/><Relationship Id="rId25" Type="http://schemas.openxmlformats.org/officeDocument/2006/relationships/slideLayout" Target="../slideLayouts/slideLayout98.xml"/><Relationship Id="rId33" Type="http://schemas.openxmlformats.org/officeDocument/2006/relationships/slideLayout" Target="../slideLayouts/slideLayout106.xml"/><Relationship Id="rId38" Type="http://schemas.openxmlformats.org/officeDocument/2006/relationships/slideLayout" Target="../slideLayouts/slideLayout111.xml"/><Relationship Id="rId46" Type="http://schemas.openxmlformats.org/officeDocument/2006/relationships/slideLayout" Target="../slideLayouts/slideLayout119.xml"/><Relationship Id="rId2" Type="http://schemas.openxmlformats.org/officeDocument/2006/relationships/slideLayout" Target="../slideLayouts/slideLayout75.xml"/><Relationship Id="rId16" Type="http://schemas.openxmlformats.org/officeDocument/2006/relationships/slideLayout" Target="../slideLayouts/slideLayout89.xml"/><Relationship Id="rId20" Type="http://schemas.openxmlformats.org/officeDocument/2006/relationships/slideLayout" Target="../slideLayouts/slideLayout93.xml"/><Relationship Id="rId29" Type="http://schemas.openxmlformats.org/officeDocument/2006/relationships/slideLayout" Target="../slideLayouts/slideLayout102.xml"/><Relationship Id="rId41" Type="http://schemas.openxmlformats.org/officeDocument/2006/relationships/slideLayout" Target="../slideLayouts/slideLayout114.xml"/><Relationship Id="rId54" Type="http://schemas.openxmlformats.org/officeDocument/2006/relationships/slideLayout" Target="../slideLayouts/slideLayout127.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24" Type="http://schemas.openxmlformats.org/officeDocument/2006/relationships/slideLayout" Target="../slideLayouts/slideLayout97.xml"/><Relationship Id="rId32" Type="http://schemas.openxmlformats.org/officeDocument/2006/relationships/slideLayout" Target="../slideLayouts/slideLayout105.xml"/><Relationship Id="rId37" Type="http://schemas.openxmlformats.org/officeDocument/2006/relationships/slideLayout" Target="../slideLayouts/slideLayout110.xml"/><Relationship Id="rId40" Type="http://schemas.openxmlformats.org/officeDocument/2006/relationships/slideLayout" Target="../slideLayouts/slideLayout113.xml"/><Relationship Id="rId45" Type="http://schemas.openxmlformats.org/officeDocument/2006/relationships/slideLayout" Target="../slideLayouts/slideLayout118.xml"/><Relationship Id="rId53" Type="http://schemas.openxmlformats.org/officeDocument/2006/relationships/slideLayout" Target="../slideLayouts/slideLayout126.xml"/><Relationship Id="rId5" Type="http://schemas.openxmlformats.org/officeDocument/2006/relationships/slideLayout" Target="../slideLayouts/slideLayout78.xml"/><Relationship Id="rId15" Type="http://schemas.openxmlformats.org/officeDocument/2006/relationships/slideLayout" Target="../slideLayouts/slideLayout88.xml"/><Relationship Id="rId23" Type="http://schemas.openxmlformats.org/officeDocument/2006/relationships/slideLayout" Target="../slideLayouts/slideLayout96.xml"/><Relationship Id="rId28" Type="http://schemas.openxmlformats.org/officeDocument/2006/relationships/slideLayout" Target="../slideLayouts/slideLayout101.xml"/><Relationship Id="rId36" Type="http://schemas.openxmlformats.org/officeDocument/2006/relationships/slideLayout" Target="../slideLayouts/slideLayout109.xml"/><Relationship Id="rId49" Type="http://schemas.openxmlformats.org/officeDocument/2006/relationships/slideLayout" Target="../slideLayouts/slideLayout122.xml"/><Relationship Id="rId10" Type="http://schemas.openxmlformats.org/officeDocument/2006/relationships/slideLayout" Target="../slideLayouts/slideLayout83.xml"/><Relationship Id="rId19" Type="http://schemas.openxmlformats.org/officeDocument/2006/relationships/slideLayout" Target="../slideLayouts/slideLayout92.xml"/><Relationship Id="rId31" Type="http://schemas.openxmlformats.org/officeDocument/2006/relationships/slideLayout" Target="../slideLayouts/slideLayout104.xml"/><Relationship Id="rId44" Type="http://schemas.openxmlformats.org/officeDocument/2006/relationships/slideLayout" Target="../slideLayouts/slideLayout117.xml"/><Relationship Id="rId52" Type="http://schemas.openxmlformats.org/officeDocument/2006/relationships/slideLayout" Target="../slideLayouts/slideLayout125.xml"/><Relationship Id="rId4" Type="http://schemas.openxmlformats.org/officeDocument/2006/relationships/slideLayout" Target="../slideLayouts/slideLayout77.xml"/><Relationship Id="rId9" Type="http://schemas.openxmlformats.org/officeDocument/2006/relationships/slideLayout" Target="../slideLayouts/slideLayout82.xml"/><Relationship Id="rId14" Type="http://schemas.openxmlformats.org/officeDocument/2006/relationships/slideLayout" Target="../slideLayouts/slideLayout87.xml"/><Relationship Id="rId22" Type="http://schemas.openxmlformats.org/officeDocument/2006/relationships/slideLayout" Target="../slideLayouts/slideLayout95.xml"/><Relationship Id="rId27" Type="http://schemas.openxmlformats.org/officeDocument/2006/relationships/slideLayout" Target="../slideLayouts/slideLayout100.xml"/><Relationship Id="rId30" Type="http://schemas.openxmlformats.org/officeDocument/2006/relationships/slideLayout" Target="../slideLayouts/slideLayout103.xml"/><Relationship Id="rId35" Type="http://schemas.openxmlformats.org/officeDocument/2006/relationships/slideLayout" Target="../slideLayouts/slideLayout108.xml"/><Relationship Id="rId43" Type="http://schemas.openxmlformats.org/officeDocument/2006/relationships/slideLayout" Target="../slideLayouts/slideLayout116.xml"/><Relationship Id="rId48" Type="http://schemas.openxmlformats.org/officeDocument/2006/relationships/slideLayout" Target="../slideLayouts/slideLayout121.xml"/><Relationship Id="rId8" Type="http://schemas.openxmlformats.org/officeDocument/2006/relationships/slideLayout" Target="../slideLayouts/slideLayout81.xml"/><Relationship Id="rId51" Type="http://schemas.openxmlformats.org/officeDocument/2006/relationships/slideLayout" Target="../slideLayouts/slideLayout124.xml"/><Relationship Id="rId3" Type="http://schemas.openxmlformats.org/officeDocument/2006/relationships/slideLayout" Target="../slideLayouts/slideLayout76.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140.xml"/><Relationship Id="rId18" Type="http://schemas.openxmlformats.org/officeDocument/2006/relationships/slideLayout" Target="../slideLayouts/slideLayout145.xml"/><Relationship Id="rId26" Type="http://schemas.openxmlformats.org/officeDocument/2006/relationships/slideLayout" Target="../slideLayouts/slideLayout153.xml"/><Relationship Id="rId39" Type="http://schemas.openxmlformats.org/officeDocument/2006/relationships/slideLayout" Target="../slideLayouts/slideLayout166.xml"/><Relationship Id="rId3" Type="http://schemas.openxmlformats.org/officeDocument/2006/relationships/slideLayout" Target="../slideLayouts/slideLayout130.xml"/><Relationship Id="rId21" Type="http://schemas.openxmlformats.org/officeDocument/2006/relationships/slideLayout" Target="../slideLayouts/slideLayout148.xml"/><Relationship Id="rId34" Type="http://schemas.openxmlformats.org/officeDocument/2006/relationships/slideLayout" Target="../slideLayouts/slideLayout161.xml"/><Relationship Id="rId42" Type="http://schemas.openxmlformats.org/officeDocument/2006/relationships/slideLayout" Target="../slideLayouts/slideLayout169.xml"/><Relationship Id="rId47" Type="http://schemas.openxmlformats.org/officeDocument/2006/relationships/slideLayout" Target="../slideLayouts/slideLayout174.xml"/><Relationship Id="rId50" Type="http://schemas.openxmlformats.org/officeDocument/2006/relationships/slideLayout" Target="../slideLayouts/slideLayout177.xml"/><Relationship Id="rId7" Type="http://schemas.openxmlformats.org/officeDocument/2006/relationships/slideLayout" Target="../slideLayouts/slideLayout134.xml"/><Relationship Id="rId12" Type="http://schemas.openxmlformats.org/officeDocument/2006/relationships/slideLayout" Target="../slideLayouts/slideLayout139.xml"/><Relationship Id="rId17" Type="http://schemas.openxmlformats.org/officeDocument/2006/relationships/slideLayout" Target="../slideLayouts/slideLayout144.xml"/><Relationship Id="rId25" Type="http://schemas.openxmlformats.org/officeDocument/2006/relationships/slideLayout" Target="../slideLayouts/slideLayout152.xml"/><Relationship Id="rId33" Type="http://schemas.openxmlformats.org/officeDocument/2006/relationships/slideLayout" Target="../slideLayouts/slideLayout160.xml"/><Relationship Id="rId38" Type="http://schemas.openxmlformats.org/officeDocument/2006/relationships/slideLayout" Target="../slideLayouts/slideLayout165.xml"/><Relationship Id="rId46" Type="http://schemas.openxmlformats.org/officeDocument/2006/relationships/slideLayout" Target="../slideLayouts/slideLayout173.xml"/><Relationship Id="rId2" Type="http://schemas.openxmlformats.org/officeDocument/2006/relationships/slideLayout" Target="../slideLayouts/slideLayout129.xml"/><Relationship Id="rId16" Type="http://schemas.openxmlformats.org/officeDocument/2006/relationships/slideLayout" Target="../slideLayouts/slideLayout143.xml"/><Relationship Id="rId20" Type="http://schemas.openxmlformats.org/officeDocument/2006/relationships/slideLayout" Target="../slideLayouts/slideLayout147.xml"/><Relationship Id="rId29" Type="http://schemas.openxmlformats.org/officeDocument/2006/relationships/slideLayout" Target="../slideLayouts/slideLayout156.xml"/><Relationship Id="rId41" Type="http://schemas.openxmlformats.org/officeDocument/2006/relationships/slideLayout" Target="../slideLayouts/slideLayout168.xml"/><Relationship Id="rId54" Type="http://schemas.openxmlformats.org/officeDocument/2006/relationships/theme" Target="../theme/theme5.xml"/><Relationship Id="rId1" Type="http://schemas.openxmlformats.org/officeDocument/2006/relationships/slideLayout" Target="../slideLayouts/slideLayout128.xml"/><Relationship Id="rId6" Type="http://schemas.openxmlformats.org/officeDocument/2006/relationships/slideLayout" Target="../slideLayouts/slideLayout133.xml"/><Relationship Id="rId11" Type="http://schemas.openxmlformats.org/officeDocument/2006/relationships/slideLayout" Target="../slideLayouts/slideLayout138.xml"/><Relationship Id="rId24" Type="http://schemas.openxmlformats.org/officeDocument/2006/relationships/slideLayout" Target="../slideLayouts/slideLayout151.xml"/><Relationship Id="rId32" Type="http://schemas.openxmlformats.org/officeDocument/2006/relationships/slideLayout" Target="../slideLayouts/slideLayout159.xml"/><Relationship Id="rId37" Type="http://schemas.openxmlformats.org/officeDocument/2006/relationships/slideLayout" Target="../slideLayouts/slideLayout164.xml"/><Relationship Id="rId40" Type="http://schemas.openxmlformats.org/officeDocument/2006/relationships/slideLayout" Target="../slideLayouts/slideLayout167.xml"/><Relationship Id="rId45" Type="http://schemas.openxmlformats.org/officeDocument/2006/relationships/slideLayout" Target="../slideLayouts/slideLayout172.xml"/><Relationship Id="rId53" Type="http://schemas.openxmlformats.org/officeDocument/2006/relationships/slideLayout" Target="../slideLayouts/slideLayout180.xml"/><Relationship Id="rId5" Type="http://schemas.openxmlformats.org/officeDocument/2006/relationships/slideLayout" Target="../slideLayouts/slideLayout132.xml"/><Relationship Id="rId15" Type="http://schemas.openxmlformats.org/officeDocument/2006/relationships/slideLayout" Target="../slideLayouts/slideLayout142.xml"/><Relationship Id="rId23" Type="http://schemas.openxmlformats.org/officeDocument/2006/relationships/slideLayout" Target="../slideLayouts/slideLayout150.xml"/><Relationship Id="rId28" Type="http://schemas.openxmlformats.org/officeDocument/2006/relationships/slideLayout" Target="../slideLayouts/slideLayout155.xml"/><Relationship Id="rId36" Type="http://schemas.openxmlformats.org/officeDocument/2006/relationships/slideLayout" Target="../slideLayouts/slideLayout163.xml"/><Relationship Id="rId49" Type="http://schemas.openxmlformats.org/officeDocument/2006/relationships/slideLayout" Target="../slideLayouts/slideLayout176.xml"/><Relationship Id="rId10" Type="http://schemas.openxmlformats.org/officeDocument/2006/relationships/slideLayout" Target="../slideLayouts/slideLayout137.xml"/><Relationship Id="rId19" Type="http://schemas.openxmlformats.org/officeDocument/2006/relationships/slideLayout" Target="../slideLayouts/slideLayout146.xml"/><Relationship Id="rId31" Type="http://schemas.openxmlformats.org/officeDocument/2006/relationships/slideLayout" Target="../slideLayouts/slideLayout158.xml"/><Relationship Id="rId44" Type="http://schemas.openxmlformats.org/officeDocument/2006/relationships/slideLayout" Target="../slideLayouts/slideLayout171.xml"/><Relationship Id="rId52" Type="http://schemas.openxmlformats.org/officeDocument/2006/relationships/slideLayout" Target="../slideLayouts/slideLayout179.xml"/><Relationship Id="rId4" Type="http://schemas.openxmlformats.org/officeDocument/2006/relationships/slideLayout" Target="../slideLayouts/slideLayout131.xml"/><Relationship Id="rId9" Type="http://schemas.openxmlformats.org/officeDocument/2006/relationships/slideLayout" Target="../slideLayouts/slideLayout136.xml"/><Relationship Id="rId14" Type="http://schemas.openxmlformats.org/officeDocument/2006/relationships/slideLayout" Target="../slideLayouts/slideLayout141.xml"/><Relationship Id="rId22" Type="http://schemas.openxmlformats.org/officeDocument/2006/relationships/slideLayout" Target="../slideLayouts/slideLayout149.xml"/><Relationship Id="rId27" Type="http://schemas.openxmlformats.org/officeDocument/2006/relationships/slideLayout" Target="../slideLayouts/slideLayout154.xml"/><Relationship Id="rId30" Type="http://schemas.openxmlformats.org/officeDocument/2006/relationships/slideLayout" Target="../slideLayouts/slideLayout157.xml"/><Relationship Id="rId35" Type="http://schemas.openxmlformats.org/officeDocument/2006/relationships/slideLayout" Target="../slideLayouts/slideLayout162.xml"/><Relationship Id="rId43" Type="http://schemas.openxmlformats.org/officeDocument/2006/relationships/slideLayout" Target="../slideLayouts/slideLayout170.xml"/><Relationship Id="rId48" Type="http://schemas.openxmlformats.org/officeDocument/2006/relationships/slideLayout" Target="../slideLayouts/slideLayout175.xml"/><Relationship Id="rId8" Type="http://schemas.openxmlformats.org/officeDocument/2006/relationships/slideLayout" Target="../slideLayouts/slideLayout135.xml"/><Relationship Id="rId51" Type="http://schemas.openxmlformats.org/officeDocument/2006/relationships/slideLayout" Target="../slideLayouts/slideLayout178.xml"/></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193.xml"/><Relationship Id="rId18" Type="http://schemas.openxmlformats.org/officeDocument/2006/relationships/slideLayout" Target="../slideLayouts/slideLayout198.xml"/><Relationship Id="rId26" Type="http://schemas.openxmlformats.org/officeDocument/2006/relationships/slideLayout" Target="../slideLayouts/slideLayout206.xml"/><Relationship Id="rId39" Type="http://schemas.openxmlformats.org/officeDocument/2006/relationships/slideLayout" Target="../slideLayouts/slideLayout219.xml"/><Relationship Id="rId21" Type="http://schemas.openxmlformats.org/officeDocument/2006/relationships/slideLayout" Target="../slideLayouts/slideLayout201.xml"/><Relationship Id="rId34" Type="http://schemas.openxmlformats.org/officeDocument/2006/relationships/slideLayout" Target="../slideLayouts/slideLayout214.xml"/><Relationship Id="rId42" Type="http://schemas.openxmlformats.org/officeDocument/2006/relationships/slideLayout" Target="../slideLayouts/slideLayout222.xml"/><Relationship Id="rId47" Type="http://schemas.openxmlformats.org/officeDocument/2006/relationships/slideLayout" Target="../slideLayouts/slideLayout227.xml"/><Relationship Id="rId50" Type="http://schemas.openxmlformats.org/officeDocument/2006/relationships/slideLayout" Target="../slideLayouts/slideLayout230.xml"/><Relationship Id="rId55" Type="http://schemas.openxmlformats.org/officeDocument/2006/relationships/theme" Target="../theme/theme6.xml"/><Relationship Id="rId7" Type="http://schemas.openxmlformats.org/officeDocument/2006/relationships/slideLayout" Target="../slideLayouts/slideLayout187.xml"/><Relationship Id="rId12" Type="http://schemas.openxmlformats.org/officeDocument/2006/relationships/slideLayout" Target="../slideLayouts/slideLayout192.xml"/><Relationship Id="rId17" Type="http://schemas.openxmlformats.org/officeDocument/2006/relationships/slideLayout" Target="../slideLayouts/slideLayout197.xml"/><Relationship Id="rId25" Type="http://schemas.openxmlformats.org/officeDocument/2006/relationships/slideLayout" Target="../slideLayouts/slideLayout205.xml"/><Relationship Id="rId33" Type="http://schemas.openxmlformats.org/officeDocument/2006/relationships/slideLayout" Target="../slideLayouts/slideLayout213.xml"/><Relationship Id="rId38" Type="http://schemas.openxmlformats.org/officeDocument/2006/relationships/slideLayout" Target="../slideLayouts/slideLayout218.xml"/><Relationship Id="rId46" Type="http://schemas.openxmlformats.org/officeDocument/2006/relationships/slideLayout" Target="../slideLayouts/slideLayout226.xml"/><Relationship Id="rId2" Type="http://schemas.openxmlformats.org/officeDocument/2006/relationships/slideLayout" Target="../slideLayouts/slideLayout182.xml"/><Relationship Id="rId16" Type="http://schemas.openxmlformats.org/officeDocument/2006/relationships/slideLayout" Target="../slideLayouts/slideLayout196.xml"/><Relationship Id="rId20" Type="http://schemas.openxmlformats.org/officeDocument/2006/relationships/slideLayout" Target="../slideLayouts/slideLayout200.xml"/><Relationship Id="rId29" Type="http://schemas.openxmlformats.org/officeDocument/2006/relationships/slideLayout" Target="../slideLayouts/slideLayout209.xml"/><Relationship Id="rId41" Type="http://schemas.openxmlformats.org/officeDocument/2006/relationships/slideLayout" Target="../slideLayouts/slideLayout221.xml"/><Relationship Id="rId54" Type="http://schemas.openxmlformats.org/officeDocument/2006/relationships/slideLayout" Target="../slideLayouts/slideLayout234.xml"/><Relationship Id="rId1" Type="http://schemas.openxmlformats.org/officeDocument/2006/relationships/slideLayout" Target="../slideLayouts/slideLayout181.xml"/><Relationship Id="rId6" Type="http://schemas.openxmlformats.org/officeDocument/2006/relationships/slideLayout" Target="../slideLayouts/slideLayout186.xml"/><Relationship Id="rId11" Type="http://schemas.openxmlformats.org/officeDocument/2006/relationships/slideLayout" Target="../slideLayouts/slideLayout191.xml"/><Relationship Id="rId24" Type="http://schemas.openxmlformats.org/officeDocument/2006/relationships/slideLayout" Target="../slideLayouts/slideLayout204.xml"/><Relationship Id="rId32" Type="http://schemas.openxmlformats.org/officeDocument/2006/relationships/slideLayout" Target="../slideLayouts/slideLayout212.xml"/><Relationship Id="rId37" Type="http://schemas.openxmlformats.org/officeDocument/2006/relationships/slideLayout" Target="../slideLayouts/slideLayout217.xml"/><Relationship Id="rId40" Type="http://schemas.openxmlformats.org/officeDocument/2006/relationships/slideLayout" Target="../slideLayouts/slideLayout220.xml"/><Relationship Id="rId45" Type="http://schemas.openxmlformats.org/officeDocument/2006/relationships/slideLayout" Target="../slideLayouts/slideLayout225.xml"/><Relationship Id="rId53" Type="http://schemas.openxmlformats.org/officeDocument/2006/relationships/slideLayout" Target="../slideLayouts/slideLayout233.xml"/><Relationship Id="rId5" Type="http://schemas.openxmlformats.org/officeDocument/2006/relationships/slideLayout" Target="../slideLayouts/slideLayout185.xml"/><Relationship Id="rId15" Type="http://schemas.openxmlformats.org/officeDocument/2006/relationships/slideLayout" Target="../slideLayouts/slideLayout195.xml"/><Relationship Id="rId23" Type="http://schemas.openxmlformats.org/officeDocument/2006/relationships/slideLayout" Target="../slideLayouts/slideLayout203.xml"/><Relationship Id="rId28" Type="http://schemas.openxmlformats.org/officeDocument/2006/relationships/slideLayout" Target="../slideLayouts/slideLayout208.xml"/><Relationship Id="rId36" Type="http://schemas.openxmlformats.org/officeDocument/2006/relationships/slideLayout" Target="../slideLayouts/slideLayout216.xml"/><Relationship Id="rId49" Type="http://schemas.openxmlformats.org/officeDocument/2006/relationships/slideLayout" Target="../slideLayouts/slideLayout229.xml"/><Relationship Id="rId10" Type="http://schemas.openxmlformats.org/officeDocument/2006/relationships/slideLayout" Target="../slideLayouts/slideLayout190.xml"/><Relationship Id="rId19" Type="http://schemas.openxmlformats.org/officeDocument/2006/relationships/slideLayout" Target="../slideLayouts/slideLayout199.xml"/><Relationship Id="rId31" Type="http://schemas.openxmlformats.org/officeDocument/2006/relationships/slideLayout" Target="../slideLayouts/slideLayout211.xml"/><Relationship Id="rId44" Type="http://schemas.openxmlformats.org/officeDocument/2006/relationships/slideLayout" Target="../slideLayouts/slideLayout224.xml"/><Relationship Id="rId52" Type="http://schemas.openxmlformats.org/officeDocument/2006/relationships/slideLayout" Target="../slideLayouts/slideLayout232.xml"/><Relationship Id="rId4" Type="http://schemas.openxmlformats.org/officeDocument/2006/relationships/slideLayout" Target="../slideLayouts/slideLayout184.xml"/><Relationship Id="rId9" Type="http://schemas.openxmlformats.org/officeDocument/2006/relationships/slideLayout" Target="../slideLayouts/slideLayout189.xml"/><Relationship Id="rId14" Type="http://schemas.openxmlformats.org/officeDocument/2006/relationships/slideLayout" Target="../slideLayouts/slideLayout194.xml"/><Relationship Id="rId22" Type="http://schemas.openxmlformats.org/officeDocument/2006/relationships/slideLayout" Target="../slideLayouts/slideLayout202.xml"/><Relationship Id="rId27" Type="http://schemas.openxmlformats.org/officeDocument/2006/relationships/slideLayout" Target="../slideLayouts/slideLayout207.xml"/><Relationship Id="rId30" Type="http://schemas.openxmlformats.org/officeDocument/2006/relationships/slideLayout" Target="../slideLayouts/slideLayout210.xml"/><Relationship Id="rId35" Type="http://schemas.openxmlformats.org/officeDocument/2006/relationships/slideLayout" Target="../slideLayouts/slideLayout215.xml"/><Relationship Id="rId43" Type="http://schemas.openxmlformats.org/officeDocument/2006/relationships/slideLayout" Target="../slideLayouts/slideLayout223.xml"/><Relationship Id="rId48" Type="http://schemas.openxmlformats.org/officeDocument/2006/relationships/slideLayout" Target="../slideLayouts/slideLayout228.xml"/><Relationship Id="rId8" Type="http://schemas.openxmlformats.org/officeDocument/2006/relationships/slideLayout" Target="../slideLayouts/slideLayout188.xml"/><Relationship Id="rId51" Type="http://schemas.openxmlformats.org/officeDocument/2006/relationships/slideLayout" Target="../slideLayouts/slideLayout231.xml"/><Relationship Id="rId3" Type="http://schemas.openxmlformats.org/officeDocument/2006/relationships/slideLayout" Target="../slideLayouts/slideLayout183.xml"/></Relationships>
</file>

<file path=ppt/slideMasters/_rels/slideMaster7.xml.rels><?xml version="1.0" encoding="UTF-8" standalone="yes"?>
<Relationships xmlns="http://schemas.openxmlformats.org/package/2006/relationships"><Relationship Id="rId13" Type="http://schemas.openxmlformats.org/officeDocument/2006/relationships/slideLayout" Target="../slideLayouts/slideLayout247.xml"/><Relationship Id="rId18" Type="http://schemas.openxmlformats.org/officeDocument/2006/relationships/slideLayout" Target="../slideLayouts/slideLayout252.xml"/><Relationship Id="rId26" Type="http://schemas.openxmlformats.org/officeDocument/2006/relationships/slideLayout" Target="../slideLayouts/slideLayout260.xml"/><Relationship Id="rId39" Type="http://schemas.openxmlformats.org/officeDocument/2006/relationships/slideLayout" Target="../slideLayouts/slideLayout273.xml"/><Relationship Id="rId21" Type="http://schemas.openxmlformats.org/officeDocument/2006/relationships/slideLayout" Target="../slideLayouts/slideLayout255.xml"/><Relationship Id="rId34" Type="http://schemas.openxmlformats.org/officeDocument/2006/relationships/slideLayout" Target="../slideLayouts/slideLayout268.xml"/><Relationship Id="rId42" Type="http://schemas.openxmlformats.org/officeDocument/2006/relationships/slideLayout" Target="../slideLayouts/slideLayout276.xml"/><Relationship Id="rId47" Type="http://schemas.openxmlformats.org/officeDocument/2006/relationships/slideLayout" Target="../slideLayouts/slideLayout281.xml"/><Relationship Id="rId50" Type="http://schemas.openxmlformats.org/officeDocument/2006/relationships/slideLayout" Target="../slideLayouts/slideLayout284.xml"/><Relationship Id="rId55" Type="http://schemas.openxmlformats.org/officeDocument/2006/relationships/theme" Target="../theme/theme7.xml"/><Relationship Id="rId7" Type="http://schemas.openxmlformats.org/officeDocument/2006/relationships/slideLayout" Target="../slideLayouts/slideLayout241.xml"/><Relationship Id="rId12" Type="http://schemas.openxmlformats.org/officeDocument/2006/relationships/slideLayout" Target="../slideLayouts/slideLayout246.xml"/><Relationship Id="rId17" Type="http://schemas.openxmlformats.org/officeDocument/2006/relationships/slideLayout" Target="../slideLayouts/slideLayout251.xml"/><Relationship Id="rId25" Type="http://schemas.openxmlformats.org/officeDocument/2006/relationships/slideLayout" Target="../slideLayouts/slideLayout259.xml"/><Relationship Id="rId33" Type="http://schemas.openxmlformats.org/officeDocument/2006/relationships/slideLayout" Target="../slideLayouts/slideLayout267.xml"/><Relationship Id="rId38" Type="http://schemas.openxmlformats.org/officeDocument/2006/relationships/slideLayout" Target="../slideLayouts/slideLayout272.xml"/><Relationship Id="rId46" Type="http://schemas.openxmlformats.org/officeDocument/2006/relationships/slideLayout" Target="../slideLayouts/slideLayout280.xml"/><Relationship Id="rId2" Type="http://schemas.openxmlformats.org/officeDocument/2006/relationships/slideLayout" Target="../slideLayouts/slideLayout236.xml"/><Relationship Id="rId16" Type="http://schemas.openxmlformats.org/officeDocument/2006/relationships/slideLayout" Target="../slideLayouts/slideLayout250.xml"/><Relationship Id="rId20" Type="http://schemas.openxmlformats.org/officeDocument/2006/relationships/slideLayout" Target="../slideLayouts/slideLayout254.xml"/><Relationship Id="rId29" Type="http://schemas.openxmlformats.org/officeDocument/2006/relationships/slideLayout" Target="../slideLayouts/slideLayout263.xml"/><Relationship Id="rId41" Type="http://schemas.openxmlformats.org/officeDocument/2006/relationships/slideLayout" Target="../slideLayouts/slideLayout275.xml"/><Relationship Id="rId54" Type="http://schemas.openxmlformats.org/officeDocument/2006/relationships/slideLayout" Target="../slideLayouts/slideLayout288.xml"/><Relationship Id="rId1" Type="http://schemas.openxmlformats.org/officeDocument/2006/relationships/slideLayout" Target="../slideLayouts/slideLayout235.xml"/><Relationship Id="rId6" Type="http://schemas.openxmlformats.org/officeDocument/2006/relationships/slideLayout" Target="../slideLayouts/slideLayout240.xml"/><Relationship Id="rId11" Type="http://schemas.openxmlformats.org/officeDocument/2006/relationships/slideLayout" Target="../slideLayouts/slideLayout245.xml"/><Relationship Id="rId24" Type="http://schemas.openxmlformats.org/officeDocument/2006/relationships/slideLayout" Target="../slideLayouts/slideLayout258.xml"/><Relationship Id="rId32" Type="http://schemas.openxmlformats.org/officeDocument/2006/relationships/slideLayout" Target="../slideLayouts/slideLayout266.xml"/><Relationship Id="rId37" Type="http://schemas.openxmlformats.org/officeDocument/2006/relationships/slideLayout" Target="../slideLayouts/slideLayout271.xml"/><Relationship Id="rId40" Type="http://schemas.openxmlformats.org/officeDocument/2006/relationships/slideLayout" Target="../slideLayouts/slideLayout274.xml"/><Relationship Id="rId45" Type="http://schemas.openxmlformats.org/officeDocument/2006/relationships/slideLayout" Target="../slideLayouts/slideLayout279.xml"/><Relationship Id="rId53" Type="http://schemas.openxmlformats.org/officeDocument/2006/relationships/slideLayout" Target="../slideLayouts/slideLayout287.xml"/><Relationship Id="rId5" Type="http://schemas.openxmlformats.org/officeDocument/2006/relationships/slideLayout" Target="../slideLayouts/slideLayout239.xml"/><Relationship Id="rId15" Type="http://schemas.openxmlformats.org/officeDocument/2006/relationships/slideLayout" Target="../slideLayouts/slideLayout249.xml"/><Relationship Id="rId23" Type="http://schemas.openxmlformats.org/officeDocument/2006/relationships/slideLayout" Target="../slideLayouts/slideLayout257.xml"/><Relationship Id="rId28" Type="http://schemas.openxmlformats.org/officeDocument/2006/relationships/slideLayout" Target="../slideLayouts/slideLayout262.xml"/><Relationship Id="rId36" Type="http://schemas.openxmlformats.org/officeDocument/2006/relationships/slideLayout" Target="../slideLayouts/slideLayout270.xml"/><Relationship Id="rId49" Type="http://schemas.openxmlformats.org/officeDocument/2006/relationships/slideLayout" Target="../slideLayouts/slideLayout283.xml"/><Relationship Id="rId10" Type="http://schemas.openxmlformats.org/officeDocument/2006/relationships/slideLayout" Target="../slideLayouts/slideLayout244.xml"/><Relationship Id="rId19" Type="http://schemas.openxmlformats.org/officeDocument/2006/relationships/slideLayout" Target="../slideLayouts/slideLayout253.xml"/><Relationship Id="rId31" Type="http://schemas.openxmlformats.org/officeDocument/2006/relationships/slideLayout" Target="../slideLayouts/slideLayout265.xml"/><Relationship Id="rId44" Type="http://schemas.openxmlformats.org/officeDocument/2006/relationships/slideLayout" Target="../slideLayouts/slideLayout278.xml"/><Relationship Id="rId52" Type="http://schemas.openxmlformats.org/officeDocument/2006/relationships/slideLayout" Target="../slideLayouts/slideLayout286.xml"/><Relationship Id="rId4" Type="http://schemas.openxmlformats.org/officeDocument/2006/relationships/slideLayout" Target="../slideLayouts/slideLayout238.xml"/><Relationship Id="rId9" Type="http://schemas.openxmlformats.org/officeDocument/2006/relationships/slideLayout" Target="../slideLayouts/slideLayout243.xml"/><Relationship Id="rId14" Type="http://schemas.openxmlformats.org/officeDocument/2006/relationships/slideLayout" Target="../slideLayouts/slideLayout248.xml"/><Relationship Id="rId22" Type="http://schemas.openxmlformats.org/officeDocument/2006/relationships/slideLayout" Target="../slideLayouts/slideLayout256.xml"/><Relationship Id="rId27" Type="http://schemas.openxmlformats.org/officeDocument/2006/relationships/slideLayout" Target="../slideLayouts/slideLayout261.xml"/><Relationship Id="rId30" Type="http://schemas.openxmlformats.org/officeDocument/2006/relationships/slideLayout" Target="../slideLayouts/slideLayout264.xml"/><Relationship Id="rId35" Type="http://schemas.openxmlformats.org/officeDocument/2006/relationships/slideLayout" Target="../slideLayouts/slideLayout269.xml"/><Relationship Id="rId43" Type="http://schemas.openxmlformats.org/officeDocument/2006/relationships/slideLayout" Target="../slideLayouts/slideLayout277.xml"/><Relationship Id="rId48" Type="http://schemas.openxmlformats.org/officeDocument/2006/relationships/slideLayout" Target="../slideLayouts/slideLayout282.xml"/><Relationship Id="rId8" Type="http://schemas.openxmlformats.org/officeDocument/2006/relationships/slideLayout" Target="../slideLayouts/slideLayout242.xml"/><Relationship Id="rId51" Type="http://schemas.openxmlformats.org/officeDocument/2006/relationships/slideLayout" Target="../slideLayouts/slideLayout285.xml"/><Relationship Id="rId3" Type="http://schemas.openxmlformats.org/officeDocument/2006/relationships/slideLayout" Target="../slideLayouts/slideLayout237.xml"/></Relationships>
</file>

<file path=ppt/slideMasters/_rels/slideMaster8.xml.rels><?xml version="1.0" encoding="UTF-8" standalone="yes"?>
<Relationships xmlns="http://schemas.openxmlformats.org/package/2006/relationships"><Relationship Id="rId13" Type="http://schemas.openxmlformats.org/officeDocument/2006/relationships/slideLayout" Target="../slideLayouts/slideLayout301.xml"/><Relationship Id="rId18" Type="http://schemas.openxmlformats.org/officeDocument/2006/relationships/slideLayout" Target="../slideLayouts/slideLayout306.xml"/><Relationship Id="rId26" Type="http://schemas.openxmlformats.org/officeDocument/2006/relationships/slideLayout" Target="../slideLayouts/slideLayout314.xml"/><Relationship Id="rId39" Type="http://schemas.openxmlformats.org/officeDocument/2006/relationships/slideLayout" Target="../slideLayouts/slideLayout327.xml"/><Relationship Id="rId21" Type="http://schemas.openxmlformats.org/officeDocument/2006/relationships/slideLayout" Target="../slideLayouts/slideLayout309.xml"/><Relationship Id="rId34" Type="http://schemas.openxmlformats.org/officeDocument/2006/relationships/slideLayout" Target="../slideLayouts/slideLayout322.xml"/><Relationship Id="rId42" Type="http://schemas.openxmlformats.org/officeDocument/2006/relationships/slideLayout" Target="../slideLayouts/slideLayout330.xml"/><Relationship Id="rId47" Type="http://schemas.openxmlformats.org/officeDocument/2006/relationships/slideLayout" Target="../slideLayouts/slideLayout335.xml"/><Relationship Id="rId50" Type="http://schemas.openxmlformats.org/officeDocument/2006/relationships/slideLayout" Target="../slideLayouts/slideLayout338.xml"/><Relationship Id="rId55" Type="http://schemas.openxmlformats.org/officeDocument/2006/relationships/theme" Target="../theme/theme8.xml"/><Relationship Id="rId7" Type="http://schemas.openxmlformats.org/officeDocument/2006/relationships/slideLayout" Target="../slideLayouts/slideLayout295.xml"/><Relationship Id="rId12" Type="http://schemas.openxmlformats.org/officeDocument/2006/relationships/slideLayout" Target="../slideLayouts/slideLayout300.xml"/><Relationship Id="rId17" Type="http://schemas.openxmlformats.org/officeDocument/2006/relationships/slideLayout" Target="../slideLayouts/slideLayout305.xml"/><Relationship Id="rId25" Type="http://schemas.openxmlformats.org/officeDocument/2006/relationships/slideLayout" Target="../slideLayouts/slideLayout313.xml"/><Relationship Id="rId33" Type="http://schemas.openxmlformats.org/officeDocument/2006/relationships/slideLayout" Target="../slideLayouts/slideLayout321.xml"/><Relationship Id="rId38" Type="http://schemas.openxmlformats.org/officeDocument/2006/relationships/slideLayout" Target="../slideLayouts/slideLayout326.xml"/><Relationship Id="rId46" Type="http://schemas.openxmlformats.org/officeDocument/2006/relationships/slideLayout" Target="../slideLayouts/slideLayout334.xml"/><Relationship Id="rId2" Type="http://schemas.openxmlformats.org/officeDocument/2006/relationships/slideLayout" Target="../slideLayouts/slideLayout290.xml"/><Relationship Id="rId16" Type="http://schemas.openxmlformats.org/officeDocument/2006/relationships/slideLayout" Target="../slideLayouts/slideLayout304.xml"/><Relationship Id="rId20" Type="http://schemas.openxmlformats.org/officeDocument/2006/relationships/slideLayout" Target="../slideLayouts/slideLayout308.xml"/><Relationship Id="rId29" Type="http://schemas.openxmlformats.org/officeDocument/2006/relationships/slideLayout" Target="../slideLayouts/slideLayout317.xml"/><Relationship Id="rId41" Type="http://schemas.openxmlformats.org/officeDocument/2006/relationships/slideLayout" Target="../slideLayouts/slideLayout329.xml"/><Relationship Id="rId54" Type="http://schemas.openxmlformats.org/officeDocument/2006/relationships/slideLayout" Target="../slideLayouts/slideLayout342.xml"/><Relationship Id="rId1" Type="http://schemas.openxmlformats.org/officeDocument/2006/relationships/slideLayout" Target="../slideLayouts/slideLayout289.xml"/><Relationship Id="rId6" Type="http://schemas.openxmlformats.org/officeDocument/2006/relationships/slideLayout" Target="../slideLayouts/slideLayout294.xml"/><Relationship Id="rId11" Type="http://schemas.openxmlformats.org/officeDocument/2006/relationships/slideLayout" Target="../slideLayouts/slideLayout299.xml"/><Relationship Id="rId24" Type="http://schemas.openxmlformats.org/officeDocument/2006/relationships/slideLayout" Target="../slideLayouts/slideLayout312.xml"/><Relationship Id="rId32" Type="http://schemas.openxmlformats.org/officeDocument/2006/relationships/slideLayout" Target="../slideLayouts/slideLayout320.xml"/><Relationship Id="rId37" Type="http://schemas.openxmlformats.org/officeDocument/2006/relationships/slideLayout" Target="../slideLayouts/slideLayout325.xml"/><Relationship Id="rId40" Type="http://schemas.openxmlformats.org/officeDocument/2006/relationships/slideLayout" Target="../slideLayouts/slideLayout328.xml"/><Relationship Id="rId45" Type="http://schemas.openxmlformats.org/officeDocument/2006/relationships/slideLayout" Target="../slideLayouts/slideLayout333.xml"/><Relationship Id="rId53" Type="http://schemas.openxmlformats.org/officeDocument/2006/relationships/slideLayout" Target="../slideLayouts/slideLayout341.xml"/><Relationship Id="rId5" Type="http://schemas.openxmlformats.org/officeDocument/2006/relationships/slideLayout" Target="../slideLayouts/slideLayout293.xml"/><Relationship Id="rId15" Type="http://schemas.openxmlformats.org/officeDocument/2006/relationships/slideLayout" Target="../slideLayouts/slideLayout303.xml"/><Relationship Id="rId23" Type="http://schemas.openxmlformats.org/officeDocument/2006/relationships/slideLayout" Target="../slideLayouts/slideLayout311.xml"/><Relationship Id="rId28" Type="http://schemas.openxmlformats.org/officeDocument/2006/relationships/slideLayout" Target="../slideLayouts/slideLayout316.xml"/><Relationship Id="rId36" Type="http://schemas.openxmlformats.org/officeDocument/2006/relationships/slideLayout" Target="../slideLayouts/slideLayout324.xml"/><Relationship Id="rId49" Type="http://schemas.openxmlformats.org/officeDocument/2006/relationships/slideLayout" Target="../slideLayouts/slideLayout337.xml"/><Relationship Id="rId10" Type="http://schemas.openxmlformats.org/officeDocument/2006/relationships/slideLayout" Target="../slideLayouts/slideLayout298.xml"/><Relationship Id="rId19" Type="http://schemas.openxmlformats.org/officeDocument/2006/relationships/slideLayout" Target="../slideLayouts/slideLayout307.xml"/><Relationship Id="rId31" Type="http://schemas.openxmlformats.org/officeDocument/2006/relationships/slideLayout" Target="../slideLayouts/slideLayout319.xml"/><Relationship Id="rId44" Type="http://schemas.openxmlformats.org/officeDocument/2006/relationships/slideLayout" Target="../slideLayouts/slideLayout332.xml"/><Relationship Id="rId52" Type="http://schemas.openxmlformats.org/officeDocument/2006/relationships/slideLayout" Target="../slideLayouts/slideLayout340.xml"/><Relationship Id="rId4" Type="http://schemas.openxmlformats.org/officeDocument/2006/relationships/slideLayout" Target="../slideLayouts/slideLayout292.xml"/><Relationship Id="rId9" Type="http://schemas.openxmlformats.org/officeDocument/2006/relationships/slideLayout" Target="../slideLayouts/slideLayout297.xml"/><Relationship Id="rId14" Type="http://schemas.openxmlformats.org/officeDocument/2006/relationships/slideLayout" Target="../slideLayouts/slideLayout302.xml"/><Relationship Id="rId22" Type="http://schemas.openxmlformats.org/officeDocument/2006/relationships/slideLayout" Target="../slideLayouts/slideLayout310.xml"/><Relationship Id="rId27" Type="http://schemas.openxmlformats.org/officeDocument/2006/relationships/slideLayout" Target="../slideLayouts/slideLayout315.xml"/><Relationship Id="rId30" Type="http://schemas.openxmlformats.org/officeDocument/2006/relationships/slideLayout" Target="../slideLayouts/slideLayout318.xml"/><Relationship Id="rId35" Type="http://schemas.openxmlformats.org/officeDocument/2006/relationships/slideLayout" Target="../slideLayouts/slideLayout323.xml"/><Relationship Id="rId43" Type="http://schemas.openxmlformats.org/officeDocument/2006/relationships/slideLayout" Target="../slideLayouts/slideLayout331.xml"/><Relationship Id="rId48" Type="http://schemas.openxmlformats.org/officeDocument/2006/relationships/slideLayout" Target="../slideLayouts/slideLayout336.xml"/><Relationship Id="rId8" Type="http://schemas.openxmlformats.org/officeDocument/2006/relationships/slideLayout" Target="../slideLayouts/slideLayout296.xml"/><Relationship Id="rId51" Type="http://schemas.openxmlformats.org/officeDocument/2006/relationships/slideLayout" Target="../slideLayouts/slideLayout339.xml"/><Relationship Id="rId3" Type="http://schemas.openxmlformats.org/officeDocument/2006/relationships/slideLayout" Target="../slideLayouts/slideLayout291.xml"/></Relationships>
</file>

<file path=ppt/slideMasters/_rels/slideMaster9.xml.rels><?xml version="1.0" encoding="UTF-8" standalone="yes"?>
<Relationships xmlns="http://schemas.openxmlformats.org/package/2006/relationships"><Relationship Id="rId13" Type="http://schemas.openxmlformats.org/officeDocument/2006/relationships/slideLayout" Target="../slideLayouts/slideLayout355.xml"/><Relationship Id="rId18" Type="http://schemas.openxmlformats.org/officeDocument/2006/relationships/slideLayout" Target="../slideLayouts/slideLayout360.xml"/><Relationship Id="rId26" Type="http://schemas.openxmlformats.org/officeDocument/2006/relationships/slideLayout" Target="../slideLayouts/slideLayout368.xml"/><Relationship Id="rId39" Type="http://schemas.openxmlformats.org/officeDocument/2006/relationships/slideLayout" Target="../slideLayouts/slideLayout381.xml"/><Relationship Id="rId21" Type="http://schemas.openxmlformats.org/officeDocument/2006/relationships/slideLayout" Target="../slideLayouts/slideLayout363.xml"/><Relationship Id="rId34" Type="http://schemas.openxmlformats.org/officeDocument/2006/relationships/slideLayout" Target="../slideLayouts/slideLayout376.xml"/><Relationship Id="rId42" Type="http://schemas.openxmlformats.org/officeDocument/2006/relationships/slideLayout" Target="../slideLayouts/slideLayout384.xml"/><Relationship Id="rId47" Type="http://schemas.openxmlformats.org/officeDocument/2006/relationships/slideLayout" Target="../slideLayouts/slideLayout389.xml"/><Relationship Id="rId50" Type="http://schemas.openxmlformats.org/officeDocument/2006/relationships/slideLayout" Target="../slideLayouts/slideLayout392.xml"/><Relationship Id="rId55" Type="http://schemas.openxmlformats.org/officeDocument/2006/relationships/theme" Target="../theme/theme9.xml"/><Relationship Id="rId7" Type="http://schemas.openxmlformats.org/officeDocument/2006/relationships/slideLayout" Target="../slideLayouts/slideLayout349.xml"/><Relationship Id="rId12" Type="http://schemas.openxmlformats.org/officeDocument/2006/relationships/slideLayout" Target="../slideLayouts/slideLayout354.xml"/><Relationship Id="rId17" Type="http://schemas.openxmlformats.org/officeDocument/2006/relationships/slideLayout" Target="../slideLayouts/slideLayout359.xml"/><Relationship Id="rId25" Type="http://schemas.openxmlformats.org/officeDocument/2006/relationships/slideLayout" Target="../slideLayouts/slideLayout367.xml"/><Relationship Id="rId33" Type="http://schemas.openxmlformats.org/officeDocument/2006/relationships/slideLayout" Target="../slideLayouts/slideLayout375.xml"/><Relationship Id="rId38" Type="http://schemas.openxmlformats.org/officeDocument/2006/relationships/slideLayout" Target="../slideLayouts/slideLayout380.xml"/><Relationship Id="rId46" Type="http://schemas.openxmlformats.org/officeDocument/2006/relationships/slideLayout" Target="../slideLayouts/slideLayout388.xml"/><Relationship Id="rId2" Type="http://schemas.openxmlformats.org/officeDocument/2006/relationships/slideLayout" Target="../slideLayouts/slideLayout344.xml"/><Relationship Id="rId16" Type="http://schemas.openxmlformats.org/officeDocument/2006/relationships/slideLayout" Target="../slideLayouts/slideLayout358.xml"/><Relationship Id="rId20" Type="http://schemas.openxmlformats.org/officeDocument/2006/relationships/slideLayout" Target="../slideLayouts/slideLayout362.xml"/><Relationship Id="rId29" Type="http://schemas.openxmlformats.org/officeDocument/2006/relationships/slideLayout" Target="../slideLayouts/slideLayout371.xml"/><Relationship Id="rId41" Type="http://schemas.openxmlformats.org/officeDocument/2006/relationships/slideLayout" Target="../slideLayouts/slideLayout383.xml"/><Relationship Id="rId54" Type="http://schemas.openxmlformats.org/officeDocument/2006/relationships/slideLayout" Target="../slideLayouts/slideLayout396.xml"/><Relationship Id="rId1" Type="http://schemas.openxmlformats.org/officeDocument/2006/relationships/slideLayout" Target="../slideLayouts/slideLayout343.xml"/><Relationship Id="rId6" Type="http://schemas.openxmlformats.org/officeDocument/2006/relationships/slideLayout" Target="../slideLayouts/slideLayout348.xml"/><Relationship Id="rId11" Type="http://schemas.openxmlformats.org/officeDocument/2006/relationships/slideLayout" Target="../slideLayouts/slideLayout353.xml"/><Relationship Id="rId24" Type="http://schemas.openxmlformats.org/officeDocument/2006/relationships/slideLayout" Target="../slideLayouts/slideLayout366.xml"/><Relationship Id="rId32" Type="http://schemas.openxmlformats.org/officeDocument/2006/relationships/slideLayout" Target="../slideLayouts/slideLayout374.xml"/><Relationship Id="rId37" Type="http://schemas.openxmlformats.org/officeDocument/2006/relationships/slideLayout" Target="../slideLayouts/slideLayout379.xml"/><Relationship Id="rId40" Type="http://schemas.openxmlformats.org/officeDocument/2006/relationships/slideLayout" Target="../slideLayouts/slideLayout382.xml"/><Relationship Id="rId45" Type="http://schemas.openxmlformats.org/officeDocument/2006/relationships/slideLayout" Target="../slideLayouts/slideLayout387.xml"/><Relationship Id="rId53" Type="http://schemas.openxmlformats.org/officeDocument/2006/relationships/slideLayout" Target="../slideLayouts/slideLayout395.xml"/><Relationship Id="rId5" Type="http://schemas.openxmlformats.org/officeDocument/2006/relationships/slideLayout" Target="../slideLayouts/slideLayout347.xml"/><Relationship Id="rId15" Type="http://schemas.openxmlformats.org/officeDocument/2006/relationships/slideLayout" Target="../slideLayouts/slideLayout357.xml"/><Relationship Id="rId23" Type="http://schemas.openxmlformats.org/officeDocument/2006/relationships/slideLayout" Target="../slideLayouts/slideLayout365.xml"/><Relationship Id="rId28" Type="http://schemas.openxmlformats.org/officeDocument/2006/relationships/slideLayout" Target="../slideLayouts/slideLayout370.xml"/><Relationship Id="rId36" Type="http://schemas.openxmlformats.org/officeDocument/2006/relationships/slideLayout" Target="../slideLayouts/slideLayout378.xml"/><Relationship Id="rId49" Type="http://schemas.openxmlformats.org/officeDocument/2006/relationships/slideLayout" Target="../slideLayouts/slideLayout391.xml"/><Relationship Id="rId10" Type="http://schemas.openxmlformats.org/officeDocument/2006/relationships/slideLayout" Target="../slideLayouts/slideLayout352.xml"/><Relationship Id="rId19" Type="http://schemas.openxmlformats.org/officeDocument/2006/relationships/slideLayout" Target="../slideLayouts/slideLayout361.xml"/><Relationship Id="rId31" Type="http://schemas.openxmlformats.org/officeDocument/2006/relationships/slideLayout" Target="../slideLayouts/slideLayout373.xml"/><Relationship Id="rId44" Type="http://schemas.openxmlformats.org/officeDocument/2006/relationships/slideLayout" Target="../slideLayouts/slideLayout386.xml"/><Relationship Id="rId52" Type="http://schemas.openxmlformats.org/officeDocument/2006/relationships/slideLayout" Target="../slideLayouts/slideLayout394.xml"/><Relationship Id="rId4" Type="http://schemas.openxmlformats.org/officeDocument/2006/relationships/slideLayout" Target="../slideLayouts/slideLayout346.xml"/><Relationship Id="rId9" Type="http://schemas.openxmlformats.org/officeDocument/2006/relationships/slideLayout" Target="../slideLayouts/slideLayout351.xml"/><Relationship Id="rId14" Type="http://schemas.openxmlformats.org/officeDocument/2006/relationships/slideLayout" Target="../slideLayouts/slideLayout356.xml"/><Relationship Id="rId22" Type="http://schemas.openxmlformats.org/officeDocument/2006/relationships/slideLayout" Target="../slideLayouts/slideLayout364.xml"/><Relationship Id="rId27" Type="http://schemas.openxmlformats.org/officeDocument/2006/relationships/slideLayout" Target="../slideLayouts/slideLayout369.xml"/><Relationship Id="rId30" Type="http://schemas.openxmlformats.org/officeDocument/2006/relationships/slideLayout" Target="../slideLayouts/slideLayout372.xml"/><Relationship Id="rId35" Type="http://schemas.openxmlformats.org/officeDocument/2006/relationships/slideLayout" Target="../slideLayouts/slideLayout377.xml"/><Relationship Id="rId43" Type="http://schemas.openxmlformats.org/officeDocument/2006/relationships/slideLayout" Target="../slideLayouts/slideLayout385.xml"/><Relationship Id="rId48" Type="http://schemas.openxmlformats.org/officeDocument/2006/relationships/slideLayout" Target="../slideLayouts/slideLayout390.xml"/><Relationship Id="rId8" Type="http://schemas.openxmlformats.org/officeDocument/2006/relationships/slideLayout" Target="../slideLayouts/slideLayout350.xml"/><Relationship Id="rId51" Type="http://schemas.openxmlformats.org/officeDocument/2006/relationships/slideLayout" Target="../slideLayouts/slideLayout393.xml"/><Relationship Id="rId3" Type="http://schemas.openxmlformats.org/officeDocument/2006/relationships/slideLayout" Target="../slideLayouts/slideLayout3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9" name="Rectangle 28"/>
          <p:cNvSpPr/>
          <p:nvPr userDrawn="1"/>
        </p:nvSpPr>
        <p:spPr>
          <a:xfrm>
            <a:off x="0" y="6525344"/>
            <a:ext cx="8388424" cy="338028"/>
          </a:xfrm>
          <a:prstGeom prst="rect">
            <a:avLst/>
          </a:prstGeom>
          <a:solidFill>
            <a:srgbClr val="243F54"/>
          </a:solidFill>
          <a:ln w="25400" cap="flat" cmpd="sng" algn="ctr">
            <a:noFill/>
            <a:prstDash val="solid"/>
          </a:ln>
          <a:effectLst/>
        </p:spPr>
        <p:txBody>
          <a:bodyPr rtlCol="0" anchor="ctr"/>
          <a:lstStyle/>
          <a:p>
            <a:pPr marL="266700" algn="r" fontAlgn="base">
              <a:spcBef>
                <a:spcPct val="0"/>
              </a:spcBef>
              <a:spcAft>
                <a:spcPct val="0"/>
              </a:spcAft>
              <a:defRPr/>
            </a:pPr>
            <a:r>
              <a:rPr lang="en-CA" sz="1000" kern="0" dirty="0" smtClean="0">
                <a:solidFill>
                  <a:srgbClr val="FFFFFF"/>
                </a:solidFill>
              </a:rPr>
              <a:t>McLean &amp; Company</a:t>
            </a:r>
          </a:p>
        </p:txBody>
      </p:sp>
      <p:sp>
        <p:nvSpPr>
          <p:cNvPr id="1026" name="Title Placeholder 1"/>
          <p:cNvSpPr>
            <a:spLocks noGrp="1"/>
          </p:cNvSpPr>
          <p:nvPr>
            <p:ph type="title"/>
          </p:nvPr>
        </p:nvSpPr>
        <p:spPr bwMode="auto">
          <a:xfrm>
            <a:off x="257174" y="255588"/>
            <a:ext cx="8620125" cy="8778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257174" y="1600200"/>
            <a:ext cx="86201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p:txBody>
      </p:sp>
      <p:sp>
        <p:nvSpPr>
          <p:cNvPr id="10" name="Rectangle 9"/>
          <p:cNvSpPr/>
          <p:nvPr/>
        </p:nvSpPr>
        <p:spPr>
          <a:xfrm>
            <a:off x="8388424" y="6525344"/>
            <a:ext cx="755576"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smtClean="0">
                <a:solidFill>
                  <a:srgbClr val="FFFFFF"/>
                </a:solidFill>
              </a:rPr>
              <a:pPr marL="179388" fontAlgn="base">
                <a:spcBef>
                  <a:spcPct val="0"/>
                </a:spcBef>
                <a:spcAft>
                  <a:spcPct val="0"/>
                </a:spcAft>
              </a:pPr>
              <a:t>‹#›</a:t>
            </a:fld>
            <a:endParaRPr lang="en-CA" sz="1000" dirty="0">
              <a:solidFill>
                <a:srgbClr val="FFFFFF"/>
              </a:solidFill>
            </a:endParaRPr>
          </a:p>
        </p:txBody>
      </p:sp>
      <p:sp>
        <p:nvSpPr>
          <p:cNvPr id="14" name="Rectangle 13"/>
          <p:cNvSpPr/>
          <p:nvPr userDrawn="1"/>
        </p:nvSpPr>
        <p:spPr>
          <a:xfrm>
            <a:off x="8388424" y="6525344"/>
            <a:ext cx="755576" cy="338028"/>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E20A9E85-84ED-4C81-A534-72393FB1F7D8}" type="slidenum">
              <a:rPr lang="en-CA" sz="1000" smtClean="0">
                <a:solidFill>
                  <a:srgbClr val="FFFFFF"/>
                </a:solidFill>
              </a:rPr>
              <a:pPr marL="179388" fontAlgn="base">
                <a:spcBef>
                  <a:spcPct val="0"/>
                </a:spcBef>
                <a:spcAft>
                  <a:spcPct val="0"/>
                </a:spcAft>
              </a:pPr>
              <a:t>‹#›</a:t>
            </a:fld>
            <a:endParaRPr lang="en-CA" sz="1000" dirty="0">
              <a:solidFill>
                <a:srgbClr val="FFFFFF"/>
              </a:solidFill>
            </a:endParaRPr>
          </a:p>
        </p:txBody>
      </p:sp>
    </p:spTree>
    <p:extLst>
      <p:ext uri="{BB962C8B-B14F-4D97-AF65-F5344CB8AC3E}">
        <p14:creationId xmlns:p14="http://schemas.microsoft.com/office/powerpoint/2010/main" val="2485233449"/>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1"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6" r:id="rId16"/>
  </p:sldLayoutIdLst>
  <p:timing>
    <p:tnLst>
      <p:par>
        <p:cTn id="1" dur="indefinite" restart="never" nodeType="tmRoot"/>
      </p:par>
    </p:tnLst>
  </p:timing>
  <p:hf hdr="0" ftr="0" dt="0"/>
  <p:txStyles>
    <p:titleStyle>
      <a:lvl1pPr algn="l" rtl="0" eaLnBrk="1" fontAlgn="base" hangingPunct="1">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57174" y="255588"/>
            <a:ext cx="8620125" cy="8778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257174" y="1600200"/>
            <a:ext cx="86201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p:txBody>
      </p:sp>
      <p:sp>
        <p:nvSpPr>
          <p:cNvPr id="8" name="Rectangle 7"/>
          <p:cNvSpPr/>
          <p:nvPr/>
        </p:nvSpPr>
        <p:spPr>
          <a:xfrm>
            <a:off x="0" y="6525344"/>
            <a:ext cx="8388424"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lgn="r"/>
            <a:r>
              <a:rPr lang="en-CA" sz="1000" dirty="0" smtClean="0">
                <a:solidFill>
                  <a:srgbClr val="FFFFFF"/>
                </a:solidFill>
              </a:rPr>
              <a:t>McLean &amp; Company</a:t>
            </a:r>
            <a:endParaRPr lang="en-CA" sz="1000" dirty="0">
              <a:solidFill>
                <a:srgbClr val="FFFFFF"/>
              </a:solidFill>
            </a:endParaRPr>
          </a:p>
        </p:txBody>
      </p:sp>
      <p:sp>
        <p:nvSpPr>
          <p:cNvPr id="10" name="Rectangle 9"/>
          <p:cNvSpPr/>
          <p:nvPr/>
        </p:nvSpPr>
        <p:spPr>
          <a:xfrm>
            <a:off x="8388424" y="6525344"/>
            <a:ext cx="755576"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a:fld id="{FF20F8B6-5AB9-41C4-A82C-4155E8A92B2C}" type="slidenum">
              <a:rPr lang="en-CA" sz="1000" smtClean="0">
                <a:solidFill>
                  <a:srgbClr val="FFFFFF"/>
                </a:solidFill>
              </a:rPr>
              <a:pPr marL="179388"/>
              <a:t>‹#›</a:t>
            </a:fld>
            <a:endParaRPr lang="en-CA" sz="1000" dirty="0">
              <a:solidFill>
                <a:srgbClr val="FFFFFF"/>
              </a:solidFill>
            </a:endParaRPr>
          </a:p>
        </p:txBody>
      </p:sp>
    </p:spTree>
    <p:extLst>
      <p:ext uri="{BB962C8B-B14F-4D97-AF65-F5344CB8AC3E}">
        <p14:creationId xmlns:p14="http://schemas.microsoft.com/office/powerpoint/2010/main" val="2214206352"/>
      </p:ext>
    </p:extLst>
  </p:cSld>
  <p:clrMap bg1="lt1" tx1="dk1" bg2="lt2" tx2="dk2" accent1="accent1" accent2="accent2" accent3="accent3" accent4="accent4" accent5="accent5" accent6="accent6" hlink="hlink" folHlink="folHlink"/>
  <p:sldLayoutIdLst>
    <p:sldLayoutId id="2147485119" r:id="rId1"/>
    <p:sldLayoutId id="2147485120" r:id="rId2"/>
    <p:sldLayoutId id="2147485121" r:id="rId3"/>
    <p:sldLayoutId id="2147485122" r:id="rId4"/>
    <p:sldLayoutId id="2147485123" r:id="rId5"/>
    <p:sldLayoutId id="2147485124" r:id="rId6"/>
    <p:sldLayoutId id="2147485125" r:id="rId7"/>
    <p:sldLayoutId id="2147485126" r:id="rId8"/>
    <p:sldLayoutId id="2147485127" r:id="rId9"/>
    <p:sldLayoutId id="2147485128" r:id="rId10"/>
    <p:sldLayoutId id="2147485129" r:id="rId11"/>
    <p:sldLayoutId id="2147485130" r:id="rId12"/>
    <p:sldLayoutId id="2147485131" r:id="rId13"/>
    <p:sldLayoutId id="2147485132" r:id="rId14"/>
    <p:sldLayoutId id="2147485133" r:id="rId15"/>
    <p:sldLayoutId id="2147485134" r:id="rId16"/>
    <p:sldLayoutId id="2147485135" r:id="rId17"/>
    <p:sldLayoutId id="2147485136" r:id="rId18"/>
    <p:sldLayoutId id="2147485137" r:id="rId19"/>
    <p:sldLayoutId id="2147485138" r:id="rId20"/>
    <p:sldLayoutId id="2147485139" r:id="rId21"/>
    <p:sldLayoutId id="2147485140" r:id="rId22"/>
    <p:sldLayoutId id="2147485141" r:id="rId23"/>
    <p:sldLayoutId id="2147485142" r:id="rId24"/>
    <p:sldLayoutId id="2147485143" r:id="rId25"/>
    <p:sldLayoutId id="2147485144" r:id="rId26"/>
    <p:sldLayoutId id="2147485145" r:id="rId27"/>
    <p:sldLayoutId id="2147485147" r:id="rId28"/>
    <p:sldLayoutId id="2147485148" r:id="rId29"/>
    <p:sldLayoutId id="2147485149" r:id="rId30"/>
    <p:sldLayoutId id="2147485150" r:id="rId31"/>
    <p:sldLayoutId id="2147485151" r:id="rId32"/>
    <p:sldLayoutId id="2147485152" r:id="rId33"/>
    <p:sldLayoutId id="2147485153" r:id="rId34"/>
    <p:sldLayoutId id="2147485154" r:id="rId35"/>
    <p:sldLayoutId id="2147485155" r:id="rId36"/>
    <p:sldLayoutId id="2147485156" r:id="rId37"/>
    <p:sldLayoutId id="2147485157" r:id="rId38"/>
    <p:sldLayoutId id="2147485158" r:id="rId39"/>
    <p:sldLayoutId id="2147485159" r:id="rId40"/>
    <p:sldLayoutId id="2147485160" r:id="rId41"/>
    <p:sldLayoutId id="2147485161" r:id="rId42"/>
    <p:sldLayoutId id="2147485162" r:id="rId43"/>
  </p:sldLayoutIdLst>
  <p:timing>
    <p:tnLst>
      <p:par>
        <p:cTn id="1" dur="indefinite" restart="never" nodeType="tmRoot"/>
      </p:par>
    </p:tnLst>
  </p:timing>
  <p:hf hdr="0" ftr="0" dt="0"/>
  <p:txStyles>
    <p:titleStyle>
      <a:lvl1pPr algn="l" rtl="0" eaLnBrk="1" fontAlgn="base" hangingPunct="1">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57174" y="255588"/>
            <a:ext cx="8620125" cy="8778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257174" y="1600200"/>
            <a:ext cx="86201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p:txBody>
      </p:sp>
      <p:sp>
        <p:nvSpPr>
          <p:cNvPr id="8" name="Rectangle 7"/>
          <p:cNvSpPr/>
          <p:nvPr/>
        </p:nvSpPr>
        <p:spPr>
          <a:xfrm>
            <a:off x="0" y="6525344"/>
            <a:ext cx="8388424"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lgn="r"/>
            <a:r>
              <a:rPr lang="en-CA" sz="1000" dirty="0" smtClean="0">
                <a:solidFill>
                  <a:srgbClr val="FFFFFF"/>
                </a:solidFill>
              </a:rPr>
              <a:t>McLean &amp; Company</a:t>
            </a:r>
            <a:endParaRPr lang="en-CA" sz="1000" dirty="0">
              <a:solidFill>
                <a:srgbClr val="FFFFFF"/>
              </a:solidFill>
            </a:endParaRPr>
          </a:p>
        </p:txBody>
      </p:sp>
      <p:sp>
        <p:nvSpPr>
          <p:cNvPr id="10" name="Rectangle 9"/>
          <p:cNvSpPr/>
          <p:nvPr/>
        </p:nvSpPr>
        <p:spPr>
          <a:xfrm>
            <a:off x="8388424" y="6525344"/>
            <a:ext cx="755576"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a:fld id="{FF20F8B6-5AB9-41C4-A82C-4155E8A92B2C}" type="slidenum">
              <a:rPr lang="en-CA" sz="1000" smtClean="0">
                <a:solidFill>
                  <a:srgbClr val="FFFFFF"/>
                </a:solidFill>
              </a:rPr>
              <a:pPr marL="179388"/>
              <a:t>‹#›</a:t>
            </a:fld>
            <a:endParaRPr lang="en-CA" sz="1000" dirty="0">
              <a:solidFill>
                <a:srgbClr val="FFFFFF"/>
              </a:solidFill>
            </a:endParaRPr>
          </a:p>
        </p:txBody>
      </p:sp>
    </p:spTree>
    <p:extLst>
      <p:ext uri="{BB962C8B-B14F-4D97-AF65-F5344CB8AC3E}">
        <p14:creationId xmlns:p14="http://schemas.microsoft.com/office/powerpoint/2010/main" val="2941997010"/>
      </p:ext>
    </p:extLst>
  </p:cSld>
  <p:clrMap bg1="lt1" tx1="dk1" bg2="lt2" tx2="dk2" accent1="accent1" accent2="accent2" accent3="accent3" accent4="accent4" accent5="accent5" accent6="accent6" hlink="hlink" folHlink="folHlink"/>
  <p:sldLayoutIdLst>
    <p:sldLayoutId id="2147485164" r:id="rId1"/>
    <p:sldLayoutId id="2147485165" r:id="rId2"/>
    <p:sldLayoutId id="2147485166" r:id="rId3"/>
    <p:sldLayoutId id="2147485167" r:id="rId4"/>
    <p:sldLayoutId id="2147485168" r:id="rId5"/>
    <p:sldLayoutId id="2147485169" r:id="rId6"/>
    <p:sldLayoutId id="2147485170" r:id="rId7"/>
    <p:sldLayoutId id="2147485171" r:id="rId8"/>
    <p:sldLayoutId id="2147485172" r:id="rId9"/>
    <p:sldLayoutId id="2147485173" r:id="rId10"/>
    <p:sldLayoutId id="2147485174" r:id="rId11"/>
    <p:sldLayoutId id="2147485175" r:id="rId12"/>
    <p:sldLayoutId id="2147485176" r:id="rId13"/>
    <p:sldLayoutId id="2147485177" r:id="rId14"/>
    <p:sldLayoutId id="2147485178" r:id="rId15"/>
    <p:sldLayoutId id="2147485179" r:id="rId16"/>
    <p:sldLayoutId id="2147485180" r:id="rId17"/>
    <p:sldLayoutId id="2147485181" r:id="rId18"/>
    <p:sldLayoutId id="2147485182" r:id="rId19"/>
    <p:sldLayoutId id="2147485183" r:id="rId20"/>
    <p:sldLayoutId id="2147485184" r:id="rId21"/>
    <p:sldLayoutId id="2147485185" r:id="rId22"/>
    <p:sldLayoutId id="2147485186" r:id="rId23"/>
    <p:sldLayoutId id="2147485187" r:id="rId24"/>
    <p:sldLayoutId id="2147485188" r:id="rId25"/>
    <p:sldLayoutId id="2147485189" r:id="rId26"/>
    <p:sldLayoutId id="2147485190" r:id="rId27"/>
    <p:sldLayoutId id="2147485191" r:id="rId28"/>
    <p:sldLayoutId id="2147485192" r:id="rId29"/>
    <p:sldLayoutId id="2147485193" r:id="rId30"/>
    <p:sldLayoutId id="2147485194" r:id="rId31"/>
    <p:sldLayoutId id="2147485195" r:id="rId32"/>
    <p:sldLayoutId id="2147485196" r:id="rId33"/>
    <p:sldLayoutId id="2147485197" r:id="rId34"/>
    <p:sldLayoutId id="2147485198" r:id="rId35"/>
    <p:sldLayoutId id="2147485199" r:id="rId36"/>
    <p:sldLayoutId id="2147485200" r:id="rId37"/>
    <p:sldLayoutId id="2147485201" r:id="rId38"/>
    <p:sldLayoutId id="2147485202" r:id="rId39"/>
    <p:sldLayoutId id="2147485203" r:id="rId40"/>
    <p:sldLayoutId id="2147485204" r:id="rId41"/>
    <p:sldLayoutId id="2147485205" r:id="rId42"/>
    <p:sldLayoutId id="2147485206" r:id="rId43"/>
    <p:sldLayoutId id="2147485207" r:id="rId44"/>
    <p:sldLayoutId id="2147485208" r:id="rId45"/>
    <p:sldLayoutId id="2147485209" r:id="rId46"/>
  </p:sldLayoutIdLst>
  <p:timing>
    <p:tnLst>
      <p:par>
        <p:cTn id="1" dur="indefinite" restart="never" nodeType="tmRoot"/>
      </p:par>
    </p:tnLst>
  </p:timing>
  <p:hf hdr="0" ftr="0" dt="0"/>
  <p:txStyles>
    <p:titleStyle>
      <a:lvl1pPr algn="l" rtl="0" eaLnBrk="1" fontAlgn="base" hangingPunct="1">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57174" y="255588"/>
            <a:ext cx="8620125" cy="8778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257174" y="1600200"/>
            <a:ext cx="86201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p:txBody>
      </p:sp>
      <p:sp>
        <p:nvSpPr>
          <p:cNvPr id="8" name="Rectangle 7"/>
          <p:cNvSpPr/>
          <p:nvPr/>
        </p:nvSpPr>
        <p:spPr>
          <a:xfrm>
            <a:off x="0" y="6525344"/>
            <a:ext cx="8388424"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lgn="r"/>
            <a:r>
              <a:rPr lang="en-CA" sz="1000" dirty="0" smtClean="0">
                <a:solidFill>
                  <a:srgbClr val="FFFFFF"/>
                </a:solidFill>
              </a:rPr>
              <a:t>McLean &amp; Company</a:t>
            </a:r>
            <a:endParaRPr lang="en-CA" sz="1000" dirty="0">
              <a:solidFill>
                <a:srgbClr val="FFFFFF"/>
              </a:solidFill>
            </a:endParaRPr>
          </a:p>
        </p:txBody>
      </p:sp>
      <p:sp>
        <p:nvSpPr>
          <p:cNvPr id="10" name="Rectangle 9"/>
          <p:cNvSpPr/>
          <p:nvPr/>
        </p:nvSpPr>
        <p:spPr>
          <a:xfrm>
            <a:off x="8388424" y="6525344"/>
            <a:ext cx="755576"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a:fld id="{FF20F8B6-5AB9-41C4-A82C-4155E8A92B2C}" type="slidenum">
              <a:rPr lang="en-CA" sz="1000" smtClean="0">
                <a:solidFill>
                  <a:srgbClr val="FFFFFF"/>
                </a:solidFill>
              </a:rPr>
              <a:pPr marL="179388"/>
              <a:t>‹#›</a:t>
            </a:fld>
            <a:endParaRPr lang="en-CA" sz="1000" dirty="0">
              <a:solidFill>
                <a:srgbClr val="FFFFFF"/>
              </a:solidFill>
            </a:endParaRPr>
          </a:p>
        </p:txBody>
      </p:sp>
    </p:spTree>
    <p:extLst>
      <p:ext uri="{BB962C8B-B14F-4D97-AF65-F5344CB8AC3E}">
        <p14:creationId xmlns:p14="http://schemas.microsoft.com/office/powerpoint/2010/main" val="100274477"/>
      </p:ext>
    </p:extLst>
  </p:cSld>
  <p:clrMap bg1="lt1" tx1="dk1" bg2="lt2" tx2="dk2" accent1="accent1" accent2="accent2" accent3="accent3" accent4="accent4" accent5="accent5" accent6="accent6" hlink="hlink" folHlink="folHlink"/>
  <p:sldLayoutIdLst>
    <p:sldLayoutId id="2147485212" r:id="rId1"/>
    <p:sldLayoutId id="2147485213" r:id="rId2"/>
    <p:sldLayoutId id="2147485214" r:id="rId3"/>
    <p:sldLayoutId id="2147485215" r:id="rId4"/>
    <p:sldLayoutId id="2147485216" r:id="rId5"/>
    <p:sldLayoutId id="2147485217" r:id="rId6"/>
    <p:sldLayoutId id="2147485218" r:id="rId7"/>
    <p:sldLayoutId id="2147485219" r:id="rId8"/>
    <p:sldLayoutId id="2147485220" r:id="rId9"/>
    <p:sldLayoutId id="2147485221" r:id="rId10"/>
    <p:sldLayoutId id="2147485222" r:id="rId11"/>
    <p:sldLayoutId id="2147485223" r:id="rId12"/>
    <p:sldLayoutId id="2147485224" r:id="rId13"/>
    <p:sldLayoutId id="2147485225" r:id="rId14"/>
    <p:sldLayoutId id="2147485226" r:id="rId15"/>
    <p:sldLayoutId id="2147485227" r:id="rId16"/>
    <p:sldLayoutId id="2147485228" r:id="rId17"/>
    <p:sldLayoutId id="2147485229" r:id="rId18"/>
    <p:sldLayoutId id="2147485230" r:id="rId19"/>
    <p:sldLayoutId id="2147485231" r:id="rId20"/>
    <p:sldLayoutId id="2147485232" r:id="rId21"/>
    <p:sldLayoutId id="2147485233" r:id="rId22"/>
    <p:sldLayoutId id="2147485234" r:id="rId23"/>
    <p:sldLayoutId id="2147485235" r:id="rId24"/>
    <p:sldLayoutId id="2147485236" r:id="rId25"/>
    <p:sldLayoutId id="2147485237" r:id="rId26"/>
    <p:sldLayoutId id="2147485238" r:id="rId27"/>
    <p:sldLayoutId id="2147485239" r:id="rId28"/>
    <p:sldLayoutId id="2147485240" r:id="rId29"/>
    <p:sldLayoutId id="2147485241" r:id="rId30"/>
    <p:sldLayoutId id="2147485242" r:id="rId31"/>
    <p:sldLayoutId id="2147485243" r:id="rId32"/>
    <p:sldLayoutId id="2147485244" r:id="rId33"/>
    <p:sldLayoutId id="2147485245" r:id="rId34"/>
    <p:sldLayoutId id="2147485246" r:id="rId35"/>
    <p:sldLayoutId id="2147485247" r:id="rId36"/>
    <p:sldLayoutId id="2147485248" r:id="rId37"/>
    <p:sldLayoutId id="2147485249" r:id="rId38"/>
    <p:sldLayoutId id="2147485250" r:id="rId39"/>
    <p:sldLayoutId id="2147485251" r:id="rId40"/>
    <p:sldLayoutId id="2147485252" r:id="rId41"/>
    <p:sldLayoutId id="2147485253" r:id="rId42"/>
    <p:sldLayoutId id="2147485254" r:id="rId43"/>
    <p:sldLayoutId id="2147485255" r:id="rId44"/>
  </p:sldLayoutIdLst>
  <p:timing>
    <p:tnLst>
      <p:par>
        <p:cTn id="1" dur="indefinite" restart="never" nodeType="tmRoot"/>
      </p:par>
    </p:tnLst>
  </p:timing>
  <p:hf hdr="0" ftr="0" dt="0"/>
  <p:txStyles>
    <p:titleStyle>
      <a:lvl1pPr algn="l" rtl="0" eaLnBrk="1" fontAlgn="base" hangingPunct="1">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57174" y="255588"/>
            <a:ext cx="8620125" cy="8778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257174" y="1600200"/>
            <a:ext cx="86201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p:txBody>
      </p:sp>
      <p:sp>
        <p:nvSpPr>
          <p:cNvPr id="8" name="Rectangle 7"/>
          <p:cNvSpPr/>
          <p:nvPr/>
        </p:nvSpPr>
        <p:spPr>
          <a:xfrm>
            <a:off x="0" y="6525344"/>
            <a:ext cx="8388424"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lgn="r"/>
            <a:r>
              <a:rPr lang="en-CA" sz="1000" dirty="0" smtClean="0">
                <a:solidFill>
                  <a:srgbClr val="FFFFFF"/>
                </a:solidFill>
              </a:rPr>
              <a:t>McLean &amp; Company</a:t>
            </a:r>
            <a:endParaRPr lang="en-CA" sz="1000" dirty="0">
              <a:solidFill>
                <a:srgbClr val="FFFFFF"/>
              </a:solidFill>
            </a:endParaRPr>
          </a:p>
        </p:txBody>
      </p:sp>
      <p:sp>
        <p:nvSpPr>
          <p:cNvPr id="10" name="Rectangle 9"/>
          <p:cNvSpPr/>
          <p:nvPr/>
        </p:nvSpPr>
        <p:spPr>
          <a:xfrm>
            <a:off x="8388424" y="6525344"/>
            <a:ext cx="755576"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a:fld id="{FF20F8B6-5AB9-41C4-A82C-4155E8A92B2C}" type="slidenum">
              <a:rPr lang="en-CA" sz="1000" smtClean="0">
                <a:solidFill>
                  <a:srgbClr val="FFFFFF"/>
                </a:solidFill>
              </a:rPr>
              <a:pPr marL="179388"/>
              <a:t>‹#›</a:t>
            </a:fld>
            <a:endParaRPr lang="en-CA" sz="1000" dirty="0">
              <a:solidFill>
                <a:srgbClr val="FFFFFF"/>
              </a:solidFill>
            </a:endParaRPr>
          </a:p>
        </p:txBody>
      </p:sp>
    </p:spTree>
    <p:extLst>
      <p:ext uri="{BB962C8B-B14F-4D97-AF65-F5344CB8AC3E}">
        <p14:creationId xmlns:p14="http://schemas.microsoft.com/office/powerpoint/2010/main" val="1520616934"/>
      </p:ext>
    </p:extLst>
  </p:cSld>
  <p:clrMap bg1="lt1" tx1="dk1" bg2="lt2" tx2="dk2" accent1="accent1" accent2="accent2" accent3="accent3" accent4="accent4" accent5="accent5" accent6="accent6" hlink="hlink" folHlink="folHlink"/>
  <p:sldLayoutIdLst>
    <p:sldLayoutId id="2147485257" r:id="rId1"/>
    <p:sldLayoutId id="2147485258" r:id="rId2"/>
    <p:sldLayoutId id="2147485259" r:id="rId3"/>
    <p:sldLayoutId id="2147485260" r:id="rId4"/>
    <p:sldLayoutId id="2147485261" r:id="rId5"/>
    <p:sldLayoutId id="2147485262" r:id="rId6"/>
    <p:sldLayoutId id="2147485263" r:id="rId7"/>
    <p:sldLayoutId id="2147485264" r:id="rId8"/>
    <p:sldLayoutId id="2147485265" r:id="rId9"/>
    <p:sldLayoutId id="2147485266" r:id="rId10"/>
    <p:sldLayoutId id="2147485267" r:id="rId11"/>
    <p:sldLayoutId id="2147485268" r:id="rId12"/>
    <p:sldLayoutId id="2147485269" r:id="rId13"/>
    <p:sldLayoutId id="2147485270" r:id="rId14"/>
    <p:sldLayoutId id="2147485271" r:id="rId15"/>
    <p:sldLayoutId id="2147485272" r:id="rId16"/>
    <p:sldLayoutId id="2147485273" r:id="rId17"/>
    <p:sldLayoutId id="2147485274" r:id="rId18"/>
    <p:sldLayoutId id="2147485275" r:id="rId19"/>
    <p:sldLayoutId id="2147485276" r:id="rId20"/>
    <p:sldLayoutId id="2147485277" r:id="rId21"/>
    <p:sldLayoutId id="2147485278" r:id="rId22"/>
    <p:sldLayoutId id="2147485279" r:id="rId23"/>
    <p:sldLayoutId id="2147485280" r:id="rId24"/>
    <p:sldLayoutId id="2147485281" r:id="rId25"/>
    <p:sldLayoutId id="2147485282" r:id="rId26"/>
    <p:sldLayoutId id="2147485283" r:id="rId27"/>
    <p:sldLayoutId id="2147485284" r:id="rId28"/>
    <p:sldLayoutId id="2147485285" r:id="rId29"/>
    <p:sldLayoutId id="2147485286" r:id="rId30"/>
    <p:sldLayoutId id="2147485288" r:id="rId31"/>
    <p:sldLayoutId id="2147485289" r:id="rId32"/>
    <p:sldLayoutId id="2147485290" r:id="rId33"/>
    <p:sldLayoutId id="2147485291" r:id="rId34"/>
    <p:sldLayoutId id="2147485292" r:id="rId35"/>
    <p:sldLayoutId id="2147485293" r:id="rId36"/>
    <p:sldLayoutId id="2147485294" r:id="rId37"/>
    <p:sldLayoutId id="2147485295" r:id="rId38"/>
    <p:sldLayoutId id="2147485296" r:id="rId39"/>
    <p:sldLayoutId id="2147485297" r:id="rId40"/>
    <p:sldLayoutId id="2147485298" r:id="rId41"/>
    <p:sldLayoutId id="2147485299" r:id="rId42"/>
    <p:sldLayoutId id="2147485300" r:id="rId43"/>
  </p:sldLayoutIdLst>
  <p:timing>
    <p:tnLst>
      <p:par>
        <p:cTn id="1" dur="indefinite" restart="never" nodeType="tmRoot"/>
      </p:par>
    </p:tnLst>
  </p:timing>
  <p:hf hdr="0" ftr="0" dt="0"/>
  <p:txStyles>
    <p:titleStyle>
      <a:lvl1pPr algn="l" rtl="0" eaLnBrk="1" fontAlgn="base" hangingPunct="1">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57174" y="255588"/>
            <a:ext cx="8620125" cy="8778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257174" y="1600200"/>
            <a:ext cx="86201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p:txBody>
      </p:sp>
      <p:sp>
        <p:nvSpPr>
          <p:cNvPr id="8" name="Rectangle 7"/>
          <p:cNvSpPr/>
          <p:nvPr/>
        </p:nvSpPr>
        <p:spPr>
          <a:xfrm>
            <a:off x="0" y="6525344"/>
            <a:ext cx="8388424"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lgn="r"/>
            <a:r>
              <a:rPr lang="en-CA" sz="1000" dirty="0" smtClean="0">
                <a:solidFill>
                  <a:srgbClr val="FFFFFF"/>
                </a:solidFill>
              </a:rPr>
              <a:t>McLean &amp; Company</a:t>
            </a:r>
            <a:endParaRPr lang="en-CA" sz="1000" dirty="0">
              <a:solidFill>
                <a:srgbClr val="FFFFFF"/>
              </a:solidFill>
            </a:endParaRPr>
          </a:p>
        </p:txBody>
      </p:sp>
      <p:sp>
        <p:nvSpPr>
          <p:cNvPr id="10" name="Rectangle 9"/>
          <p:cNvSpPr/>
          <p:nvPr/>
        </p:nvSpPr>
        <p:spPr>
          <a:xfrm>
            <a:off x="8388424" y="6525344"/>
            <a:ext cx="755576"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a:fld id="{FF20F8B6-5AB9-41C4-A82C-4155E8A92B2C}" type="slidenum">
              <a:rPr lang="en-CA" sz="1000" smtClean="0">
                <a:solidFill>
                  <a:srgbClr val="FFFFFF"/>
                </a:solidFill>
              </a:rPr>
              <a:pPr marL="179388"/>
              <a:t>‹#›</a:t>
            </a:fld>
            <a:endParaRPr lang="en-CA" sz="1000" dirty="0">
              <a:solidFill>
                <a:srgbClr val="FFFFFF"/>
              </a:solidFill>
            </a:endParaRPr>
          </a:p>
        </p:txBody>
      </p:sp>
    </p:spTree>
    <p:extLst>
      <p:ext uri="{BB962C8B-B14F-4D97-AF65-F5344CB8AC3E}">
        <p14:creationId xmlns:p14="http://schemas.microsoft.com/office/powerpoint/2010/main" val="3716832435"/>
      </p:ext>
    </p:extLst>
  </p:cSld>
  <p:clrMap bg1="lt1" tx1="dk1" bg2="lt2" tx2="dk2" accent1="accent1" accent2="accent2" accent3="accent3" accent4="accent4" accent5="accent5" accent6="accent6" hlink="hlink" folHlink="folHlink"/>
  <p:sldLayoutIdLst>
    <p:sldLayoutId id="2147485302" r:id="rId1"/>
    <p:sldLayoutId id="2147485303" r:id="rId2"/>
    <p:sldLayoutId id="2147485304" r:id="rId3"/>
    <p:sldLayoutId id="2147485305" r:id="rId4"/>
    <p:sldLayoutId id="2147485306" r:id="rId5"/>
    <p:sldLayoutId id="2147485307" r:id="rId6"/>
    <p:sldLayoutId id="2147485308" r:id="rId7"/>
    <p:sldLayoutId id="2147485309" r:id="rId8"/>
    <p:sldLayoutId id="2147485310" r:id="rId9"/>
    <p:sldLayoutId id="2147485311" r:id="rId10"/>
    <p:sldLayoutId id="2147485312" r:id="rId11"/>
    <p:sldLayoutId id="2147485313" r:id="rId12"/>
    <p:sldLayoutId id="2147485314" r:id="rId13"/>
    <p:sldLayoutId id="2147485315" r:id="rId14"/>
    <p:sldLayoutId id="2147485316" r:id="rId15"/>
    <p:sldLayoutId id="2147485317" r:id="rId16"/>
    <p:sldLayoutId id="2147485318" r:id="rId17"/>
    <p:sldLayoutId id="2147485319" r:id="rId18"/>
    <p:sldLayoutId id="2147485320" r:id="rId19"/>
    <p:sldLayoutId id="2147485321" r:id="rId20"/>
    <p:sldLayoutId id="2147485322" r:id="rId21"/>
    <p:sldLayoutId id="2147485323" r:id="rId22"/>
    <p:sldLayoutId id="2147485324" r:id="rId23"/>
    <p:sldLayoutId id="2147485325" r:id="rId24"/>
    <p:sldLayoutId id="2147485326" r:id="rId25"/>
    <p:sldLayoutId id="2147485327" r:id="rId26"/>
    <p:sldLayoutId id="2147485328" r:id="rId27"/>
    <p:sldLayoutId id="2147485329" r:id="rId28"/>
    <p:sldLayoutId id="2147485330" r:id="rId29"/>
    <p:sldLayoutId id="2147485331" r:id="rId30"/>
    <p:sldLayoutId id="2147485332" r:id="rId31"/>
    <p:sldLayoutId id="2147485333" r:id="rId32"/>
    <p:sldLayoutId id="2147485334" r:id="rId33"/>
    <p:sldLayoutId id="2147485335" r:id="rId34"/>
    <p:sldLayoutId id="2147485336" r:id="rId35"/>
    <p:sldLayoutId id="2147485337" r:id="rId36"/>
    <p:sldLayoutId id="2147485338" r:id="rId37"/>
    <p:sldLayoutId id="2147485339" r:id="rId38"/>
    <p:sldLayoutId id="2147485340" r:id="rId39"/>
    <p:sldLayoutId id="2147485341" r:id="rId40"/>
    <p:sldLayoutId id="2147485342" r:id="rId41"/>
    <p:sldLayoutId id="2147485343" r:id="rId42"/>
    <p:sldLayoutId id="2147485344" r:id="rId43"/>
    <p:sldLayoutId id="2147485345" r:id="rId44"/>
  </p:sldLayoutIdLst>
  <p:timing>
    <p:tnLst>
      <p:par>
        <p:cTn id="1" dur="indefinite" restart="never" nodeType="tmRoot"/>
      </p:par>
    </p:tnLst>
  </p:timing>
  <p:hf hdr="0" ftr="0" dt="0"/>
  <p:txStyles>
    <p:titleStyle>
      <a:lvl1pPr algn="l" rtl="0" eaLnBrk="1" fontAlgn="base" hangingPunct="1">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57174" y="255588"/>
            <a:ext cx="8620125" cy="8778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257174" y="1600200"/>
            <a:ext cx="86201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p:txBody>
      </p:sp>
      <p:sp>
        <p:nvSpPr>
          <p:cNvPr id="8" name="Rectangle 7"/>
          <p:cNvSpPr/>
          <p:nvPr/>
        </p:nvSpPr>
        <p:spPr>
          <a:xfrm>
            <a:off x="0" y="6525344"/>
            <a:ext cx="8388424"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lgn="r"/>
            <a:r>
              <a:rPr lang="en-CA" sz="1000" dirty="0" smtClean="0">
                <a:solidFill>
                  <a:srgbClr val="FFFFFF"/>
                </a:solidFill>
              </a:rPr>
              <a:t>McLean &amp; Company</a:t>
            </a:r>
            <a:endParaRPr lang="en-CA" sz="1000" dirty="0">
              <a:solidFill>
                <a:srgbClr val="FFFFFF"/>
              </a:solidFill>
            </a:endParaRPr>
          </a:p>
        </p:txBody>
      </p:sp>
      <p:sp>
        <p:nvSpPr>
          <p:cNvPr id="10" name="Rectangle 9"/>
          <p:cNvSpPr/>
          <p:nvPr/>
        </p:nvSpPr>
        <p:spPr>
          <a:xfrm>
            <a:off x="8388424" y="6525344"/>
            <a:ext cx="755576"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a:fld id="{FF20F8B6-5AB9-41C4-A82C-4155E8A92B2C}" type="slidenum">
              <a:rPr lang="en-CA" sz="1000" smtClean="0">
                <a:solidFill>
                  <a:srgbClr val="FFFFFF"/>
                </a:solidFill>
              </a:rPr>
              <a:pPr marL="179388"/>
              <a:t>‹#›</a:t>
            </a:fld>
            <a:endParaRPr lang="en-CA" sz="1000" dirty="0">
              <a:solidFill>
                <a:srgbClr val="FFFFFF"/>
              </a:solidFill>
            </a:endParaRPr>
          </a:p>
        </p:txBody>
      </p:sp>
    </p:spTree>
    <p:extLst>
      <p:ext uri="{BB962C8B-B14F-4D97-AF65-F5344CB8AC3E}">
        <p14:creationId xmlns:p14="http://schemas.microsoft.com/office/powerpoint/2010/main" val="951974798"/>
      </p:ext>
    </p:extLst>
  </p:cSld>
  <p:clrMap bg1="lt1" tx1="dk1" bg2="lt2" tx2="dk2" accent1="accent1" accent2="accent2" accent3="accent3" accent4="accent4" accent5="accent5" accent6="accent6" hlink="hlink" folHlink="folHlink"/>
  <p:sldLayoutIdLst>
    <p:sldLayoutId id="2147485347" r:id="rId1"/>
    <p:sldLayoutId id="2147485348" r:id="rId2"/>
    <p:sldLayoutId id="2147485349" r:id="rId3"/>
    <p:sldLayoutId id="2147485350" r:id="rId4"/>
    <p:sldLayoutId id="2147485351" r:id="rId5"/>
    <p:sldLayoutId id="2147485352" r:id="rId6"/>
    <p:sldLayoutId id="2147485353" r:id="rId7"/>
    <p:sldLayoutId id="2147485354" r:id="rId8"/>
    <p:sldLayoutId id="2147485355" r:id="rId9"/>
    <p:sldLayoutId id="2147485356" r:id="rId10"/>
    <p:sldLayoutId id="2147485357" r:id="rId11"/>
    <p:sldLayoutId id="2147485358" r:id="rId12"/>
    <p:sldLayoutId id="2147485359" r:id="rId13"/>
    <p:sldLayoutId id="2147485360" r:id="rId14"/>
    <p:sldLayoutId id="2147485361" r:id="rId15"/>
    <p:sldLayoutId id="2147485362" r:id="rId16"/>
    <p:sldLayoutId id="2147485363" r:id="rId17"/>
    <p:sldLayoutId id="2147485364" r:id="rId18"/>
    <p:sldLayoutId id="2147485365" r:id="rId19"/>
    <p:sldLayoutId id="2147485366" r:id="rId20"/>
    <p:sldLayoutId id="2147485367" r:id="rId21"/>
    <p:sldLayoutId id="2147485368" r:id="rId22"/>
    <p:sldLayoutId id="2147485369" r:id="rId23"/>
    <p:sldLayoutId id="2147485370" r:id="rId24"/>
    <p:sldLayoutId id="2147485371" r:id="rId25"/>
    <p:sldLayoutId id="2147485372" r:id="rId26"/>
    <p:sldLayoutId id="2147485373" r:id="rId27"/>
    <p:sldLayoutId id="2147485374" r:id="rId28"/>
    <p:sldLayoutId id="2147485375" r:id="rId29"/>
    <p:sldLayoutId id="2147485376" r:id="rId30"/>
    <p:sldLayoutId id="2147485377" r:id="rId31"/>
    <p:sldLayoutId id="2147485378" r:id="rId32"/>
    <p:sldLayoutId id="2147485379" r:id="rId33"/>
    <p:sldLayoutId id="2147485380" r:id="rId34"/>
    <p:sldLayoutId id="2147485381" r:id="rId35"/>
    <p:sldLayoutId id="2147485382" r:id="rId36"/>
    <p:sldLayoutId id="2147485383" r:id="rId37"/>
    <p:sldLayoutId id="2147485384" r:id="rId38"/>
    <p:sldLayoutId id="2147485385" r:id="rId39"/>
    <p:sldLayoutId id="2147485386" r:id="rId40"/>
    <p:sldLayoutId id="2147485387" r:id="rId41"/>
    <p:sldLayoutId id="2147485388" r:id="rId42"/>
    <p:sldLayoutId id="2147485389" r:id="rId43"/>
    <p:sldLayoutId id="2147485390" r:id="rId44"/>
  </p:sldLayoutIdLst>
  <p:timing>
    <p:tnLst>
      <p:par>
        <p:cTn id="1" dur="indefinite" restart="never" nodeType="tmRoot"/>
      </p:par>
    </p:tnLst>
  </p:timing>
  <p:hf hdr="0" ftr="0" dt="0"/>
  <p:txStyles>
    <p:titleStyle>
      <a:lvl1pPr algn="l" rtl="0" eaLnBrk="1" fontAlgn="base" hangingPunct="1">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57174" y="255588"/>
            <a:ext cx="8620125" cy="8778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257174" y="1600200"/>
            <a:ext cx="86201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p:txBody>
      </p:sp>
      <p:sp>
        <p:nvSpPr>
          <p:cNvPr id="8" name="Rectangle 7"/>
          <p:cNvSpPr/>
          <p:nvPr/>
        </p:nvSpPr>
        <p:spPr>
          <a:xfrm>
            <a:off x="0" y="6525344"/>
            <a:ext cx="8388424"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lgn="r"/>
            <a:r>
              <a:rPr lang="en-CA" sz="1000" dirty="0" smtClean="0">
                <a:solidFill>
                  <a:srgbClr val="FFFFFF"/>
                </a:solidFill>
              </a:rPr>
              <a:t>McLean &amp; Company</a:t>
            </a:r>
            <a:endParaRPr lang="en-CA" sz="1000" dirty="0">
              <a:solidFill>
                <a:srgbClr val="FFFFFF"/>
              </a:solidFill>
            </a:endParaRPr>
          </a:p>
        </p:txBody>
      </p:sp>
      <p:sp>
        <p:nvSpPr>
          <p:cNvPr id="10" name="Rectangle 9"/>
          <p:cNvSpPr/>
          <p:nvPr/>
        </p:nvSpPr>
        <p:spPr>
          <a:xfrm>
            <a:off x="8388424" y="6525344"/>
            <a:ext cx="755576"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a:fld id="{FF20F8B6-5AB9-41C4-A82C-4155E8A92B2C}" type="slidenum">
              <a:rPr lang="en-CA" sz="1000" smtClean="0">
                <a:solidFill>
                  <a:srgbClr val="FFFFFF"/>
                </a:solidFill>
              </a:rPr>
              <a:pPr marL="179388"/>
              <a:t>‹#›</a:t>
            </a:fld>
            <a:endParaRPr lang="en-CA" sz="1000" dirty="0">
              <a:solidFill>
                <a:srgbClr val="FFFFFF"/>
              </a:solidFill>
            </a:endParaRPr>
          </a:p>
        </p:txBody>
      </p:sp>
    </p:spTree>
    <p:extLst>
      <p:ext uri="{BB962C8B-B14F-4D97-AF65-F5344CB8AC3E}">
        <p14:creationId xmlns:p14="http://schemas.microsoft.com/office/powerpoint/2010/main" val="4196911425"/>
      </p:ext>
    </p:extLst>
  </p:cSld>
  <p:clrMap bg1="lt1" tx1="dk1" bg2="lt2" tx2="dk2" accent1="accent1" accent2="accent2" accent3="accent3" accent4="accent4" accent5="accent5" accent6="accent6" hlink="hlink" folHlink="folHlink"/>
  <p:sldLayoutIdLst>
    <p:sldLayoutId id="2147485392" r:id="rId1"/>
    <p:sldLayoutId id="2147485393" r:id="rId2"/>
    <p:sldLayoutId id="2147485394" r:id="rId3"/>
    <p:sldLayoutId id="2147485395" r:id="rId4"/>
    <p:sldLayoutId id="2147485396" r:id="rId5"/>
    <p:sldLayoutId id="2147485397" r:id="rId6"/>
    <p:sldLayoutId id="2147485398" r:id="rId7"/>
    <p:sldLayoutId id="2147485399" r:id="rId8"/>
    <p:sldLayoutId id="2147485400" r:id="rId9"/>
    <p:sldLayoutId id="2147485401" r:id="rId10"/>
    <p:sldLayoutId id="2147485402" r:id="rId11"/>
    <p:sldLayoutId id="2147485403" r:id="rId12"/>
    <p:sldLayoutId id="2147485404" r:id="rId13"/>
    <p:sldLayoutId id="2147485405" r:id="rId14"/>
    <p:sldLayoutId id="2147485406" r:id="rId15"/>
    <p:sldLayoutId id="2147485407" r:id="rId16"/>
    <p:sldLayoutId id="2147485408" r:id="rId17"/>
    <p:sldLayoutId id="2147485409" r:id="rId18"/>
    <p:sldLayoutId id="2147485410" r:id="rId19"/>
    <p:sldLayoutId id="2147485411" r:id="rId20"/>
    <p:sldLayoutId id="2147485412" r:id="rId21"/>
    <p:sldLayoutId id="2147485413" r:id="rId22"/>
    <p:sldLayoutId id="2147485414" r:id="rId23"/>
    <p:sldLayoutId id="2147485415" r:id="rId24"/>
    <p:sldLayoutId id="2147485416" r:id="rId25"/>
    <p:sldLayoutId id="2147485417" r:id="rId26"/>
    <p:sldLayoutId id="2147485418" r:id="rId27"/>
    <p:sldLayoutId id="2147485419" r:id="rId28"/>
    <p:sldLayoutId id="2147485420" r:id="rId29"/>
    <p:sldLayoutId id="2147485421" r:id="rId30"/>
    <p:sldLayoutId id="2147485422" r:id="rId31"/>
    <p:sldLayoutId id="2147485423" r:id="rId32"/>
    <p:sldLayoutId id="2147485424" r:id="rId33"/>
    <p:sldLayoutId id="2147485425" r:id="rId34"/>
    <p:sldLayoutId id="2147485426" r:id="rId35"/>
    <p:sldLayoutId id="2147485427" r:id="rId36"/>
    <p:sldLayoutId id="2147485428" r:id="rId37"/>
    <p:sldLayoutId id="2147485429" r:id="rId38"/>
    <p:sldLayoutId id="2147485430" r:id="rId39"/>
    <p:sldLayoutId id="2147485431" r:id="rId40"/>
    <p:sldLayoutId id="2147485432" r:id="rId41"/>
    <p:sldLayoutId id="2147485433" r:id="rId42"/>
    <p:sldLayoutId id="2147485434" r:id="rId43"/>
    <p:sldLayoutId id="2147485435" r:id="rId44"/>
  </p:sldLayoutIdLst>
  <p:timing>
    <p:tnLst>
      <p:par>
        <p:cTn id="1" dur="indefinite" restart="never" nodeType="tmRoot"/>
      </p:par>
    </p:tnLst>
  </p:timing>
  <p:hf hdr="0" ftr="0" dt="0"/>
  <p:txStyles>
    <p:titleStyle>
      <a:lvl1pPr algn="l" rtl="0" eaLnBrk="1" fontAlgn="base" hangingPunct="1">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57174" y="255588"/>
            <a:ext cx="8620125" cy="8778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 (Georgia, 24pt)</a:t>
            </a:r>
          </a:p>
        </p:txBody>
      </p:sp>
      <p:sp>
        <p:nvSpPr>
          <p:cNvPr id="1027" name="Text Placeholder 2"/>
          <p:cNvSpPr>
            <a:spLocks noGrp="1"/>
          </p:cNvSpPr>
          <p:nvPr>
            <p:ph type="body" idx="1"/>
          </p:nvPr>
        </p:nvSpPr>
        <p:spPr bwMode="auto">
          <a:xfrm>
            <a:off x="257174" y="1600200"/>
            <a:ext cx="86201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p:txBody>
      </p:sp>
      <p:sp>
        <p:nvSpPr>
          <p:cNvPr id="8" name="Rectangle 7"/>
          <p:cNvSpPr/>
          <p:nvPr userDrawn="1"/>
        </p:nvSpPr>
        <p:spPr>
          <a:xfrm>
            <a:off x="0" y="6525344"/>
            <a:ext cx="8388424"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lgn="r" fontAlgn="base">
              <a:spcBef>
                <a:spcPct val="0"/>
              </a:spcBef>
              <a:spcAft>
                <a:spcPct val="0"/>
              </a:spcAft>
            </a:pPr>
            <a:r>
              <a:rPr lang="en-CA" sz="1000" dirty="0" smtClean="0">
                <a:solidFill>
                  <a:srgbClr val="FFFFFF"/>
                </a:solidFill>
              </a:rPr>
              <a:t>McLean &amp; Company</a:t>
            </a:r>
            <a:endParaRPr lang="en-CA" sz="1000" dirty="0">
              <a:solidFill>
                <a:srgbClr val="FFFFFF"/>
              </a:solidFill>
            </a:endParaRPr>
          </a:p>
        </p:txBody>
      </p:sp>
      <p:sp>
        <p:nvSpPr>
          <p:cNvPr id="10" name="Rectangle 9"/>
          <p:cNvSpPr/>
          <p:nvPr userDrawn="1"/>
        </p:nvSpPr>
        <p:spPr>
          <a:xfrm>
            <a:off x="8388424" y="6525344"/>
            <a:ext cx="755576"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smtClean="0">
                <a:solidFill>
                  <a:srgbClr val="FFFFFF"/>
                </a:solidFill>
              </a:rPr>
              <a:pPr marL="179388" fontAlgn="base">
                <a:spcBef>
                  <a:spcPct val="0"/>
                </a:spcBef>
                <a:spcAft>
                  <a:spcPct val="0"/>
                </a:spcAft>
              </a:pPr>
              <a:t>‹#›</a:t>
            </a:fld>
            <a:endParaRPr lang="en-CA" sz="1000" dirty="0">
              <a:solidFill>
                <a:srgbClr val="FFFFFF"/>
              </a:solidFill>
            </a:endParaRPr>
          </a:p>
        </p:txBody>
      </p:sp>
    </p:spTree>
    <p:extLst>
      <p:ext uri="{BB962C8B-B14F-4D97-AF65-F5344CB8AC3E}">
        <p14:creationId xmlns:p14="http://schemas.microsoft.com/office/powerpoint/2010/main" val="4007755482"/>
      </p:ext>
    </p:extLst>
  </p:cSld>
  <p:clrMap bg1="lt1" tx1="dk1" bg2="lt2" tx2="dk2" accent1="accent1" accent2="accent2" accent3="accent3" accent4="accent4" accent5="accent5" accent6="accent6" hlink="hlink" folHlink="folHlink"/>
  <p:sldLayoutIdLst>
    <p:sldLayoutId id="2147486837" r:id="rId1"/>
    <p:sldLayoutId id="2147486838" r:id="rId2"/>
    <p:sldLayoutId id="2147486839" r:id="rId3"/>
    <p:sldLayoutId id="2147486840" r:id="rId4"/>
    <p:sldLayoutId id="2147486841" r:id="rId5"/>
    <p:sldLayoutId id="2147486842" r:id="rId6"/>
    <p:sldLayoutId id="2147486843" r:id="rId7"/>
    <p:sldLayoutId id="2147486844" r:id="rId8"/>
    <p:sldLayoutId id="2147486845" r:id="rId9"/>
    <p:sldLayoutId id="2147486846" r:id="rId10"/>
    <p:sldLayoutId id="2147486847" r:id="rId11"/>
    <p:sldLayoutId id="2147486848" r:id="rId12"/>
    <p:sldLayoutId id="2147486849" r:id="rId13"/>
    <p:sldLayoutId id="2147486850" r:id="rId14"/>
    <p:sldLayoutId id="2147486851" r:id="rId15"/>
    <p:sldLayoutId id="2147486852" r:id="rId16"/>
    <p:sldLayoutId id="2147486853" r:id="rId17"/>
    <p:sldLayoutId id="2147486854" r:id="rId18"/>
    <p:sldLayoutId id="2147486855" r:id="rId19"/>
    <p:sldLayoutId id="2147486856" r:id="rId20"/>
    <p:sldLayoutId id="2147486857" r:id="rId21"/>
    <p:sldLayoutId id="2147486858" r:id="rId22"/>
    <p:sldLayoutId id="2147486859" r:id="rId23"/>
    <p:sldLayoutId id="2147486860" r:id="rId24"/>
    <p:sldLayoutId id="2147486861" r:id="rId25"/>
    <p:sldLayoutId id="2147486862" r:id="rId26"/>
    <p:sldLayoutId id="2147486863" r:id="rId27"/>
    <p:sldLayoutId id="2147486864" r:id="rId28"/>
    <p:sldLayoutId id="2147486865" r:id="rId29"/>
    <p:sldLayoutId id="2147486866" r:id="rId30"/>
  </p:sldLayoutIdLst>
  <p:timing>
    <p:tnLst>
      <p:par>
        <p:cTn id="1" dur="indefinite" restart="never" nodeType="tmRoot"/>
      </p:par>
    </p:tnLst>
  </p:timing>
  <p:hf hdr="0" ftr="0" dt="0"/>
  <p:txStyles>
    <p:titleStyle>
      <a:lvl1pPr algn="l" rtl="0" eaLnBrk="0" fontAlgn="base" hangingPunct="0">
        <a:spcBef>
          <a:spcPct val="0"/>
        </a:spcBef>
        <a:spcAft>
          <a:spcPct val="0"/>
        </a:spcAft>
        <a:defRPr sz="2400" kern="1200" baseline="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180975" indent="-180975" algn="l" rtl="0" eaLnBrk="0" fontAlgn="base" hangingPunct="0">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0" fontAlgn="base" hangingPunct="0">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0" fontAlgn="base" hangingPunct="0">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0" fontAlgn="base" hangingPunct="0">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57174" y="255588"/>
            <a:ext cx="8620125" cy="8778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 (Georgia, 24pt)</a:t>
            </a:r>
          </a:p>
        </p:txBody>
      </p:sp>
      <p:sp>
        <p:nvSpPr>
          <p:cNvPr id="1027" name="Text Placeholder 2"/>
          <p:cNvSpPr>
            <a:spLocks noGrp="1"/>
          </p:cNvSpPr>
          <p:nvPr>
            <p:ph type="body" idx="1"/>
          </p:nvPr>
        </p:nvSpPr>
        <p:spPr bwMode="auto">
          <a:xfrm>
            <a:off x="257174" y="1600200"/>
            <a:ext cx="86201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p:txBody>
      </p:sp>
      <p:sp>
        <p:nvSpPr>
          <p:cNvPr id="8" name="Rectangle 7"/>
          <p:cNvSpPr/>
          <p:nvPr userDrawn="1"/>
        </p:nvSpPr>
        <p:spPr>
          <a:xfrm>
            <a:off x="0" y="6525344"/>
            <a:ext cx="8388424"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lgn="r" fontAlgn="base">
              <a:spcBef>
                <a:spcPct val="0"/>
              </a:spcBef>
              <a:spcAft>
                <a:spcPct val="0"/>
              </a:spcAft>
            </a:pPr>
            <a:r>
              <a:rPr lang="en-CA" sz="1000" dirty="0" smtClean="0">
                <a:solidFill>
                  <a:srgbClr val="FFFFFF"/>
                </a:solidFill>
              </a:rPr>
              <a:t>McLean &amp; Company</a:t>
            </a:r>
            <a:endParaRPr lang="en-CA" sz="1000" dirty="0">
              <a:solidFill>
                <a:srgbClr val="FFFFFF"/>
              </a:solidFill>
            </a:endParaRPr>
          </a:p>
        </p:txBody>
      </p:sp>
      <p:sp>
        <p:nvSpPr>
          <p:cNvPr id="10" name="Rectangle 9"/>
          <p:cNvSpPr/>
          <p:nvPr userDrawn="1"/>
        </p:nvSpPr>
        <p:spPr>
          <a:xfrm>
            <a:off x="8388424" y="6525344"/>
            <a:ext cx="755576"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smtClean="0">
                <a:solidFill>
                  <a:srgbClr val="FFFFFF"/>
                </a:solidFill>
              </a:rPr>
              <a:pPr marL="179388" fontAlgn="base">
                <a:spcBef>
                  <a:spcPct val="0"/>
                </a:spcBef>
                <a:spcAft>
                  <a:spcPct val="0"/>
                </a:spcAft>
              </a:pPr>
              <a:t>‹#›</a:t>
            </a:fld>
            <a:endParaRPr lang="en-CA" sz="1000" dirty="0">
              <a:solidFill>
                <a:srgbClr val="FFFFFF"/>
              </a:solidFill>
            </a:endParaRPr>
          </a:p>
        </p:txBody>
      </p:sp>
    </p:spTree>
    <p:extLst>
      <p:ext uri="{BB962C8B-B14F-4D97-AF65-F5344CB8AC3E}">
        <p14:creationId xmlns:p14="http://schemas.microsoft.com/office/powerpoint/2010/main" val="4224884739"/>
      </p:ext>
    </p:extLst>
  </p:cSld>
  <p:clrMap bg1="lt1" tx1="dk1" bg2="lt2" tx2="dk2" accent1="accent1" accent2="accent2" accent3="accent3" accent4="accent4" accent5="accent5" accent6="accent6" hlink="hlink" folHlink="folHlink"/>
  <p:sldLayoutIdLst>
    <p:sldLayoutId id="2147486868" r:id="rId1"/>
    <p:sldLayoutId id="2147486869" r:id="rId2"/>
    <p:sldLayoutId id="2147486870" r:id="rId3"/>
    <p:sldLayoutId id="2147486871" r:id="rId4"/>
    <p:sldLayoutId id="2147486872" r:id="rId5"/>
    <p:sldLayoutId id="2147486873" r:id="rId6"/>
    <p:sldLayoutId id="2147486874" r:id="rId7"/>
    <p:sldLayoutId id="2147486875" r:id="rId8"/>
    <p:sldLayoutId id="2147486876" r:id="rId9"/>
    <p:sldLayoutId id="2147486877" r:id="rId10"/>
    <p:sldLayoutId id="2147486878" r:id="rId11"/>
    <p:sldLayoutId id="2147486879" r:id="rId12"/>
    <p:sldLayoutId id="2147486880" r:id="rId13"/>
    <p:sldLayoutId id="2147486881" r:id="rId14"/>
    <p:sldLayoutId id="2147486882" r:id="rId15"/>
    <p:sldLayoutId id="2147486883" r:id="rId16"/>
    <p:sldLayoutId id="2147486884" r:id="rId17"/>
    <p:sldLayoutId id="2147486885" r:id="rId18"/>
    <p:sldLayoutId id="2147486886" r:id="rId19"/>
    <p:sldLayoutId id="2147486887" r:id="rId20"/>
    <p:sldLayoutId id="2147486888" r:id="rId21"/>
    <p:sldLayoutId id="2147486889" r:id="rId22"/>
    <p:sldLayoutId id="2147486890" r:id="rId23"/>
    <p:sldLayoutId id="2147486891" r:id="rId24"/>
    <p:sldLayoutId id="2147486892" r:id="rId25"/>
    <p:sldLayoutId id="2147486893" r:id="rId26"/>
    <p:sldLayoutId id="2147486894" r:id="rId27"/>
    <p:sldLayoutId id="2147486895" r:id="rId28"/>
    <p:sldLayoutId id="2147486896" r:id="rId29"/>
    <p:sldLayoutId id="2147486897" r:id="rId30"/>
  </p:sldLayoutIdLst>
  <p:timing>
    <p:tnLst>
      <p:par>
        <p:cTn id="1" dur="indefinite" restart="never" nodeType="tmRoot"/>
      </p:par>
    </p:tnLst>
  </p:timing>
  <p:hf hdr="0" ftr="0" dt="0"/>
  <p:txStyles>
    <p:titleStyle>
      <a:lvl1pPr algn="l" rtl="0" eaLnBrk="0" fontAlgn="base" hangingPunct="0">
        <a:spcBef>
          <a:spcPct val="0"/>
        </a:spcBef>
        <a:spcAft>
          <a:spcPct val="0"/>
        </a:spcAft>
        <a:defRPr sz="2400" kern="1200" baseline="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180975" indent="-180975" algn="l" rtl="0" eaLnBrk="0" fontAlgn="base" hangingPunct="0">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0" fontAlgn="base" hangingPunct="0">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0" fontAlgn="base" hangingPunct="0">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0" fontAlgn="base" hangingPunct="0">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57174" y="255588"/>
            <a:ext cx="8620125" cy="8778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 (Georgia, 24pt)</a:t>
            </a:r>
          </a:p>
        </p:txBody>
      </p:sp>
      <p:sp>
        <p:nvSpPr>
          <p:cNvPr id="1027" name="Text Placeholder 2"/>
          <p:cNvSpPr>
            <a:spLocks noGrp="1"/>
          </p:cNvSpPr>
          <p:nvPr>
            <p:ph type="body" idx="1"/>
          </p:nvPr>
        </p:nvSpPr>
        <p:spPr bwMode="auto">
          <a:xfrm>
            <a:off x="257174" y="1600200"/>
            <a:ext cx="86201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p:txBody>
      </p:sp>
      <p:sp>
        <p:nvSpPr>
          <p:cNvPr id="8" name="Rectangle 7"/>
          <p:cNvSpPr/>
          <p:nvPr userDrawn="1"/>
        </p:nvSpPr>
        <p:spPr>
          <a:xfrm>
            <a:off x="0" y="6525344"/>
            <a:ext cx="8388424"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lgn="r" fontAlgn="base">
              <a:spcBef>
                <a:spcPct val="0"/>
              </a:spcBef>
              <a:spcAft>
                <a:spcPct val="0"/>
              </a:spcAft>
            </a:pPr>
            <a:r>
              <a:rPr lang="en-CA" sz="1000" dirty="0" smtClean="0">
                <a:solidFill>
                  <a:srgbClr val="FFFFFF"/>
                </a:solidFill>
              </a:rPr>
              <a:t>McLean &amp; Company</a:t>
            </a:r>
            <a:endParaRPr lang="en-CA" sz="1000" dirty="0">
              <a:solidFill>
                <a:srgbClr val="FFFFFF"/>
              </a:solidFill>
            </a:endParaRPr>
          </a:p>
        </p:txBody>
      </p:sp>
      <p:sp>
        <p:nvSpPr>
          <p:cNvPr id="10" name="Rectangle 9"/>
          <p:cNvSpPr/>
          <p:nvPr userDrawn="1"/>
        </p:nvSpPr>
        <p:spPr>
          <a:xfrm>
            <a:off x="8388424" y="6525344"/>
            <a:ext cx="755576"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smtClean="0">
                <a:solidFill>
                  <a:srgbClr val="FFFFFF"/>
                </a:solidFill>
              </a:rPr>
              <a:pPr marL="179388" fontAlgn="base">
                <a:spcBef>
                  <a:spcPct val="0"/>
                </a:spcBef>
                <a:spcAft>
                  <a:spcPct val="0"/>
                </a:spcAft>
              </a:pPr>
              <a:t>‹#›</a:t>
            </a:fld>
            <a:endParaRPr lang="en-CA" sz="1000" dirty="0">
              <a:solidFill>
                <a:srgbClr val="FFFFFF"/>
              </a:solidFill>
            </a:endParaRPr>
          </a:p>
        </p:txBody>
      </p:sp>
    </p:spTree>
    <p:extLst>
      <p:ext uri="{BB962C8B-B14F-4D97-AF65-F5344CB8AC3E}">
        <p14:creationId xmlns:p14="http://schemas.microsoft.com/office/powerpoint/2010/main" val="2255153010"/>
      </p:ext>
    </p:extLst>
  </p:cSld>
  <p:clrMap bg1="lt1" tx1="dk1" bg2="lt2" tx2="dk2" accent1="accent1" accent2="accent2" accent3="accent3" accent4="accent4" accent5="accent5" accent6="accent6" hlink="hlink" folHlink="folHlink"/>
  <p:sldLayoutIdLst>
    <p:sldLayoutId id="2147486899" r:id="rId1"/>
    <p:sldLayoutId id="2147486900" r:id="rId2"/>
    <p:sldLayoutId id="2147486901" r:id="rId3"/>
    <p:sldLayoutId id="2147486902" r:id="rId4"/>
    <p:sldLayoutId id="2147486903" r:id="rId5"/>
    <p:sldLayoutId id="2147486904" r:id="rId6"/>
    <p:sldLayoutId id="2147486905" r:id="rId7"/>
    <p:sldLayoutId id="2147486906" r:id="rId8"/>
    <p:sldLayoutId id="2147486907" r:id="rId9"/>
    <p:sldLayoutId id="2147486908" r:id="rId10"/>
    <p:sldLayoutId id="2147486909" r:id="rId11"/>
    <p:sldLayoutId id="2147486910" r:id="rId12"/>
    <p:sldLayoutId id="2147486911" r:id="rId13"/>
    <p:sldLayoutId id="2147486912" r:id="rId14"/>
    <p:sldLayoutId id="2147486913" r:id="rId15"/>
    <p:sldLayoutId id="2147486914" r:id="rId16"/>
    <p:sldLayoutId id="2147486915" r:id="rId17"/>
    <p:sldLayoutId id="2147486916" r:id="rId18"/>
    <p:sldLayoutId id="2147486917" r:id="rId19"/>
    <p:sldLayoutId id="2147486918" r:id="rId20"/>
    <p:sldLayoutId id="2147486919" r:id="rId21"/>
    <p:sldLayoutId id="2147486920" r:id="rId22"/>
    <p:sldLayoutId id="2147486921" r:id="rId23"/>
    <p:sldLayoutId id="2147486922" r:id="rId24"/>
    <p:sldLayoutId id="2147486923" r:id="rId25"/>
    <p:sldLayoutId id="2147486924" r:id="rId26"/>
    <p:sldLayoutId id="2147486925" r:id="rId27"/>
    <p:sldLayoutId id="2147486926" r:id="rId28"/>
    <p:sldLayoutId id="2147486927" r:id="rId29"/>
    <p:sldLayoutId id="2147486928" r:id="rId30"/>
  </p:sldLayoutIdLst>
  <p:timing>
    <p:tnLst>
      <p:par>
        <p:cTn id="1" dur="indefinite" restart="never" nodeType="tmRoot"/>
      </p:par>
    </p:tnLst>
  </p:timing>
  <p:hf hdr="0" ftr="0" dt="0"/>
  <p:txStyles>
    <p:titleStyle>
      <a:lvl1pPr algn="l" rtl="0" eaLnBrk="0" fontAlgn="base" hangingPunct="0">
        <a:spcBef>
          <a:spcPct val="0"/>
        </a:spcBef>
        <a:spcAft>
          <a:spcPct val="0"/>
        </a:spcAft>
        <a:defRPr sz="2400" kern="1200" baseline="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180975" indent="-180975" algn="l" rtl="0" eaLnBrk="0" fontAlgn="base" hangingPunct="0">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0" fontAlgn="base" hangingPunct="0">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0" fontAlgn="base" hangingPunct="0">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0" fontAlgn="base" hangingPunct="0">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57174" y="255588"/>
            <a:ext cx="8620125" cy="8778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 (Georgia, 24pt)</a:t>
            </a:r>
          </a:p>
        </p:txBody>
      </p:sp>
    </p:spTree>
    <p:extLst>
      <p:ext uri="{BB962C8B-B14F-4D97-AF65-F5344CB8AC3E}">
        <p14:creationId xmlns:p14="http://schemas.microsoft.com/office/powerpoint/2010/main" val="2837348675"/>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Lst>
  <p:timing>
    <p:tnLst>
      <p:par>
        <p:cTn id="1" dur="indefinite" restart="never" nodeType="tmRoot"/>
      </p:par>
    </p:tnLst>
  </p:timing>
  <p:hf sldNum="0" hdr="0" ftr="0" dt="0"/>
  <p:txStyles>
    <p:titleStyle>
      <a:lvl1pPr algn="l" rtl="0" eaLnBrk="0" fontAlgn="base" hangingPunct="0">
        <a:spcBef>
          <a:spcPct val="0"/>
        </a:spcBef>
        <a:spcAft>
          <a:spcPct val="0"/>
        </a:spcAft>
        <a:defRPr sz="2400" kern="1200" baseline="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180975" indent="-180975" algn="l" rtl="0" eaLnBrk="0" fontAlgn="base" hangingPunct="0">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0" fontAlgn="base" hangingPunct="0">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0" fontAlgn="base" hangingPunct="0">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0" fontAlgn="base" hangingPunct="0">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57174" y="255588"/>
            <a:ext cx="8620125" cy="8778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 (Georgia, 24pt)</a:t>
            </a:r>
          </a:p>
        </p:txBody>
      </p:sp>
      <p:sp>
        <p:nvSpPr>
          <p:cNvPr id="1027" name="Text Placeholder 2"/>
          <p:cNvSpPr>
            <a:spLocks noGrp="1"/>
          </p:cNvSpPr>
          <p:nvPr>
            <p:ph type="body" idx="1"/>
          </p:nvPr>
        </p:nvSpPr>
        <p:spPr bwMode="auto">
          <a:xfrm>
            <a:off x="257174" y="1600200"/>
            <a:ext cx="86201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p:txBody>
      </p:sp>
      <p:sp>
        <p:nvSpPr>
          <p:cNvPr id="8" name="Rectangle 7"/>
          <p:cNvSpPr/>
          <p:nvPr userDrawn="1"/>
        </p:nvSpPr>
        <p:spPr>
          <a:xfrm>
            <a:off x="0" y="6525344"/>
            <a:ext cx="8388424"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lgn="r" fontAlgn="base">
              <a:spcBef>
                <a:spcPct val="0"/>
              </a:spcBef>
              <a:spcAft>
                <a:spcPct val="0"/>
              </a:spcAft>
            </a:pPr>
            <a:r>
              <a:rPr lang="en-CA" sz="1000" dirty="0" smtClean="0">
                <a:solidFill>
                  <a:srgbClr val="FFFFFF"/>
                </a:solidFill>
              </a:rPr>
              <a:t>McLean &amp; Company</a:t>
            </a:r>
            <a:endParaRPr lang="en-CA" sz="1000" dirty="0">
              <a:solidFill>
                <a:srgbClr val="FFFFFF"/>
              </a:solidFill>
            </a:endParaRPr>
          </a:p>
        </p:txBody>
      </p:sp>
      <p:sp>
        <p:nvSpPr>
          <p:cNvPr id="10" name="Rectangle 9"/>
          <p:cNvSpPr/>
          <p:nvPr userDrawn="1"/>
        </p:nvSpPr>
        <p:spPr>
          <a:xfrm>
            <a:off x="8388424" y="6525344"/>
            <a:ext cx="755576"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smtClean="0">
                <a:solidFill>
                  <a:srgbClr val="FFFFFF"/>
                </a:solidFill>
              </a:rPr>
              <a:pPr marL="179388" fontAlgn="base">
                <a:spcBef>
                  <a:spcPct val="0"/>
                </a:spcBef>
                <a:spcAft>
                  <a:spcPct val="0"/>
                </a:spcAft>
              </a:pPr>
              <a:t>‹#›</a:t>
            </a:fld>
            <a:endParaRPr lang="en-CA" sz="1000" dirty="0">
              <a:solidFill>
                <a:srgbClr val="FFFFFF"/>
              </a:solidFill>
            </a:endParaRPr>
          </a:p>
        </p:txBody>
      </p:sp>
    </p:spTree>
    <p:extLst>
      <p:ext uri="{BB962C8B-B14F-4D97-AF65-F5344CB8AC3E}">
        <p14:creationId xmlns:p14="http://schemas.microsoft.com/office/powerpoint/2010/main" val="1410260895"/>
      </p:ext>
    </p:extLst>
  </p:cSld>
  <p:clrMap bg1="lt1" tx1="dk1" bg2="lt2" tx2="dk2" accent1="accent1" accent2="accent2" accent3="accent3" accent4="accent4" accent5="accent5" accent6="accent6" hlink="hlink" folHlink="folHlink"/>
  <p:sldLayoutIdLst>
    <p:sldLayoutId id="2147486961" r:id="rId1"/>
    <p:sldLayoutId id="2147486962" r:id="rId2"/>
    <p:sldLayoutId id="2147486963" r:id="rId3"/>
    <p:sldLayoutId id="2147486964" r:id="rId4"/>
    <p:sldLayoutId id="2147486965" r:id="rId5"/>
    <p:sldLayoutId id="2147486966" r:id="rId6"/>
    <p:sldLayoutId id="2147486967" r:id="rId7"/>
    <p:sldLayoutId id="2147486968" r:id="rId8"/>
    <p:sldLayoutId id="2147486969" r:id="rId9"/>
    <p:sldLayoutId id="2147486970" r:id="rId10"/>
    <p:sldLayoutId id="2147486971" r:id="rId11"/>
    <p:sldLayoutId id="2147486972" r:id="rId12"/>
    <p:sldLayoutId id="2147486973" r:id="rId13"/>
    <p:sldLayoutId id="2147486974" r:id="rId14"/>
    <p:sldLayoutId id="2147486975" r:id="rId15"/>
    <p:sldLayoutId id="2147486976" r:id="rId16"/>
    <p:sldLayoutId id="2147486977" r:id="rId17"/>
    <p:sldLayoutId id="2147486978" r:id="rId18"/>
    <p:sldLayoutId id="2147486979" r:id="rId19"/>
    <p:sldLayoutId id="2147486980" r:id="rId20"/>
    <p:sldLayoutId id="2147486981" r:id="rId21"/>
    <p:sldLayoutId id="2147486982" r:id="rId22"/>
    <p:sldLayoutId id="2147486983" r:id="rId23"/>
    <p:sldLayoutId id="2147486984" r:id="rId24"/>
    <p:sldLayoutId id="2147486985" r:id="rId25"/>
    <p:sldLayoutId id="2147486986" r:id="rId26"/>
    <p:sldLayoutId id="2147486987" r:id="rId27"/>
    <p:sldLayoutId id="2147486988" r:id="rId28"/>
    <p:sldLayoutId id="2147486989" r:id="rId29"/>
    <p:sldLayoutId id="2147486990" r:id="rId30"/>
  </p:sldLayoutIdLst>
  <p:timing>
    <p:tnLst>
      <p:par>
        <p:cTn id="1" dur="indefinite" restart="never" nodeType="tmRoot"/>
      </p:par>
    </p:tnLst>
  </p:timing>
  <p:hf hdr="0" ftr="0" dt="0"/>
  <p:txStyles>
    <p:titleStyle>
      <a:lvl1pPr algn="l" rtl="0" eaLnBrk="0" fontAlgn="base" hangingPunct="0">
        <a:spcBef>
          <a:spcPct val="0"/>
        </a:spcBef>
        <a:spcAft>
          <a:spcPct val="0"/>
        </a:spcAft>
        <a:defRPr sz="2400" kern="1200" baseline="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180975" indent="-180975" algn="l" rtl="0" eaLnBrk="0" fontAlgn="base" hangingPunct="0">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0" fontAlgn="base" hangingPunct="0">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0" fontAlgn="base" hangingPunct="0">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0" fontAlgn="base" hangingPunct="0">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57174" y="255588"/>
            <a:ext cx="8620125" cy="8778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 (Georgia, 24pt)</a:t>
            </a:r>
          </a:p>
        </p:txBody>
      </p:sp>
      <p:sp>
        <p:nvSpPr>
          <p:cNvPr id="1027" name="Text Placeholder 2"/>
          <p:cNvSpPr>
            <a:spLocks noGrp="1"/>
          </p:cNvSpPr>
          <p:nvPr>
            <p:ph type="body" idx="1"/>
          </p:nvPr>
        </p:nvSpPr>
        <p:spPr bwMode="auto">
          <a:xfrm>
            <a:off x="257174" y="1600200"/>
            <a:ext cx="86201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p:txBody>
      </p:sp>
      <p:sp>
        <p:nvSpPr>
          <p:cNvPr id="8" name="Rectangle 7"/>
          <p:cNvSpPr/>
          <p:nvPr userDrawn="1"/>
        </p:nvSpPr>
        <p:spPr>
          <a:xfrm>
            <a:off x="0" y="6525344"/>
            <a:ext cx="8388424"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lgn="r" fontAlgn="base">
              <a:spcBef>
                <a:spcPct val="0"/>
              </a:spcBef>
              <a:spcAft>
                <a:spcPct val="0"/>
              </a:spcAft>
            </a:pPr>
            <a:r>
              <a:rPr lang="en-CA" sz="1000" dirty="0" smtClean="0">
                <a:solidFill>
                  <a:srgbClr val="FFFFFF"/>
                </a:solidFill>
              </a:rPr>
              <a:t>McLean &amp; Company</a:t>
            </a:r>
            <a:endParaRPr lang="en-CA" sz="1000" dirty="0">
              <a:solidFill>
                <a:srgbClr val="FFFFFF"/>
              </a:solidFill>
            </a:endParaRPr>
          </a:p>
        </p:txBody>
      </p:sp>
      <p:sp>
        <p:nvSpPr>
          <p:cNvPr id="10" name="Rectangle 9"/>
          <p:cNvSpPr/>
          <p:nvPr userDrawn="1"/>
        </p:nvSpPr>
        <p:spPr>
          <a:xfrm>
            <a:off x="8388424" y="6525344"/>
            <a:ext cx="755576"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smtClean="0">
                <a:solidFill>
                  <a:srgbClr val="FFFFFF"/>
                </a:solidFill>
              </a:rPr>
              <a:pPr marL="179388" fontAlgn="base">
                <a:spcBef>
                  <a:spcPct val="0"/>
                </a:spcBef>
                <a:spcAft>
                  <a:spcPct val="0"/>
                </a:spcAft>
              </a:pPr>
              <a:t>‹#›</a:t>
            </a:fld>
            <a:endParaRPr lang="en-CA" sz="1000" dirty="0">
              <a:solidFill>
                <a:srgbClr val="FFFFFF"/>
              </a:solidFill>
            </a:endParaRPr>
          </a:p>
        </p:txBody>
      </p:sp>
    </p:spTree>
    <p:extLst>
      <p:ext uri="{BB962C8B-B14F-4D97-AF65-F5344CB8AC3E}">
        <p14:creationId xmlns:p14="http://schemas.microsoft.com/office/powerpoint/2010/main" val="1749314931"/>
      </p:ext>
    </p:extLst>
  </p:cSld>
  <p:clrMap bg1="lt1" tx1="dk1" bg2="lt2" tx2="dk2" accent1="accent1" accent2="accent2" accent3="accent3" accent4="accent4" accent5="accent5" accent6="accent6" hlink="hlink" folHlink="folHlink"/>
  <p:sldLayoutIdLst>
    <p:sldLayoutId id="2147486992" r:id="rId1"/>
    <p:sldLayoutId id="2147486993" r:id="rId2"/>
    <p:sldLayoutId id="2147486994" r:id="rId3"/>
    <p:sldLayoutId id="2147486995" r:id="rId4"/>
    <p:sldLayoutId id="2147486996" r:id="rId5"/>
    <p:sldLayoutId id="2147486997" r:id="rId6"/>
    <p:sldLayoutId id="2147486998" r:id="rId7"/>
    <p:sldLayoutId id="2147486999" r:id="rId8"/>
    <p:sldLayoutId id="2147487000" r:id="rId9"/>
    <p:sldLayoutId id="2147487001" r:id="rId10"/>
    <p:sldLayoutId id="2147487002" r:id="rId11"/>
    <p:sldLayoutId id="2147487003" r:id="rId12"/>
    <p:sldLayoutId id="2147487004" r:id="rId13"/>
    <p:sldLayoutId id="2147487005" r:id="rId14"/>
    <p:sldLayoutId id="2147487006" r:id="rId15"/>
    <p:sldLayoutId id="2147487007" r:id="rId16"/>
    <p:sldLayoutId id="2147487008" r:id="rId17"/>
    <p:sldLayoutId id="2147487009" r:id="rId18"/>
    <p:sldLayoutId id="2147487010" r:id="rId19"/>
    <p:sldLayoutId id="2147487011" r:id="rId20"/>
    <p:sldLayoutId id="2147487012" r:id="rId21"/>
    <p:sldLayoutId id="2147487013" r:id="rId22"/>
    <p:sldLayoutId id="2147487014" r:id="rId23"/>
    <p:sldLayoutId id="2147487015" r:id="rId24"/>
    <p:sldLayoutId id="2147487016" r:id="rId25"/>
    <p:sldLayoutId id="2147487017" r:id="rId26"/>
    <p:sldLayoutId id="2147487018" r:id="rId27"/>
    <p:sldLayoutId id="2147487019" r:id="rId28"/>
    <p:sldLayoutId id="2147487020" r:id="rId29"/>
    <p:sldLayoutId id="2147487021" r:id="rId30"/>
  </p:sldLayoutIdLst>
  <p:timing>
    <p:tnLst>
      <p:par>
        <p:cTn id="1" dur="indefinite" restart="never" nodeType="tmRoot"/>
      </p:par>
    </p:tnLst>
  </p:timing>
  <p:hf hdr="0" ftr="0" dt="0"/>
  <p:txStyles>
    <p:titleStyle>
      <a:lvl1pPr algn="l" rtl="0" eaLnBrk="0" fontAlgn="base" hangingPunct="0">
        <a:spcBef>
          <a:spcPct val="0"/>
        </a:spcBef>
        <a:spcAft>
          <a:spcPct val="0"/>
        </a:spcAft>
        <a:defRPr sz="2400" kern="1200" baseline="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180975" indent="-180975" algn="l" rtl="0" eaLnBrk="0" fontAlgn="base" hangingPunct="0">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0" fontAlgn="base" hangingPunct="0">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0" fontAlgn="base" hangingPunct="0">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0" fontAlgn="base" hangingPunct="0">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57174" y="255588"/>
            <a:ext cx="8620125" cy="8778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257174" y="1600200"/>
            <a:ext cx="86201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p:txBody>
      </p:sp>
      <p:sp>
        <p:nvSpPr>
          <p:cNvPr id="8" name="Rectangle 7"/>
          <p:cNvSpPr/>
          <p:nvPr/>
        </p:nvSpPr>
        <p:spPr>
          <a:xfrm>
            <a:off x="0" y="6525344"/>
            <a:ext cx="8388424"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lgn="r"/>
            <a:r>
              <a:rPr lang="en-CA" sz="1000" dirty="0" smtClean="0">
                <a:solidFill>
                  <a:srgbClr val="FFFFFF"/>
                </a:solidFill>
              </a:rPr>
              <a:t>McLean &amp; Company</a:t>
            </a:r>
            <a:endParaRPr lang="en-CA" sz="1000" dirty="0">
              <a:solidFill>
                <a:srgbClr val="FFFFFF"/>
              </a:solidFill>
            </a:endParaRPr>
          </a:p>
        </p:txBody>
      </p:sp>
      <p:sp>
        <p:nvSpPr>
          <p:cNvPr id="10" name="Rectangle 9"/>
          <p:cNvSpPr/>
          <p:nvPr/>
        </p:nvSpPr>
        <p:spPr>
          <a:xfrm>
            <a:off x="8388424" y="6525344"/>
            <a:ext cx="755576"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a:fld id="{FF20F8B6-5AB9-41C4-A82C-4155E8A92B2C}" type="slidenum">
              <a:rPr lang="en-CA" sz="1000" smtClean="0">
                <a:solidFill>
                  <a:srgbClr val="FFFFFF"/>
                </a:solidFill>
              </a:rPr>
              <a:pPr marL="179388"/>
              <a:t>‹#›</a:t>
            </a:fld>
            <a:endParaRPr lang="en-CA" sz="1000" dirty="0">
              <a:solidFill>
                <a:srgbClr val="FFFFFF"/>
              </a:solidFill>
            </a:endParaRPr>
          </a:p>
        </p:txBody>
      </p:sp>
      <p:sp>
        <p:nvSpPr>
          <p:cNvPr id="6" name="Rectangle 5"/>
          <p:cNvSpPr/>
          <p:nvPr userDrawn="1"/>
        </p:nvSpPr>
        <p:spPr>
          <a:xfrm>
            <a:off x="0" y="6525344"/>
            <a:ext cx="8388424" cy="338028"/>
          </a:xfrm>
          <a:prstGeom prst="rect">
            <a:avLst/>
          </a:prstGeom>
          <a:solidFill>
            <a:srgbClr val="243F54"/>
          </a:solidFill>
          <a:ln w="25400" cap="flat" cmpd="sng" algn="ctr">
            <a:noFill/>
            <a:prstDash val="solid"/>
          </a:ln>
          <a:effectLst/>
        </p:spPr>
        <p:txBody>
          <a:bodyPr rtlCol="0" anchor="ctr"/>
          <a:lstStyle/>
          <a:p>
            <a:pPr marL="266700" algn="r" fontAlgn="base">
              <a:spcBef>
                <a:spcPct val="0"/>
              </a:spcBef>
              <a:spcAft>
                <a:spcPct val="0"/>
              </a:spcAft>
              <a:defRPr/>
            </a:pPr>
            <a:r>
              <a:rPr lang="en-CA" sz="1000" kern="0" dirty="0" smtClean="0">
                <a:solidFill>
                  <a:srgbClr val="FFFFFF"/>
                </a:solidFill>
              </a:rPr>
              <a:t>McLean &amp; Company</a:t>
            </a:r>
          </a:p>
        </p:txBody>
      </p:sp>
      <p:sp>
        <p:nvSpPr>
          <p:cNvPr id="7" name="Rectangle 6"/>
          <p:cNvSpPr/>
          <p:nvPr userDrawn="1"/>
        </p:nvSpPr>
        <p:spPr>
          <a:xfrm>
            <a:off x="8388424" y="6525344"/>
            <a:ext cx="755576" cy="338028"/>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E20A9E85-84ED-4C81-A534-72393FB1F7D8}" type="slidenum">
              <a:rPr lang="en-CA" sz="1000" smtClean="0">
                <a:solidFill>
                  <a:srgbClr val="FFFFFF"/>
                </a:solidFill>
              </a:rPr>
              <a:pPr marL="179388" fontAlgn="base">
                <a:spcBef>
                  <a:spcPct val="0"/>
                </a:spcBef>
                <a:spcAft>
                  <a:spcPct val="0"/>
                </a:spcAft>
              </a:pPr>
              <a:t>‹#›</a:t>
            </a:fld>
            <a:endParaRPr lang="en-CA" sz="1000" dirty="0">
              <a:solidFill>
                <a:srgbClr val="FFFFFF"/>
              </a:solidFill>
            </a:endParaRPr>
          </a:p>
        </p:txBody>
      </p:sp>
    </p:spTree>
    <p:extLst>
      <p:ext uri="{BB962C8B-B14F-4D97-AF65-F5344CB8AC3E}">
        <p14:creationId xmlns:p14="http://schemas.microsoft.com/office/powerpoint/2010/main" val="711256968"/>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 id="2147483839" r:id="rId12"/>
    <p:sldLayoutId id="2147483840" r:id="rId13"/>
    <p:sldLayoutId id="2147483841" r:id="rId14"/>
    <p:sldLayoutId id="2147483842" r:id="rId15"/>
    <p:sldLayoutId id="2147483843" r:id="rId16"/>
    <p:sldLayoutId id="2147483844" r:id="rId17"/>
    <p:sldLayoutId id="2147483845" r:id="rId18"/>
    <p:sldLayoutId id="2147483846" r:id="rId19"/>
    <p:sldLayoutId id="2147483847" r:id="rId20"/>
    <p:sldLayoutId id="2147483848" r:id="rId21"/>
    <p:sldLayoutId id="2147483849" r:id="rId22"/>
    <p:sldLayoutId id="2147483850" r:id="rId23"/>
    <p:sldLayoutId id="2147483851" r:id="rId24"/>
    <p:sldLayoutId id="2147483852" r:id="rId25"/>
    <p:sldLayoutId id="2147483853" r:id="rId26"/>
    <p:sldLayoutId id="2147483854" r:id="rId27"/>
    <p:sldLayoutId id="2147483855" r:id="rId28"/>
    <p:sldLayoutId id="2147483856" r:id="rId29"/>
    <p:sldLayoutId id="2147483857" r:id="rId30"/>
    <p:sldLayoutId id="2147483858" r:id="rId31"/>
    <p:sldLayoutId id="2147483859" r:id="rId32"/>
    <p:sldLayoutId id="2147483860" r:id="rId33"/>
    <p:sldLayoutId id="2147483861" r:id="rId34"/>
    <p:sldLayoutId id="2147483862" r:id="rId35"/>
    <p:sldLayoutId id="2147483863" r:id="rId36"/>
    <p:sldLayoutId id="2147483864" r:id="rId37"/>
    <p:sldLayoutId id="2147483865" r:id="rId38"/>
    <p:sldLayoutId id="2147483866" r:id="rId39"/>
    <p:sldLayoutId id="2147483867" r:id="rId40"/>
    <p:sldLayoutId id="2147483868" r:id="rId41"/>
    <p:sldLayoutId id="2147483869" r:id="rId42"/>
    <p:sldLayoutId id="2147483870" r:id="rId43"/>
    <p:sldLayoutId id="2147483871" r:id="rId44"/>
    <p:sldLayoutId id="2147483872" r:id="rId45"/>
    <p:sldLayoutId id="2147483873" r:id="rId46"/>
    <p:sldLayoutId id="2147483874" r:id="rId47"/>
    <p:sldLayoutId id="2147483875" r:id="rId48"/>
    <p:sldLayoutId id="2147483876" r:id="rId49"/>
    <p:sldLayoutId id="2147483877" r:id="rId50"/>
    <p:sldLayoutId id="2147483878" r:id="rId51"/>
    <p:sldLayoutId id="2147483879" r:id="rId52"/>
    <p:sldLayoutId id="2147483880" r:id="rId53"/>
    <p:sldLayoutId id="2147483881" r:id="rId54"/>
  </p:sldLayoutIdLst>
  <p:timing>
    <p:tnLst>
      <p:par>
        <p:cTn id="1" dur="indefinite" restart="never" nodeType="tmRoot"/>
      </p:par>
    </p:tnLst>
  </p:timing>
  <p:hf hdr="0" ftr="0" dt="0"/>
  <p:txStyles>
    <p:titleStyle>
      <a:lvl1pPr algn="l" rtl="0" eaLnBrk="1" fontAlgn="base" hangingPunct="1">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57174" y="255588"/>
            <a:ext cx="8620125" cy="8778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257174" y="1600200"/>
            <a:ext cx="86201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p:txBody>
      </p:sp>
      <p:sp>
        <p:nvSpPr>
          <p:cNvPr id="8" name="Rectangle 7"/>
          <p:cNvSpPr/>
          <p:nvPr/>
        </p:nvSpPr>
        <p:spPr>
          <a:xfrm>
            <a:off x="0" y="6525344"/>
            <a:ext cx="8388424"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lgn="r"/>
            <a:r>
              <a:rPr lang="en-CA" sz="1000" dirty="0" smtClean="0">
                <a:solidFill>
                  <a:srgbClr val="FFFFFF"/>
                </a:solidFill>
              </a:rPr>
              <a:t>McLean &amp; Company</a:t>
            </a:r>
            <a:endParaRPr lang="en-CA" sz="1000" dirty="0">
              <a:solidFill>
                <a:srgbClr val="FFFFFF"/>
              </a:solidFill>
            </a:endParaRPr>
          </a:p>
        </p:txBody>
      </p:sp>
      <p:sp>
        <p:nvSpPr>
          <p:cNvPr id="10" name="Rectangle 9"/>
          <p:cNvSpPr/>
          <p:nvPr/>
        </p:nvSpPr>
        <p:spPr>
          <a:xfrm>
            <a:off x="8388424" y="6525344"/>
            <a:ext cx="755576"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a:fld id="{FF20F8B6-5AB9-41C4-A82C-4155E8A92B2C}" type="slidenum">
              <a:rPr lang="en-CA" sz="1000" smtClean="0">
                <a:solidFill>
                  <a:srgbClr val="FFFFFF"/>
                </a:solidFill>
              </a:rPr>
              <a:pPr marL="179388"/>
              <a:t>‹#›</a:t>
            </a:fld>
            <a:endParaRPr lang="en-CA" sz="1000" dirty="0">
              <a:solidFill>
                <a:srgbClr val="FFFFFF"/>
              </a:solidFill>
            </a:endParaRPr>
          </a:p>
        </p:txBody>
      </p:sp>
      <p:sp>
        <p:nvSpPr>
          <p:cNvPr id="6" name="Rectangle 5"/>
          <p:cNvSpPr/>
          <p:nvPr userDrawn="1"/>
        </p:nvSpPr>
        <p:spPr>
          <a:xfrm>
            <a:off x="0" y="6525344"/>
            <a:ext cx="8388424" cy="338028"/>
          </a:xfrm>
          <a:prstGeom prst="rect">
            <a:avLst/>
          </a:prstGeom>
          <a:solidFill>
            <a:srgbClr val="243F54"/>
          </a:solidFill>
          <a:ln w="25400" cap="flat" cmpd="sng" algn="ctr">
            <a:noFill/>
            <a:prstDash val="solid"/>
          </a:ln>
          <a:effectLst/>
        </p:spPr>
        <p:txBody>
          <a:bodyPr rtlCol="0" anchor="ctr"/>
          <a:lstStyle/>
          <a:p>
            <a:pPr marL="266700" algn="r" fontAlgn="base">
              <a:spcBef>
                <a:spcPct val="0"/>
              </a:spcBef>
              <a:spcAft>
                <a:spcPct val="0"/>
              </a:spcAft>
              <a:defRPr/>
            </a:pPr>
            <a:r>
              <a:rPr lang="en-CA" sz="1000" kern="0" dirty="0" smtClean="0">
                <a:solidFill>
                  <a:srgbClr val="FFFFFF"/>
                </a:solidFill>
              </a:rPr>
              <a:t>McLean &amp; Company</a:t>
            </a:r>
          </a:p>
        </p:txBody>
      </p:sp>
      <p:sp>
        <p:nvSpPr>
          <p:cNvPr id="7" name="Rectangle 6"/>
          <p:cNvSpPr/>
          <p:nvPr userDrawn="1"/>
        </p:nvSpPr>
        <p:spPr>
          <a:xfrm>
            <a:off x="8388424" y="6525344"/>
            <a:ext cx="755576" cy="338028"/>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E20A9E85-84ED-4C81-A534-72393FB1F7D8}" type="slidenum">
              <a:rPr lang="en-CA" sz="1000" smtClean="0">
                <a:solidFill>
                  <a:srgbClr val="FFFFFF"/>
                </a:solidFill>
              </a:rPr>
              <a:pPr marL="179388" fontAlgn="base">
                <a:spcBef>
                  <a:spcPct val="0"/>
                </a:spcBef>
                <a:spcAft>
                  <a:spcPct val="0"/>
                </a:spcAft>
              </a:pPr>
              <a:t>‹#›</a:t>
            </a:fld>
            <a:endParaRPr lang="en-CA" sz="1000" dirty="0">
              <a:solidFill>
                <a:srgbClr val="FFFFFF"/>
              </a:solidFill>
            </a:endParaRPr>
          </a:p>
        </p:txBody>
      </p:sp>
    </p:spTree>
    <p:extLst>
      <p:ext uri="{BB962C8B-B14F-4D97-AF65-F5344CB8AC3E}">
        <p14:creationId xmlns:p14="http://schemas.microsoft.com/office/powerpoint/2010/main" val="763660590"/>
      </p:ext>
    </p:extLst>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 id="2147483894" r:id="rId12"/>
    <p:sldLayoutId id="2147483895" r:id="rId13"/>
    <p:sldLayoutId id="2147483896" r:id="rId14"/>
    <p:sldLayoutId id="2147483897" r:id="rId15"/>
    <p:sldLayoutId id="2147483898" r:id="rId16"/>
    <p:sldLayoutId id="2147483899" r:id="rId17"/>
    <p:sldLayoutId id="2147483900" r:id="rId18"/>
    <p:sldLayoutId id="2147483901" r:id="rId19"/>
    <p:sldLayoutId id="2147483902" r:id="rId20"/>
    <p:sldLayoutId id="2147483903" r:id="rId21"/>
    <p:sldLayoutId id="2147483904" r:id="rId22"/>
    <p:sldLayoutId id="2147483905" r:id="rId23"/>
    <p:sldLayoutId id="2147483906" r:id="rId24"/>
    <p:sldLayoutId id="2147483907" r:id="rId25"/>
    <p:sldLayoutId id="2147483908" r:id="rId26"/>
    <p:sldLayoutId id="2147483909" r:id="rId27"/>
    <p:sldLayoutId id="2147483910" r:id="rId28"/>
    <p:sldLayoutId id="2147483911" r:id="rId29"/>
    <p:sldLayoutId id="2147483912" r:id="rId30"/>
    <p:sldLayoutId id="2147483913" r:id="rId31"/>
    <p:sldLayoutId id="2147483914" r:id="rId32"/>
    <p:sldLayoutId id="2147483915" r:id="rId33"/>
    <p:sldLayoutId id="2147483916" r:id="rId34"/>
    <p:sldLayoutId id="2147483917" r:id="rId35"/>
    <p:sldLayoutId id="2147483918" r:id="rId36"/>
    <p:sldLayoutId id="2147483919" r:id="rId37"/>
    <p:sldLayoutId id="2147483920" r:id="rId38"/>
    <p:sldLayoutId id="2147483921" r:id="rId39"/>
    <p:sldLayoutId id="2147483922" r:id="rId40"/>
    <p:sldLayoutId id="2147483923" r:id="rId41"/>
    <p:sldLayoutId id="2147483924" r:id="rId42"/>
    <p:sldLayoutId id="2147483925" r:id="rId43"/>
    <p:sldLayoutId id="2147483926" r:id="rId44"/>
    <p:sldLayoutId id="2147483927" r:id="rId45"/>
    <p:sldLayoutId id="2147483928" r:id="rId46"/>
    <p:sldLayoutId id="2147483929" r:id="rId47"/>
    <p:sldLayoutId id="2147483930" r:id="rId48"/>
    <p:sldLayoutId id="2147483931" r:id="rId49"/>
    <p:sldLayoutId id="2147483932" r:id="rId50"/>
    <p:sldLayoutId id="2147483933" r:id="rId51"/>
    <p:sldLayoutId id="2147483934" r:id="rId52"/>
    <p:sldLayoutId id="2147483935" r:id="rId53"/>
    <p:sldLayoutId id="2147483936" r:id="rId54"/>
  </p:sldLayoutIdLst>
  <p:timing>
    <p:tnLst>
      <p:par>
        <p:cTn id="1" dur="indefinite" restart="never" nodeType="tmRoot"/>
      </p:par>
    </p:tnLst>
  </p:timing>
  <p:hf hdr="0" ftr="0" dt="0"/>
  <p:txStyles>
    <p:titleStyle>
      <a:lvl1pPr algn="l" rtl="0" eaLnBrk="1" fontAlgn="base" hangingPunct="1">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57174" y="255588"/>
            <a:ext cx="8620125" cy="8778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257174" y="1600200"/>
            <a:ext cx="86201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p:txBody>
      </p:sp>
      <p:sp>
        <p:nvSpPr>
          <p:cNvPr id="8" name="Rectangle 7"/>
          <p:cNvSpPr/>
          <p:nvPr/>
        </p:nvSpPr>
        <p:spPr>
          <a:xfrm>
            <a:off x="0" y="6525344"/>
            <a:ext cx="8388424"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lgn="r"/>
            <a:r>
              <a:rPr lang="en-CA" sz="1000" dirty="0" smtClean="0">
                <a:solidFill>
                  <a:srgbClr val="FFFFFF"/>
                </a:solidFill>
              </a:rPr>
              <a:t>McLean &amp; Company</a:t>
            </a:r>
            <a:endParaRPr lang="en-CA" sz="1000" dirty="0">
              <a:solidFill>
                <a:srgbClr val="FFFFFF"/>
              </a:solidFill>
            </a:endParaRPr>
          </a:p>
        </p:txBody>
      </p:sp>
      <p:sp>
        <p:nvSpPr>
          <p:cNvPr id="10" name="Rectangle 9"/>
          <p:cNvSpPr/>
          <p:nvPr/>
        </p:nvSpPr>
        <p:spPr>
          <a:xfrm>
            <a:off x="8388424" y="6525344"/>
            <a:ext cx="755576"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a:fld id="{FF20F8B6-5AB9-41C4-A82C-4155E8A92B2C}" type="slidenum">
              <a:rPr lang="en-CA" sz="1000" smtClean="0">
                <a:solidFill>
                  <a:srgbClr val="FFFFFF"/>
                </a:solidFill>
              </a:rPr>
              <a:pPr marL="179388"/>
              <a:t>‹#›</a:t>
            </a:fld>
            <a:endParaRPr lang="en-CA" sz="1000" dirty="0">
              <a:solidFill>
                <a:srgbClr val="FFFFFF"/>
              </a:solidFill>
            </a:endParaRPr>
          </a:p>
        </p:txBody>
      </p:sp>
      <p:sp>
        <p:nvSpPr>
          <p:cNvPr id="6" name="Rectangle 5"/>
          <p:cNvSpPr/>
          <p:nvPr userDrawn="1"/>
        </p:nvSpPr>
        <p:spPr>
          <a:xfrm>
            <a:off x="0" y="6525344"/>
            <a:ext cx="8388424" cy="338028"/>
          </a:xfrm>
          <a:prstGeom prst="rect">
            <a:avLst/>
          </a:prstGeom>
          <a:solidFill>
            <a:srgbClr val="243F54"/>
          </a:solidFill>
          <a:ln w="25400" cap="flat" cmpd="sng" algn="ctr">
            <a:noFill/>
            <a:prstDash val="solid"/>
          </a:ln>
          <a:effectLst/>
        </p:spPr>
        <p:txBody>
          <a:bodyPr rtlCol="0" anchor="ctr"/>
          <a:lstStyle/>
          <a:p>
            <a:pPr marL="266700" algn="r" fontAlgn="base">
              <a:spcBef>
                <a:spcPct val="0"/>
              </a:spcBef>
              <a:spcAft>
                <a:spcPct val="0"/>
              </a:spcAft>
              <a:defRPr/>
            </a:pPr>
            <a:r>
              <a:rPr lang="en-CA" sz="1000" kern="0" dirty="0" smtClean="0">
                <a:solidFill>
                  <a:srgbClr val="FFFFFF"/>
                </a:solidFill>
              </a:rPr>
              <a:t>McLean &amp; Company</a:t>
            </a:r>
          </a:p>
        </p:txBody>
      </p:sp>
      <p:sp>
        <p:nvSpPr>
          <p:cNvPr id="7" name="Rectangle 6"/>
          <p:cNvSpPr/>
          <p:nvPr userDrawn="1"/>
        </p:nvSpPr>
        <p:spPr>
          <a:xfrm>
            <a:off x="8388424" y="6525344"/>
            <a:ext cx="755576" cy="338028"/>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E20A9E85-84ED-4C81-A534-72393FB1F7D8}" type="slidenum">
              <a:rPr lang="en-CA" sz="1000" smtClean="0">
                <a:solidFill>
                  <a:srgbClr val="FFFFFF"/>
                </a:solidFill>
              </a:rPr>
              <a:pPr marL="179388" fontAlgn="base">
                <a:spcBef>
                  <a:spcPct val="0"/>
                </a:spcBef>
                <a:spcAft>
                  <a:spcPct val="0"/>
                </a:spcAft>
              </a:pPr>
              <a:t>‹#›</a:t>
            </a:fld>
            <a:endParaRPr lang="en-CA" sz="1000" dirty="0">
              <a:solidFill>
                <a:srgbClr val="FFFFFF"/>
              </a:solidFill>
            </a:endParaRPr>
          </a:p>
        </p:txBody>
      </p:sp>
    </p:spTree>
    <p:extLst>
      <p:ext uri="{BB962C8B-B14F-4D97-AF65-F5344CB8AC3E}">
        <p14:creationId xmlns:p14="http://schemas.microsoft.com/office/powerpoint/2010/main" val="1258932313"/>
      </p:ext>
    </p:extLst>
  </p:cSld>
  <p:clrMap bg1="lt1" tx1="dk1" bg2="lt2" tx2="dk2" accent1="accent1" accent2="accent2" accent3="accent3" accent4="accent4" accent5="accent5" accent6="accent6" hlink="hlink" folHlink="folHlink"/>
  <p:sldLayoutIdLst>
    <p:sldLayoutId id="2147483938" r:id="rId1"/>
    <p:sldLayoutId id="2147483939" r:id="rId2"/>
    <p:sldLayoutId id="2147483940" r:id="rId3"/>
    <p:sldLayoutId id="2147483941" r:id="rId4"/>
    <p:sldLayoutId id="2147483942" r:id="rId5"/>
    <p:sldLayoutId id="2147483943" r:id="rId6"/>
    <p:sldLayoutId id="2147483944" r:id="rId7"/>
    <p:sldLayoutId id="2147483945" r:id="rId8"/>
    <p:sldLayoutId id="2147483946" r:id="rId9"/>
    <p:sldLayoutId id="2147483947" r:id="rId10"/>
    <p:sldLayoutId id="2147483948" r:id="rId11"/>
    <p:sldLayoutId id="2147483949" r:id="rId12"/>
    <p:sldLayoutId id="2147483950" r:id="rId13"/>
    <p:sldLayoutId id="2147483951" r:id="rId14"/>
    <p:sldLayoutId id="2147483952" r:id="rId15"/>
    <p:sldLayoutId id="2147483953" r:id="rId16"/>
    <p:sldLayoutId id="2147483954" r:id="rId17"/>
    <p:sldLayoutId id="2147483955" r:id="rId18"/>
    <p:sldLayoutId id="2147483956" r:id="rId19"/>
    <p:sldLayoutId id="2147483957" r:id="rId20"/>
    <p:sldLayoutId id="2147483958" r:id="rId21"/>
    <p:sldLayoutId id="2147483959" r:id="rId22"/>
    <p:sldLayoutId id="2147483960" r:id="rId23"/>
    <p:sldLayoutId id="2147483961" r:id="rId24"/>
    <p:sldLayoutId id="2147483962" r:id="rId25"/>
    <p:sldLayoutId id="2147483963" r:id="rId26"/>
    <p:sldLayoutId id="2147483964" r:id="rId27"/>
    <p:sldLayoutId id="2147483965" r:id="rId28"/>
    <p:sldLayoutId id="2147483966" r:id="rId29"/>
    <p:sldLayoutId id="2147483967" r:id="rId30"/>
    <p:sldLayoutId id="2147483968" r:id="rId31"/>
    <p:sldLayoutId id="2147483969" r:id="rId32"/>
    <p:sldLayoutId id="2147483970" r:id="rId33"/>
    <p:sldLayoutId id="2147483971" r:id="rId34"/>
    <p:sldLayoutId id="2147483972" r:id="rId35"/>
    <p:sldLayoutId id="2147483973" r:id="rId36"/>
    <p:sldLayoutId id="2147483975" r:id="rId37"/>
    <p:sldLayoutId id="2147483976" r:id="rId38"/>
    <p:sldLayoutId id="2147483977" r:id="rId39"/>
    <p:sldLayoutId id="2147483978" r:id="rId40"/>
    <p:sldLayoutId id="2147483979" r:id="rId41"/>
    <p:sldLayoutId id="2147483980" r:id="rId42"/>
    <p:sldLayoutId id="2147483981" r:id="rId43"/>
    <p:sldLayoutId id="2147483982" r:id="rId44"/>
    <p:sldLayoutId id="2147483983" r:id="rId45"/>
    <p:sldLayoutId id="2147483984" r:id="rId46"/>
    <p:sldLayoutId id="2147483985" r:id="rId47"/>
    <p:sldLayoutId id="2147483986" r:id="rId48"/>
    <p:sldLayoutId id="2147483987" r:id="rId49"/>
    <p:sldLayoutId id="2147483988" r:id="rId50"/>
    <p:sldLayoutId id="2147483989" r:id="rId51"/>
    <p:sldLayoutId id="2147483990" r:id="rId52"/>
    <p:sldLayoutId id="2147483991" r:id="rId53"/>
  </p:sldLayoutIdLst>
  <p:timing>
    <p:tnLst>
      <p:par>
        <p:cTn id="1" dur="indefinite" restart="never" nodeType="tmRoot"/>
      </p:par>
    </p:tnLst>
  </p:timing>
  <p:hf hdr="0" ftr="0" dt="0"/>
  <p:txStyles>
    <p:titleStyle>
      <a:lvl1pPr algn="l" rtl="0" eaLnBrk="1" fontAlgn="base" hangingPunct="1">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57174" y="255588"/>
            <a:ext cx="8620125" cy="8778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257174" y="1600200"/>
            <a:ext cx="86201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p:txBody>
      </p:sp>
      <p:sp>
        <p:nvSpPr>
          <p:cNvPr id="8" name="Rectangle 7"/>
          <p:cNvSpPr/>
          <p:nvPr/>
        </p:nvSpPr>
        <p:spPr>
          <a:xfrm>
            <a:off x="0" y="6525344"/>
            <a:ext cx="8388424"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lgn="r"/>
            <a:r>
              <a:rPr lang="en-CA" sz="1000" dirty="0" smtClean="0">
                <a:solidFill>
                  <a:srgbClr val="FFFFFF"/>
                </a:solidFill>
              </a:rPr>
              <a:t>McLean &amp; Company</a:t>
            </a:r>
            <a:endParaRPr lang="en-CA" sz="1000" dirty="0">
              <a:solidFill>
                <a:srgbClr val="FFFFFF"/>
              </a:solidFill>
            </a:endParaRPr>
          </a:p>
        </p:txBody>
      </p:sp>
      <p:sp>
        <p:nvSpPr>
          <p:cNvPr id="10" name="Rectangle 9"/>
          <p:cNvSpPr/>
          <p:nvPr/>
        </p:nvSpPr>
        <p:spPr>
          <a:xfrm>
            <a:off x="8388424" y="6525344"/>
            <a:ext cx="755576"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a:fld id="{FF20F8B6-5AB9-41C4-A82C-4155E8A92B2C}" type="slidenum">
              <a:rPr lang="en-CA" sz="1000" smtClean="0">
                <a:solidFill>
                  <a:srgbClr val="FFFFFF"/>
                </a:solidFill>
              </a:rPr>
              <a:pPr marL="179388"/>
              <a:t>‹#›</a:t>
            </a:fld>
            <a:endParaRPr lang="en-CA" sz="1000" dirty="0">
              <a:solidFill>
                <a:srgbClr val="FFFFFF"/>
              </a:solidFill>
            </a:endParaRPr>
          </a:p>
        </p:txBody>
      </p:sp>
      <p:sp>
        <p:nvSpPr>
          <p:cNvPr id="6" name="Rectangle 5"/>
          <p:cNvSpPr/>
          <p:nvPr userDrawn="1"/>
        </p:nvSpPr>
        <p:spPr>
          <a:xfrm>
            <a:off x="0" y="6525344"/>
            <a:ext cx="8388424" cy="338028"/>
          </a:xfrm>
          <a:prstGeom prst="rect">
            <a:avLst/>
          </a:prstGeom>
          <a:solidFill>
            <a:srgbClr val="243F54"/>
          </a:solidFill>
          <a:ln w="25400" cap="flat" cmpd="sng" algn="ctr">
            <a:noFill/>
            <a:prstDash val="solid"/>
          </a:ln>
          <a:effectLst/>
        </p:spPr>
        <p:txBody>
          <a:bodyPr rtlCol="0" anchor="ctr"/>
          <a:lstStyle/>
          <a:p>
            <a:pPr marL="266700" algn="r" fontAlgn="base">
              <a:spcBef>
                <a:spcPct val="0"/>
              </a:spcBef>
              <a:spcAft>
                <a:spcPct val="0"/>
              </a:spcAft>
              <a:defRPr/>
            </a:pPr>
            <a:r>
              <a:rPr lang="en-CA" sz="1000" kern="0" dirty="0" smtClean="0">
                <a:solidFill>
                  <a:srgbClr val="FFFFFF"/>
                </a:solidFill>
              </a:rPr>
              <a:t>McLean &amp; Company</a:t>
            </a:r>
          </a:p>
        </p:txBody>
      </p:sp>
      <p:sp>
        <p:nvSpPr>
          <p:cNvPr id="7" name="Rectangle 6"/>
          <p:cNvSpPr/>
          <p:nvPr userDrawn="1"/>
        </p:nvSpPr>
        <p:spPr>
          <a:xfrm>
            <a:off x="8388424" y="6525344"/>
            <a:ext cx="755576" cy="338028"/>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E20A9E85-84ED-4C81-A534-72393FB1F7D8}" type="slidenum">
              <a:rPr lang="en-CA" sz="1000" smtClean="0">
                <a:solidFill>
                  <a:srgbClr val="FFFFFF"/>
                </a:solidFill>
              </a:rPr>
              <a:pPr marL="179388" fontAlgn="base">
                <a:spcBef>
                  <a:spcPct val="0"/>
                </a:spcBef>
                <a:spcAft>
                  <a:spcPct val="0"/>
                </a:spcAft>
              </a:pPr>
              <a:t>‹#›</a:t>
            </a:fld>
            <a:endParaRPr lang="en-CA" sz="1000" dirty="0">
              <a:solidFill>
                <a:srgbClr val="FFFFFF"/>
              </a:solidFill>
            </a:endParaRPr>
          </a:p>
        </p:txBody>
      </p:sp>
    </p:spTree>
    <p:extLst>
      <p:ext uri="{BB962C8B-B14F-4D97-AF65-F5344CB8AC3E}">
        <p14:creationId xmlns:p14="http://schemas.microsoft.com/office/powerpoint/2010/main" val="2866788062"/>
      </p:ext>
    </p:extLst>
  </p:cSld>
  <p:clrMap bg1="lt1" tx1="dk1" bg2="lt2" tx2="dk2" accent1="accent1" accent2="accent2" accent3="accent3" accent4="accent4" accent5="accent5" accent6="accent6" hlink="hlink" folHlink="folHlink"/>
  <p:sldLayoutIdLst>
    <p:sldLayoutId id="2147483993" r:id="rId1"/>
    <p:sldLayoutId id="2147483994" r:id="rId2"/>
    <p:sldLayoutId id="2147483995" r:id="rId3"/>
    <p:sldLayoutId id="2147483996" r:id="rId4"/>
    <p:sldLayoutId id="2147483997" r:id="rId5"/>
    <p:sldLayoutId id="2147483998" r:id="rId6"/>
    <p:sldLayoutId id="2147483999" r:id="rId7"/>
    <p:sldLayoutId id="2147484000" r:id="rId8"/>
    <p:sldLayoutId id="2147484001" r:id="rId9"/>
    <p:sldLayoutId id="2147484002" r:id="rId10"/>
    <p:sldLayoutId id="2147484003" r:id="rId11"/>
    <p:sldLayoutId id="2147484004" r:id="rId12"/>
    <p:sldLayoutId id="2147484005" r:id="rId13"/>
    <p:sldLayoutId id="2147484006" r:id="rId14"/>
    <p:sldLayoutId id="2147484007" r:id="rId15"/>
    <p:sldLayoutId id="2147484008" r:id="rId16"/>
    <p:sldLayoutId id="2147484009" r:id="rId17"/>
    <p:sldLayoutId id="2147484010" r:id="rId18"/>
    <p:sldLayoutId id="2147484011" r:id="rId19"/>
    <p:sldLayoutId id="2147484012" r:id="rId20"/>
    <p:sldLayoutId id="2147484013" r:id="rId21"/>
    <p:sldLayoutId id="2147484014" r:id="rId22"/>
    <p:sldLayoutId id="2147484015" r:id="rId23"/>
    <p:sldLayoutId id="2147484016" r:id="rId24"/>
    <p:sldLayoutId id="2147484017" r:id="rId25"/>
    <p:sldLayoutId id="2147484018" r:id="rId26"/>
    <p:sldLayoutId id="2147484019" r:id="rId27"/>
    <p:sldLayoutId id="2147484020" r:id="rId28"/>
    <p:sldLayoutId id="2147484021" r:id="rId29"/>
    <p:sldLayoutId id="2147484022" r:id="rId30"/>
    <p:sldLayoutId id="2147484023" r:id="rId31"/>
    <p:sldLayoutId id="2147484024" r:id="rId32"/>
    <p:sldLayoutId id="2147484025" r:id="rId33"/>
    <p:sldLayoutId id="2147484026" r:id="rId34"/>
    <p:sldLayoutId id="2147484027" r:id="rId35"/>
    <p:sldLayoutId id="2147484028" r:id="rId36"/>
    <p:sldLayoutId id="2147484029" r:id="rId37"/>
    <p:sldLayoutId id="2147484030" r:id="rId38"/>
    <p:sldLayoutId id="2147484031" r:id="rId39"/>
    <p:sldLayoutId id="2147484032" r:id="rId40"/>
    <p:sldLayoutId id="2147484033" r:id="rId41"/>
    <p:sldLayoutId id="2147484034" r:id="rId42"/>
    <p:sldLayoutId id="2147484035" r:id="rId43"/>
    <p:sldLayoutId id="2147484036" r:id="rId44"/>
    <p:sldLayoutId id="2147484037" r:id="rId45"/>
    <p:sldLayoutId id="2147484038" r:id="rId46"/>
    <p:sldLayoutId id="2147484039" r:id="rId47"/>
    <p:sldLayoutId id="2147484040" r:id="rId48"/>
    <p:sldLayoutId id="2147484041" r:id="rId49"/>
    <p:sldLayoutId id="2147484042" r:id="rId50"/>
    <p:sldLayoutId id="2147484043" r:id="rId51"/>
    <p:sldLayoutId id="2147484044" r:id="rId52"/>
    <p:sldLayoutId id="2147484045" r:id="rId53"/>
    <p:sldLayoutId id="2147484046" r:id="rId54"/>
  </p:sldLayoutIdLst>
  <p:timing>
    <p:tnLst>
      <p:par>
        <p:cTn id="1" dur="indefinite" restart="never" nodeType="tmRoot"/>
      </p:par>
    </p:tnLst>
  </p:timing>
  <p:hf hdr="0" ftr="0" dt="0"/>
  <p:txStyles>
    <p:titleStyle>
      <a:lvl1pPr algn="l" rtl="0" eaLnBrk="1" fontAlgn="base" hangingPunct="1">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57174" y="255588"/>
            <a:ext cx="8620125" cy="8778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257174" y="1600200"/>
            <a:ext cx="86201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p:txBody>
      </p:sp>
      <p:sp>
        <p:nvSpPr>
          <p:cNvPr id="8" name="Rectangle 7"/>
          <p:cNvSpPr/>
          <p:nvPr/>
        </p:nvSpPr>
        <p:spPr>
          <a:xfrm>
            <a:off x="0" y="6525344"/>
            <a:ext cx="8388424"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lgn="r"/>
            <a:r>
              <a:rPr lang="en-CA" sz="1000" dirty="0" smtClean="0">
                <a:solidFill>
                  <a:srgbClr val="FFFFFF"/>
                </a:solidFill>
              </a:rPr>
              <a:t>McLean &amp; Company</a:t>
            </a:r>
            <a:endParaRPr lang="en-CA" sz="1000" dirty="0">
              <a:solidFill>
                <a:srgbClr val="FFFFFF"/>
              </a:solidFill>
            </a:endParaRPr>
          </a:p>
        </p:txBody>
      </p:sp>
      <p:sp>
        <p:nvSpPr>
          <p:cNvPr id="10" name="Rectangle 9"/>
          <p:cNvSpPr/>
          <p:nvPr/>
        </p:nvSpPr>
        <p:spPr>
          <a:xfrm>
            <a:off x="8388424" y="6525344"/>
            <a:ext cx="755576"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a:fld id="{FF20F8B6-5AB9-41C4-A82C-4155E8A92B2C}" type="slidenum">
              <a:rPr lang="en-CA" sz="1000" smtClean="0">
                <a:solidFill>
                  <a:srgbClr val="FFFFFF"/>
                </a:solidFill>
              </a:rPr>
              <a:pPr marL="179388"/>
              <a:t>‹#›</a:t>
            </a:fld>
            <a:endParaRPr lang="en-CA" sz="1000" dirty="0">
              <a:solidFill>
                <a:srgbClr val="FFFFFF"/>
              </a:solidFill>
            </a:endParaRPr>
          </a:p>
        </p:txBody>
      </p:sp>
      <p:sp>
        <p:nvSpPr>
          <p:cNvPr id="6" name="Rectangle 5"/>
          <p:cNvSpPr/>
          <p:nvPr userDrawn="1"/>
        </p:nvSpPr>
        <p:spPr>
          <a:xfrm>
            <a:off x="0" y="6525344"/>
            <a:ext cx="8388424" cy="338028"/>
          </a:xfrm>
          <a:prstGeom prst="rect">
            <a:avLst/>
          </a:prstGeom>
          <a:solidFill>
            <a:srgbClr val="243F54"/>
          </a:solidFill>
          <a:ln w="25400" cap="flat" cmpd="sng" algn="ctr">
            <a:noFill/>
            <a:prstDash val="solid"/>
          </a:ln>
          <a:effectLst/>
        </p:spPr>
        <p:txBody>
          <a:bodyPr rtlCol="0" anchor="ctr"/>
          <a:lstStyle/>
          <a:p>
            <a:pPr marL="266700" algn="r" fontAlgn="base">
              <a:spcBef>
                <a:spcPct val="0"/>
              </a:spcBef>
              <a:spcAft>
                <a:spcPct val="0"/>
              </a:spcAft>
              <a:defRPr/>
            </a:pPr>
            <a:r>
              <a:rPr lang="en-CA" sz="1000" kern="0" dirty="0" smtClean="0">
                <a:solidFill>
                  <a:srgbClr val="FFFFFF"/>
                </a:solidFill>
              </a:rPr>
              <a:t>McLean &amp; Company</a:t>
            </a:r>
          </a:p>
        </p:txBody>
      </p:sp>
      <p:sp>
        <p:nvSpPr>
          <p:cNvPr id="7" name="Rectangle 6"/>
          <p:cNvSpPr/>
          <p:nvPr userDrawn="1"/>
        </p:nvSpPr>
        <p:spPr>
          <a:xfrm>
            <a:off x="8388424" y="6525344"/>
            <a:ext cx="755576" cy="338028"/>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E20A9E85-84ED-4C81-A534-72393FB1F7D8}" type="slidenum">
              <a:rPr lang="en-CA" sz="1000" smtClean="0">
                <a:solidFill>
                  <a:srgbClr val="FFFFFF"/>
                </a:solidFill>
              </a:rPr>
              <a:pPr marL="179388" fontAlgn="base">
                <a:spcBef>
                  <a:spcPct val="0"/>
                </a:spcBef>
                <a:spcAft>
                  <a:spcPct val="0"/>
                </a:spcAft>
              </a:pPr>
              <a:t>‹#›</a:t>
            </a:fld>
            <a:endParaRPr lang="en-CA" sz="1000" dirty="0">
              <a:solidFill>
                <a:srgbClr val="FFFFFF"/>
              </a:solidFill>
            </a:endParaRPr>
          </a:p>
        </p:txBody>
      </p:sp>
    </p:spTree>
    <p:extLst>
      <p:ext uri="{BB962C8B-B14F-4D97-AF65-F5344CB8AC3E}">
        <p14:creationId xmlns:p14="http://schemas.microsoft.com/office/powerpoint/2010/main" val="1130027147"/>
      </p:ext>
    </p:extLst>
  </p:cSld>
  <p:clrMap bg1="lt1" tx1="dk1" bg2="lt2" tx2="dk2" accent1="accent1" accent2="accent2" accent3="accent3" accent4="accent4" accent5="accent5" accent6="accent6" hlink="hlink" folHlink="folHlink"/>
  <p:sldLayoutIdLst>
    <p:sldLayoutId id="2147484048" r:id="rId1"/>
    <p:sldLayoutId id="2147484049" r:id="rId2"/>
    <p:sldLayoutId id="2147484050" r:id="rId3"/>
    <p:sldLayoutId id="2147484051" r:id="rId4"/>
    <p:sldLayoutId id="2147484052" r:id="rId5"/>
    <p:sldLayoutId id="2147484053" r:id="rId6"/>
    <p:sldLayoutId id="2147484054" r:id="rId7"/>
    <p:sldLayoutId id="2147484055" r:id="rId8"/>
    <p:sldLayoutId id="2147484056" r:id="rId9"/>
    <p:sldLayoutId id="2147484057" r:id="rId10"/>
    <p:sldLayoutId id="2147484058" r:id="rId11"/>
    <p:sldLayoutId id="2147484059" r:id="rId12"/>
    <p:sldLayoutId id="2147484060" r:id="rId13"/>
    <p:sldLayoutId id="2147484061" r:id="rId14"/>
    <p:sldLayoutId id="2147484062" r:id="rId15"/>
    <p:sldLayoutId id="2147484063" r:id="rId16"/>
    <p:sldLayoutId id="2147484064" r:id="rId17"/>
    <p:sldLayoutId id="2147484065" r:id="rId18"/>
    <p:sldLayoutId id="2147484066" r:id="rId19"/>
    <p:sldLayoutId id="2147484067" r:id="rId20"/>
    <p:sldLayoutId id="2147484068" r:id="rId21"/>
    <p:sldLayoutId id="2147484069" r:id="rId22"/>
    <p:sldLayoutId id="2147484070" r:id="rId23"/>
    <p:sldLayoutId id="2147484071" r:id="rId24"/>
    <p:sldLayoutId id="2147484072" r:id="rId25"/>
    <p:sldLayoutId id="2147484073" r:id="rId26"/>
    <p:sldLayoutId id="2147484074" r:id="rId27"/>
    <p:sldLayoutId id="2147484075" r:id="rId28"/>
    <p:sldLayoutId id="2147484076" r:id="rId29"/>
    <p:sldLayoutId id="2147484077" r:id="rId30"/>
    <p:sldLayoutId id="2147484078" r:id="rId31"/>
    <p:sldLayoutId id="2147484079" r:id="rId32"/>
    <p:sldLayoutId id="2147484080" r:id="rId33"/>
    <p:sldLayoutId id="2147484081" r:id="rId34"/>
    <p:sldLayoutId id="2147484082" r:id="rId35"/>
    <p:sldLayoutId id="2147484083" r:id="rId36"/>
    <p:sldLayoutId id="2147484084" r:id="rId37"/>
    <p:sldLayoutId id="2147484085" r:id="rId38"/>
    <p:sldLayoutId id="2147484086" r:id="rId39"/>
    <p:sldLayoutId id="2147484087" r:id="rId40"/>
    <p:sldLayoutId id="2147484088" r:id="rId41"/>
    <p:sldLayoutId id="2147484089" r:id="rId42"/>
    <p:sldLayoutId id="2147484090" r:id="rId43"/>
    <p:sldLayoutId id="2147484091" r:id="rId44"/>
    <p:sldLayoutId id="2147484092" r:id="rId45"/>
    <p:sldLayoutId id="2147484093" r:id="rId46"/>
    <p:sldLayoutId id="2147484094" r:id="rId47"/>
    <p:sldLayoutId id="2147484095" r:id="rId48"/>
    <p:sldLayoutId id="2147484096" r:id="rId49"/>
    <p:sldLayoutId id="2147484097" r:id="rId50"/>
    <p:sldLayoutId id="2147484098" r:id="rId51"/>
    <p:sldLayoutId id="2147484099" r:id="rId52"/>
    <p:sldLayoutId id="2147484100" r:id="rId53"/>
    <p:sldLayoutId id="2147484101" r:id="rId54"/>
  </p:sldLayoutIdLst>
  <p:timing>
    <p:tnLst>
      <p:par>
        <p:cTn id="1" dur="indefinite" restart="never" nodeType="tmRoot"/>
      </p:par>
    </p:tnLst>
  </p:timing>
  <p:hf hdr="0" ftr="0" dt="0"/>
  <p:txStyles>
    <p:titleStyle>
      <a:lvl1pPr algn="l" rtl="0" eaLnBrk="1" fontAlgn="base" hangingPunct="1">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57174" y="255588"/>
            <a:ext cx="8620125" cy="8778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257174" y="1600200"/>
            <a:ext cx="86201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p:txBody>
      </p:sp>
      <p:sp>
        <p:nvSpPr>
          <p:cNvPr id="8" name="Rectangle 7"/>
          <p:cNvSpPr/>
          <p:nvPr/>
        </p:nvSpPr>
        <p:spPr>
          <a:xfrm>
            <a:off x="0" y="6525344"/>
            <a:ext cx="8388424"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lgn="r"/>
            <a:r>
              <a:rPr lang="en-CA" sz="1000" dirty="0" smtClean="0">
                <a:solidFill>
                  <a:srgbClr val="FFFFFF"/>
                </a:solidFill>
              </a:rPr>
              <a:t>McLean &amp; Company</a:t>
            </a:r>
            <a:endParaRPr lang="en-CA" sz="1000" dirty="0">
              <a:solidFill>
                <a:srgbClr val="FFFFFF"/>
              </a:solidFill>
            </a:endParaRPr>
          </a:p>
        </p:txBody>
      </p:sp>
      <p:sp>
        <p:nvSpPr>
          <p:cNvPr id="10" name="Rectangle 9"/>
          <p:cNvSpPr/>
          <p:nvPr/>
        </p:nvSpPr>
        <p:spPr>
          <a:xfrm>
            <a:off x="8388424" y="6525344"/>
            <a:ext cx="755576"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a:fld id="{FF20F8B6-5AB9-41C4-A82C-4155E8A92B2C}" type="slidenum">
              <a:rPr lang="en-CA" sz="1000" smtClean="0">
                <a:solidFill>
                  <a:srgbClr val="FFFFFF"/>
                </a:solidFill>
              </a:rPr>
              <a:pPr marL="179388"/>
              <a:t>‹#›</a:t>
            </a:fld>
            <a:endParaRPr lang="en-CA" sz="1000" dirty="0">
              <a:solidFill>
                <a:srgbClr val="FFFFFF"/>
              </a:solidFill>
            </a:endParaRPr>
          </a:p>
        </p:txBody>
      </p:sp>
      <p:sp>
        <p:nvSpPr>
          <p:cNvPr id="6" name="Rectangle 5"/>
          <p:cNvSpPr/>
          <p:nvPr userDrawn="1"/>
        </p:nvSpPr>
        <p:spPr>
          <a:xfrm>
            <a:off x="0" y="6525344"/>
            <a:ext cx="8388424" cy="338028"/>
          </a:xfrm>
          <a:prstGeom prst="rect">
            <a:avLst/>
          </a:prstGeom>
          <a:solidFill>
            <a:srgbClr val="243F54"/>
          </a:solidFill>
          <a:ln w="25400" cap="flat" cmpd="sng" algn="ctr">
            <a:noFill/>
            <a:prstDash val="solid"/>
          </a:ln>
          <a:effectLst/>
        </p:spPr>
        <p:txBody>
          <a:bodyPr rtlCol="0" anchor="ctr"/>
          <a:lstStyle/>
          <a:p>
            <a:pPr marL="266700" algn="r" fontAlgn="base">
              <a:spcBef>
                <a:spcPct val="0"/>
              </a:spcBef>
              <a:spcAft>
                <a:spcPct val="0"/>
              </a:spcAft>
              <a:defRPr/>
            </a:pPr>
            <a:r>
              <a:rPr lang="en-CA" sz="1000" kern="0" dirty="0" smtClean="0">
                <a:solidFill>
                  <a:srgbClr val="FFFFFF"/>
                </a:solidFill>
              </a:rPr>
              <a:t>McLean &amp; Company</a:t>
            </a:r>
          </a:p>
        </p:txBody>
      </p:sp>
      <p:sp>
        <p:nvSpPr>
          <p:cNvPr id="7" name="Rectangle 6"/>
          <p:cNvSpPr/>
          <p:nvPr userDrawn="1"/>
        </p:nvSpPr>
        <p:spPr>
          <a:xfrm>
            <a:off x="8388424" y="6525344"/>
            <a:ext cx="755576" cy="338028"/>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E20A9E85-84ED-4C81-A534-72393FB1F7D8}" type="slidenum">
              <a:rPr lang="en-CA" sz="1000" smtClean="0">
                <a:solidFill>
                  <a:srgbClr val="FFFFFF"/>
                </a:solidFill>
              </a:rPr>
              <a:pPr marL="179388" fontAlgn="base">
                <a:spcBef>
                  <a:spcPct val="0"/>
                </a:spcBef>
                <a:spcAft>
                  <a:spcPct val="0"/>
                </a:spcAft>
              </a:pPr>
              <a:t>‹#›</a:t>
            </a:fld>
            <a:endParaRPr lang="en-CA" sz="1000" dirty="0">
              <a:solidFill>
                <a:srgbClr val="FFFFFF"/>
              </a:solidFill>
            </a:endParaRPr>
          </a:p>
        </p:txBody>
      </p:sp>
    </p:spTree>
    <p:extLst>
      <p:ext uri="{BB962C8B-B14F-4D97-AF65-F5344CB8AC3E}">
        <p14:creationId xmlns:p14="http://schemas.microsoft.com/office/powerpoint/2010/main" val="649996362"/>
      </p:ext>
    </p:extLst>
  </p:cSld>
  <p:clrMap bg1="lt1" tx1="dk1" bg2="lt2" tx2="dk2" accent1="accent1" accent2="accent2" accent3="accent3" accent4="accent4" accent5="accent5" accent6="accent6" hlink="hlink" folHlink="folHlink"/>
  <p:sldLayoutIdLst>
    <p:sldLayoutId id="2147484103" r:id="rId1"/>
    <p:sldLayoutId id="2147484104" r:id="rId2"/>
    <p:sldLayoutId id="2147484105" r:id="rId3"/>
    <p:sldLayoutId id="2147484106" r:id="rId4"/>
    <p:sldLayoutId id="2147484107" r:id="rId5"/>
    <p:sldLayoutId id="2147484108" r:id="rId6"/>
    <p:sldLayoutId id="2147484109" r:id="rId7"/>
    <p:sldLayoutId id="2147484110" r:id="rId8"/>
    <p:sldLayoutId id="2147484111" r:id="rId9"/>
    <p:sldLayoutId id="2147484112" r:id="rId10"/>
    <p:sldLayoutId id="2147484113" r:id="rId11"/>
    <p:sldLayoutId id="2147484114" r:id="rId12"/>
    <p:sldLayoutId id="2147484115" r:id="rId13"/>
    <p:sldLayoutId id="2147484116" r:id="rId14"/>
    <p:sldLayoutId id="2147484117" r:id="rId15"/>
    <p:sldLayoutId id="2147484118" r:id="rId16"/>
    <p:sldLayoutId id="2147484119" r:id="rId17"/>
    <p:sldLayoutId id="2147484120" r:id="rId18"/>
    <p:sldLayoutId id="2147484121" r:id="rId19"/>
    <p:sldLayoutId id="2147484122" r:id="rId20"/>
    <p:sldLayoutId id="2147484123" r:id="rId21"/>
    <p:sldLayoutId id="2147484124" r:id="rId22"/>
    <p:sldLayoutId id="2147484125" r:id="rId23"/>
    <p:sldLayoutId id="2147484126" r:id="rId24"/>
    <p:sldLayoutId id="2147484127" r:id="rId25"/>
    <p:sldLayoutId id="2147484128" r:id="rId26"/>
    <p:sldLayoutId id="2147484129" r:id="rId27"/>
    <p:sldLayoutId id="2147484130" r:id="rId28"/>
    <p:sldLayoutId id="2147484131" r:id="rId29"/>
    <p:sldLayoutId id="2147484132" r:id="rId30"/>
    <p:sldLayoutId id="2147484133" r:id="rId31"/>
    <p:sldLayoutId id="2147484134" r:id="rId32"/>
    <p:sldLayoutId id="2147484135" r:id="rId33"/>
    <p:sldLayoutId id="2147484136" r:id="rId34"/>
    <p:sldLayoutId id="2147484137" r:id="rId35"/>
    <p:sldLayoutId id="2147484138" r:id="rId36"/>
    <p:sldLayoutId id="2147484139" r:id="rId37"/>
    <p:sldLayoutId id="2147484140" r:id="rId38"/>
    <p:sldLayoutId id="2147484141" r:id="rId39"/>
    <p:sldLayoutId id="2147484142" r:id="rId40"/>
    <p:sldLayoutId id="2147484143" r:id="rId41"/>
    <p:sldLayoutId id="2147484144" r:id="rId42"/>
    <p:sldLayoutId id="2147484145" r:id="rId43"/>
    <p:sldLayoutId id="2147484146" r:id="rId44"/>
    <p:sldLayoutId id="2147484147" r:id="rId45"/>
    <p:sldLayoutId id="2147484148" r:id="rId46"/>
    <p:sldLayoutId id="2147484149" r:id="rId47"/>
    <p:sldLayoutId id="2147484150" r:id="rId48"/>
    <p:sldLayoutId id="2147484151" r:id="rId49"/>
    <p:sldLayoutId id="2147484152" r:id="rId50"/>
    <p:sldLayoutId id="2147484153" r:id="rId51"/>
    <p:sldLayoutId id="2147484154" r:id="rId52"/>
    <p:sldLayoutId id="2147484155" r:id="rId53"/>
    <p:sldLayoutId id="2147484156" r:id="rId54"/>
  </p:sldLayoutIdLst>
  <p:timing>
    <p:tnLst>
      <p:par>
        <p:cTn id="1" dur="indefinite" restart="never" nodeType="tmRoot"/>
      </p:par>
    </p:tnLst>
  </p:timing>
  <p:hf hdr="0" ftr="0" dt="0"/>
  <p:txStyles>
    <p:titleStyle>
      <a:lvl1pPr algn="l" rtl="0" eaLnBrk="1" fontAlgn="base" hangingPunct="1">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57174" y="255588"/>
            <a:ext cx="8620125" cy="8778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257174" y="1600200"/>
            <a:ext cx="86201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p:txBody>
      </p:sp>
      <p:sp>
        <p:nvSpPr>
          <p:cNvPr id="8" name="Rectangle 7"/>
          <p:cNvSpPr/>
          <p:nvPr/>
        </p:nvSpPr>
        <p:spPr>
          <a:xfrm>
            <a:off x="0" y="6525344"/>
            <a:ext cx="8388424"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lgn="r"/>
            <a:r>
              <a:rPr lang="en-CA" sz="1000" dirty="0" smtClean="0">
                <a:solidFill>
                  <a:srgbClr val="FFFFFF"/>
                </a:solidFill>
              </a:rPr>
              <a:t>McLean &amp; Company</a:t>
            </a:r>
            <a:endParaRPr lang="en-CA" sz="1000" dirty="0">
              <a:solidFill>
                <a:srgbClr val="FFFFFF"/>
              </a:solidFill>
            </a:endParaRPr>
          </a:p>
        </p:txBody>
      </p:sp>
      <p:sp>
        <p:nvSpPr>
          <p:cNvPr id="10" name="Rectangle 9"/>
          <p:cNvSpPr/>
          <p:nvPr/>
        </p:nvSpPr>
        <p:spPr>
          <a:xfrm>
            <a:off x="8388424" y="6525344"/>
            <a:ext cx="755576"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a:fld id="{FF20F8B6-5AB9-41C4-A82C-4155E8A92B2C}" type="slidenum">
              <a:rPr lang="en-CA" sz="1000" smtClean="0">
                <a:solidFill>
                  <a:srgbClr val="FFFFFF"/>
                </a:solidFill>
              </a:rPr>
              <a:pPr marL="179388"/>
              <a:t>‹#›</a:t>
            </a:fld>
            <a:endParaRPr lang="en-CA" sz="1000" dirty="0">
              <a:solidFill>
                <a:srgbClr val="FFFFFF"/>
              </a:solidFill>
            </a:endParaRPr>
          </a:p>
        </p:txBody>
      </p:sp>
      <p:sp>
        <p:nvSpPr>
          <p:cNvPr id="6" name="Rectangle 5"/>
          <p:cNvSpPr/>
          <p:nvPr userDrawn="1"/>
        </p:nvSpPr>
        <p:spPr>
          <a:xfrm>
            <a:off x="0" y="6525344"/>
            <a:ext cx="8388424" cy="338028"/>
          </a:xfrm>
          <a:prstGeom prst="rect">
            <a:avLst/>
          </a:prstGeom>
          <a:solidFill>
            <a:srgbClr val="243F54"/>
          </a:solidFill>
          <a:ln w="25400" cap="flat" cmpd="sng" algn="ctr">
            <a:noFill/>
            <a:prstDash val="solid"/>
          </a:ln>
          <a:effectLst/>
        </p:spPr>
        <p:txBody>
          <a:bodyPr rtlCol="0" anchor="ctr"/>
          <a:lstStyle/>
          <a:p>
            <a:pPr marL="266700" algn="r" fontAlgn="base">
              <a:spcBef>
                <a:spcPct val="0"/>
              </a:spcBef>
              <a:spcAft>
                <a:spcPct val="0"/>
              </a:spcAft>
              <a:defRPr/>
            </a:pPr>
            <a:r>
              <a:rPr lang="en-CA" sz="1000" kern="0" dirty="0" smtClean="0">
                <a:solidFill>
                  <a:srgbClr val="FFFFFF"/>
                </a:solidFill>
              </a:rPr>
              <a:t>McLean &amp; Company</a:t>
            </a:r>
          </a:p>
        </p:txBody>
      </p:sp>
      <p:sp>
        <p:nvSpPr>
          <p:cNvPr id="7" name="Rectangle 6"/>
          <p:cNvSpPr/>
          <p:nvPr userDrawn="1"/>
        </p:nvSpPr>
        <p:spPr>
          <a:xfrm>
            <a:off x="8388424" y="6525344"/>
            <a:ext cx="755576" cy="338028"/>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E20A9E85-84ED-4C81-A534-72393FB1F7D8}" type="slidenum">
              <a:rPr lang="en-CA" sz="1000" smtClean="0">
                <a:solidFill>
                  <a:srgbClr val="FFFFFF"/>
                </a:solidFill>
              </a:rPr>
              <a:pPr marL="179388" fontAlgn="base">
                <a:spcBef>
                  <a:spcPct val="0"/>
                </a:spcBef>
                <a:spcAft>
                  <a:spcPct val="0"/>
                </a:spcAft>
              </a:pPr>
              <a:t>‹#›</a:t>
            </a:fld>
            <a:endParaRPr lang="en-CA" sz="1000" dirty="0">
              <a:solidFill>
                <a:srgbClr val="FFFFFF"/>
              </a:solidFill>
            </a:endParaRPr>
          </a:p>
        </p:txBody>
      </p:sp>
    </p:spTree>
    <p:extLst>
      <p:ext uri="{BB962C8B-B14F-4D97-AF65-F5344CB8AC3E}">
        <p14:creationId xmlns:p14="http://schemas.microsoft.com/office/powerpoint/2010/main" val="3070336251"/>
      </p:ext>
    </p:extLst>
  </p:cSld>
  <p:clrMap bg1="lt1" tx1="dk1" bg2="lt2" tx2="dk2" accent1="accent1" accent2="accent2" accent3="accent3" accent4="accent4" accent5="accent5" accent6="accent6" hlink="hlink" folHlink="folHlink"/>
  <p:sldLayoutIdLst>
    <p:sldLayoutId id="2147484158" r:id="rId1"/>
    <p:sldLayoutId id="2147484159" r:id="rId2"/>
    <p:sldLayoutId id="2147484160" r:id="rId3"/>
    <p:sldLayoutId id="2147484161" r:id="rId4"/>
    <p:sldLayoutId id="2147484162" r:id="rId5"/>
    <p:sldLayoutId id="2147484163" r:id="rId6"/>
    <p:sldLayoutId id="2147484164" r:id="rId7"/>
    <p:sldLayoutId id="2147484165" r:id="rId8"/>
    <p:sldLayoutId id="2147484166" r:id="rId9"/>
    <p:sldLayoutId id="2147484167" r:id="rId10"/>
    <p:sldLayoutId id="2147484168" r:id="rId11"/>
    <p:sldLayoutId id="2147484169" r:id="rId12"/>
    <p:sldLayoutId id="2147484170" r:id="rId13"/>
    <p:sldLayoutId id="2147484171" r:id="rId14"/>
    <p:sldLayoutId id="2147484172" r:id="rId15"/>
    <p:sldLayoutId id="2147484173" r:id="rId16"/>
    <p:sldLayoutId id="2147484174" r:id="rId17"/>
    <p:sldLayoutId id="2147484175" r:id="rId18"/>
    <p:sldLayoutId id="2147484176" r:id="rId19"/>
    <p:sldLayoutId id="2147484177" r:id="rId20"/>
    <p:sldLayoutId id="2147484178" r:id="rId21"/>
    <p:sldLayoutId id="2147484179" r:id="rId22"/>
    <p:sldLayoutId id="2147484180" r:id="rId23"/>
    <p:sldLayoutId id="2147484181" r:id="rId24"/>
    <p:sldLayoutId id="2147484182" r:id="rId25"/>
    <p:sldLayoutId id="2147484183" r:id="rId26"/>
    <p:sldLayoutId id="2147484184" r:id="rId27"/>
    <p:sldLayoutId id="2147484185" r:id="rId28"/>
    <p:sldLayoutId id="2147484186" r:id="rId29"/>
    <p:sldLayoutId id="2147484187" r:id="rId30"/>
    <p:sldLayoutId id="2147484188" r:id="rId31"/>
    <p:sldLayoutId id="2147484189" r:id="rId32"/>
    <p:sldLayoutId id="2147484190" r:id="rId33"/>
    <p:sldLayoutId id="2147484191" r:id="rId34"/>
    <p:sldLayoutId id="2147484192" r:id="rId35"/>
    <p:sldLayoutId id="2147484193" r:id="rId36"/>
    <p:sldLayoutId id="2147484194" r:id="rId37"/>
    <p:sldLayoutId id="2147484195" r:id="rId38"/>
    <p:sldLayoutId id="2147484196" r:id="rId39"/>
    <p:sldLayoutId id="2147484197" r:id="rId40"/>
    <p:sldLayoutId id="2147484198" r:id="rId41"/>
    <p:sldLayoutId id="2147484199" r:id="rId42"/>
    <p:sldLayoutId id="2147484200" r:id="rId43"/>
    <p:sldLayoutId id="2147484201" r:id="rId44"/>
    <p:sldLayoutId id="2147484202" r:id="rId45"/>
    <p:sldLayoutId id="2147484203" r:id="rId46"/>
    <p:sldLayoutId id="2147484204" r:id="rId47"/>
    <p:sldLayoutId id="2147484205" r:id="rId48"/>
    <p:sldLayoutId id="2147484206" r:id="rId49"/>
    <p:sldLayoutId id="2147484207" r:id="rId50"/>
    <p:sldLayoutId id="2147484208" r:id="rId51"/>
    <p:sldLayoutId id="2147484209" r:id="rId52"/>
    <p:sldLayoutId id="2147484210" r:id="rId53"/>
    <p:sldLayoutId id="2147484211" r:id="rId54"/>
  </p:sldLayoutIdLst>
  <p:timing>
    <p:tnLst>
      <p:par>
        <p:cTn id="1" dur="indefinite" restart="never" nodeType="tmRoot"/>
      </p:par>
    </p:tnLst>
  </p:timing>
  <p:hf hdr="0" ftr="0" dt="0"/>
  <p:txStyles>
    <p:titleStyle>
      <a:lvl1pPr algn="l" rtl="0" eaLnBrk="1" fontAlgn="base" hangingPunct="1">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hr.mcleanco.com/research/ss/hr-evaluate-optimize-the-social-media-recruiting-plan/evaluate-optimize-the-social-media-recruiting-plan-storyboard?utm_source=SS_Sample&amp;utm_medium=Collateral&amp;utm_campaign=Collatera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33.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64.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72.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16.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0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831.xml"/><Relationship Id="rId7" Type="http://schemas.openxmlformats.org/officeDocument/2006/relationships/image" Target="../media/image9.wmf"/><Relationship Id="rId2" Type="http://schemas.openxmlformats.org/officeDocument/2006/relationships/tags" Target="../tags/tag13.xml"/><Relationship Id="rId1" Type="http://schemas.openxmlformats.org/officeDocument/2006/relationships/vmlDrawing" Target="../drawings/vmlDrawing1.vml"/><Relationship Id="rId6" Type="http://schemas.openxmlformats.org/officeDocument/2006/relationships/image" Target="../media/image17.emf"/><Relationship Id="rId5" Type="http://schemas.openxmlformats.org/officeDocument/2006/relationships/oleObject" Target="../embeddings/oleObject1.bin"/><Relationship Id="rId4"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hyperlink" Target="https://hr.mcleanco.com/research/ss/hr-evaluate-optimize-the-social-media-recruiting-plan/evaluate-optimize-the-social-media-recruiting-plan-storyboard?utm_source=SS_Sample&amp;utm_medium=Collateral&amp;utm_campaign=Collateral" TargetMode="External"/><Relationship Id="rId5" Type="http://schemas.openxmlformats.org/officeDocument/2006/relationships/image" Target="../media/image11.png"/><Relationship Id="rId4" Type="http://schemas.openxmlformats.org/officeDocument/2006/relationships/hyperlink" Target="https://hr.mcleanco.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lueprint Title"/>
          <p:cNvSpPr>
            <a:spLocks noGrp="1"/>
          </p:cNvSpPr>
          <p:nvPr>
            <p:ph type="body" sz="quarter" idx="15"/>
          </p:nvPr>
        </p:nvSpPr>
        <p:spPr>
          <a:xfrm>
            <a:off x="781050" y="2812383"/>
            <a:ext cx="7454900" cy="865392"/>
          </a:xfrm>
        </p:spPr>
        <p:txBody>
          <a:bodyPr anchor="b"/>
          <a:lstStyle/>
          <a:p>
            <a:pPr lvl="0"/>
            <a:r>
              <a:rPr lang="en-CA" dirty="0"/>
              <a:t>Evaluate </a:t>
            </a:r>
            <a:r>
              <a:rPr lang="en-CA" dirty="0" smtClean="0"/>
              <a:t>&amp; Optimize </a:t>
            </a:r>
            <a:r>
              <a:rPr lang="en-CA" dirty="0"/>
              <a:t>the Social Media Recruiting </a:t>
            </a:r>
            <a:r>
              <a:rPr lang="en-CA" dirty="0" smtClean="0"/>
              <a:t>Plan</a:t>
            </a:r>
            <a:endParaRPr lang="en-US" dirty="0"/>
          </a:p>
        </p:txBody>
      </p:sp>
      <p:sp>
        <p:nvSpPr>
          <p:cNvPr id="5" name="Tagline"/>
          <p:cNvSpPr>
            <a:spLocks noGrp="1"/>
          </p:cNvSpPr>
          <p:nvPr>
            <p:ph type="body" sz="quarter" idx="16"/>
          </p:nvPr>
        </p:nvSpPr>
        <p:spPr>
          <a:xfrm>
            <a:off x="774700" y="3677775"/>
            <a:ext cx="7467600" cy="508000"/>
          </a:xfrm>
        </p:spPr>
        <p:txBody>
          <a:bodyPr anchor="ctr"/>
          <a:lstStyle/>
          <a:p>
            <a:r>
              <a:rPr lang="en-CA" dirty="0" smtClean="0"/>
              <a:t>A data-driven sales approach is needed for success in the social media world; evaluate current initiatives to ensure SMR practices are optimal.</a:t>
            </a:r>
            <a:endParaRPr lang="en-CA" dirty="0"/>
          </a:p>
        </p:txBody>
      </p:sp>
      <p:grpSp>
        <p:nvGrpSpPr>
          <p:cNvPr id="20" name="Group 19"/>
          <p:cNvGrpSpPr/>
          <p:nvPr/>
        </p:nvGrpSpPr>
        <p:grpSpPr>
          <a:xfrm>
            <a:off x="0" y="5373216"/>
            <a:ext cx="9144000" cy="1484784"/>
            <a:chOff x="0" y="5373216"/>
            <a:chExt cx="9144000" cy="1484784"/>
          </a:xfrm>
        </p:grpSpPr>
        <p:pic>
          <p:nvPicPr>
            <p:cNvPr id="21" name="Picture 20" descr="sample-titlebar-mcoNEW.gif"/>
            <p:cNvPicPr>
              <a:picLocks noChangeAspect="1"/>
            </p:cNvPicPr>
            <p:nvPr/>
          </p:nvPicPr>
          <p:blipFill>
            <a:blip r:embed="rId3" cstate="print"/>
            <a:srcRect l="84650" t="59830"/>
            <a:stretch>
              <a:fillRect/>
            </a:stretch>
          </p:blipFill>
          <p:spPr>
            <a:xfrm>
              <a:off x="7740352" y="6273316"/>
              <a:ext cx="1403648" cy="584684"/>
            </a:xfrm>
            <a:prstGeom prst="rect">
              <a:avLst/>
            </a:prstGeom>
          </p:spPr>
        </p:pic>
        <p:sp>
          <p:nvSpPr>
            <p:cNvPr id="22" name="Rectangle 21"/>
            <p:cNvSpPr/>
            <p:nvPr/>
          </p:nvSpPr>
          <p:spPr>
            <a:xfrm>
              <a:off x="0" y="6273316"/>
              <a:ext cx="7740352" cy="5846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25" algn="r"/>
              <a:r>
                <a:rPr lang="en-CA" sz="800" dirty="0" smtClean="0">
                  <a:solidFill>
                    <a:srgbClr val="FFFFFF">
                      <a:lumMod val="65000"/>
                    </a:srgbClr>
                  </a:solidFill>
                </a:rPr>
                <a:t>McLean &amp; Company is a research and advisory firm providing practical solutions to human resources challenges via executable research, tools and advice that have a clear and measurable impact on your business. © 1997 - 2016 McLean &amp; Company. McLean &amp; Company is a division of Info-Tech Research Group</a:t>
              </a:r>
              <a:endParaRPr lang="en-CA" sz="800" dirty="0">
                <a:solidFill>
                  <a:srgbClr val="FFFFFF">
                    <a:lumMod val="65000"/>
                  </a:srgbClr>
                </a:solidFill>
              </a:endParaRPr>
            </a:p>
          </p:txBody>
        </p:sp>
        <p:grpSp>
          <p:nvGrpSpPr>
            <p:cNvPr id="23" name="Group 22"/>
            <p:cNvGrpSpPr/>
            <p:nvPr/>
          </p:nvGrpSpPr>
          <p:grpSpPr>
            <a:xfrm>
              <a:off x="0" y="5373216"/>
              <a:ext cx="9144000" cy="852086"/>
              <a:chOff x="8993" y="4257092"/>
              <a:chExt cx="9144000" cy="852086"/>
            </a:xfrm>
          </p:grpSpPr>
          <p:sp>
            <p:nvSpPr>
              <p:cNvPr id="24" name="Rectangle 23">
                <a:hlinkClick r:id="rId4"/>
              </p:cNvPr>
              <p:cNvSpPr/>
              <p:nvPr/>
            </p:nvSpPr>
            <p:spPr>
              <a:xfrm>
                <a:off x="8993" y="4257092"/>
                <a:ext cx="9144000" cy="852086"/>
              </a:xfrm>
              <a:prstGeom prst="rect">
                <a:avLst/>
              </a:prstGeom>
              <a:solidFill>
                <a:srgbClr val="44AF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a:solidFill>
                    <a:srgbClr val="FFFFFF"/>
                  </a:solidFill>
                </a:endParaRPr>
              </a:p>
            </p:txBody>
          </p:sp>
          <p:sp>
            <p:nvSpPr>
              <p:cNvPr id="25" name="TextBox 24"/>
              <p:cNvSpPr txBox="1"/>
              <p:nvPr/>
            </p:nvSpPr>
            <p:spPr>
              <a:xfrm>
                <a:off x="783693" y="4367712"/>
                <a:ext cx="2350391" cy="707886"/>
              </a:xfrm>
              <a:prstGeom prst="rect">
                <a:avLst/>
              </a:prstGeom>
              <a:noFill/>
            </p:spPr>
            <p:txBody>
              <a:bodyPr wrap="square" rtlCol="0">
                <a:spAutoFit/>
              </a:bodyPr>
              <a:lstStyle/>
              <a:p>
                <a:r>
                  <a:rPr lang="en-CA" sz="4000" b="1" dirty="0" smtClean="0">
                    <a:solidFill>
                      <a:srgbClr val="8FCF94"/>
                    </a:solidFill>
                  </a:rPr>
                  <a:t>SAMPL</a:t>
                </a:r>
                <a:r>
                  <a:rPr lang="en-CA" sz="4000" b="1" dirty="0">
                    <a:solidFill>
                      <a:srgbClr val="8FCF94"/>
                    </a:solidFill>
                  </a:rPr>
                  <a:t>E</a:t>
                </a:r>
              </a:p>
            </p:txBody>
          </p:sp>
          <p:sp>
            <p:nvSpPr>
              <p:cNvPr id="26" name="TextBox 25"/>
              <p:cNvSpPr txBox="1"/>
              <p:nvPr/>
            </p:nvSpPr>
            <p:spPr>
              <a:xfrm>
                <a:off x="3743400" y="4552378"/>
                <a:ext cx="3352193" cy="338554"/>
              </a:xfrm>
              <a:prstGeom prst="rect">
                <a:avLst/>
              </a:prstGeom>
              <a:noFill/>
            </p:spPr>
            <p:txBody>
              <a:bodyPr wrap="square" rtlCol="0">
                <a:spAutoFit/>
              </a:bodyPr>
              <a:lstStyle/>
              <a:p>
                <a:pPr algn="l"/>
                <a:r>
                  <a:rPr lang="en-CA" sz="1600" u="sng" dirty="0" smtClean="0">
                    <a:solidFill>
                      <a:srgbClr val="FFFFFF"/>
                    </a:solidFill>
                  </a:rPr>
                  <a:t>Learn about becoming a member</a:t>
                </a:r>
                <a:endParaRPr lang="en-CA" sz="1600" u="sng" dirty="0">
                  <a:solidFill>
                    <a:srgbClr val="FFFFFF"/>
                  </a:solidFill>
                </a:endParaRPr>
              </a:p>
            </p:txBody>
          </p:sp>
        </p:grpSp>
      </p:grpSp>
    </p:spTree>
    <p:extLst>
      <p:ext uri="{BB962C8B-B14F-4D97-AF65-F5344CB8AC3E}">
        <p14:creationId xmlns:p14="http://schemas.microsoft.com/office/powerpoint/2010/main" val="17443446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smtClean="0"/>
              <a:t>Our understanding of the problem</a:t>
            </a:r>
            <a:endParaRPr lang="en-US" dirty="0"/>
          </a:p>
        </p:txBody>
      </p:sp>
      <p:sp>
        <p:nvSpPr>
          <p:cNvPr id="13" name="Text Placeholder 12"/>
          <p:cNvSpPr>
            <a:spLocks noGrp="1"/>
          </p:cNvSpPr>
          <p:nvPr>
            <p:ph type="body" sz="quarter" idx="16"/>
          </p:nvPr>
        </p:nvSpPr>
        <p:spPr/>
        <p:txBody>
          <a:bodyPr/>
          <a:lstStyle/>
          <a:p>
            <a:pPr marL="174625" lvl="1" indent="-174625">
              <a:spcBef>
                <a:spcPts val="600"/>
              </a:spcBef>
              <a:spcAft>
                <a:spcPts val="600"/>
              </a:spcAft>
              <a:buFont typeface="Wingdings" pitchFamily="2" charset="2"/>
              <a:buChar char="ü"/>
            </a:pPr>
            <a:r>
              <a:rPr lang="en-US" dirty="0" smtClean="0"/>
              <a:t>CHRO/VP of HR</a:t>
            </a:r>
          </a:p>
          <a:p>
            <a:pPr marL="174625" lvl="1" indent="-174625">
              <a:spcBef>
                <a:spcPts val="600"/>
              </a:spcBef>
              <a:spcAft>
                <a:spcPts val="600"/>
              </a:spcAft>
              <a:buFont typeface="Wingdings" pitchFamily="2" charset="2"/>
              <a:buChar char="ü"/>
            </a:pPr>
            <a:r>
              <a:rPr lang="en-US" dirty="0" smtClean="0"/>
              <a:t>Head of Talent Acquisition</a:t>
            </a:r>
          </a:p>
          <a:p>
            <a:pPr marL="0" indent="0">
              <a:buNone/>
            </a:pPr>
            <a:endParaRPr lang="en-US" dirty="0"/>
          </a:p>
        </p:txBody>
      </p:sp>
      <p:sp>
        <p:nvSpPr>
          <p:cNvPr id="14" name="Text Placeholder 13"/>
          <p:cNvSpPr>
            <a:spLocks noGrp="1"/>
          </p:cNvSpPr>
          <p:nvPr>
            <p:ph type="body" sz="quarter" idx="26"/>
          </p:nvPr>
        </p:nvSpPr>
        <p:spPr>
          <a:xfrm>
            <a:off x="4835436" y="1607231"/>
            <a:ext cx="4041648" cy="1929781"/>
          </a:xfrm>
        </p:spPr>
        <p:txBody>
          <a:bodyPr/>
          <a:lstStyle/>
          <a:p>
            <a:pPr marL="174625" lvl="1" indent="-174625">
              <a:buFont typeface="Wingdings" pitchFamily="2" charset="2"/>
              <a:buChar char="ü"/>
            </a:pPr>
            <a:r>
              <a:rPr lang="en-US" dirty="0"/>
              <a:t>Document and evaluate current social media recruiting practices.</a:t>
            </a:r>
            <a:endParaRPr lang="en-CA" dirty="0"/>
          </a:p>
          <a:p>
            <a:pPr marL="174625" lvl="1" indent="-174625">
              <a:buFont typeface="Wingdings" pitchFamily="2" charset="2"/>
              <a:buChar char="ü"/>
            </a:pPr>
            <a:r>
              <a:rPr lang="en-US" dirty="0"/>
              <a:t>Identify key areas for improvement.</a:t>
            </a:r>
            <a:endParaRPr lang="en-CA" dirty="0"/>
          </a:p>
          <a:p>
            <a:pPr marL="174625" lvl="1" indent="-174625">
              <a:buFont typeface="Wingdings" pitchFamily="2" charset="2"/>
              <a:buChar char="ü"/>
            </a:pPr>
            <a:r>
              <a:rPr lang="en-US" dirty="0"/>
              <a:t>Build an optimal social media sourcing plan.</a:t>
            </a:r>
            <a:endParaRPr lang="en-CA" dirty="0"/>
          </a:p>
          <a:p>
            <a:pPr marL="174625" lvl="1" indent="-174625">
              <a:buFont typeface="Wingdings" pitchFamily="2" charset="2"/>
              <a:buChar char="ü"/>
            </a:pPr>
            <a:r>
              <a:rPr lang="en-US" dirty="0"/>
              <a:t>Identify strategies to optimize the use of social media channels. </a:t>
            </a:r>
            <a:endParaRPr lang="en-CA" dirty="0"/>
          </a:p>
          <a:p>
            <a:endParaRPr lang="en-US" dirty="0"/>
          </a:p>
        </p:txBody>
      </p:sp>
      <p:sp>
        <p:nvSpPr>
          <p:cNvPr id="15" name="Text Placeholder 14"/>
          <p:cNvSpPr>
            <a:spLocks noGrp="1"/>
          </p:cNvSpPr>
          <p:nvPr>
            <p:ph type="body" sz="quarter" idx="27"/>
          </p:nvPr>
        </p:nvSpPr>
        <p:spPr/>
        <p:txBody>
          <a:bodyPr/>
          <a:lstStyle/>
          <a:p>
            <a:r>
              <a:rPr lang="en-US" dirty="0" smtClean="0"/>
              <a:t>Talent Acquisition Specialists</a:t>
            </a:r>
          </a:p>
          <a:p>
            <a:r>
              <a:rPr lang="en-US" dirty="0" smtClean="0"/>
              <a:t>HR Business Partners</a:t>
            </a:r>
          </a:p>
          <a:p>
            <a:r>
              <a:rPr lang="en-US" dirty="0" smtClean="0"/>
              <a:t>Hiring Managers</a:t>
            </a:r>
            <a:endParaRPr lang="en-US" dirty="0"/>
          </a:p>
        </p:txBody>
      </p:sp>
      <p:sp>
        <p:nvSpPr>
          <p:cNvPr id="16" name="Text Placeholder 15"/>
          <p:cNvSpPr>
            <a:spLocks noGrp="1"/>
          </p:cNvSpPr>
          <p:nvPr>
            <p:ph type="body" sz="quarter" idx="28"/>
          </p:nvPr>
        </p:nvSpPr>
        <p:spPr/>
        <p:txBody>
          <a:bodyPr/>
          <a:lstStyle/>
          <a:p>
            <a:r>
              <a:rPr lang="en-US" dirty="0" smtClean="0"/>
              <a:t>Understand how to effectively and appropriately use social media to source talent.</a:t>
            </a:r>
            <a:endParaRPr lang="en-US" dirty="0"/>
          </a:p>
        </p:txBody>
      </p:sp>
      <p:grpSp>
        <p:nvGrpSpPr>
          <p:cNvPr id="7" name="Group 6"/>
          <p:cNvGrpSpPr/>
          <p:nvPr/>
        </p:nvGrpSpPr>
        <p:grpSpPr>
          <a:xfrm>
            <a:off x="0" y="6525344"/>
            <a:ext cx="9144000" cy="351838"/>
            <a:chOff x="0" y="6525344"/>
            <a:chExt cx="9144000" cy="351838"/>
          </a:xfrm>
        </p:grpSpPr>
        <p:sp>
          <p:nvSpPr>
            <p:cNvPr id="8" name="Rectangle 7"/>
            <p:cNvSpPr/>
            <p:nvPr userDrawn="1"/>
          </p:nvSpPr>
          <p:spPr>
            <a:xfrm>
              <a:off x="0" y="6525344"/>
              <a:ext cx="9144000" cy="338028"/>
            </a:xfrm>
            <a:prstGeom prst="rect">
              <a:avLst/>
            </a:prstGeom>
            <a:solidFill>
              <a:srgbClr val="243F54"/>
            </a:solidFill>
            <a:ln w="25400" cap="flat" cmpd="sng" algn="ctr">
              <a:noFill/>
              <a:prstDash val="solid"/>
            </a:ln>
            <a:effectLst/>
          </p:spPr>
          <p:txBody>
            <a:bodyPr rtlCol="0" anchor="ctr"/>
            <a:lstStyle/>
            <a:p>
              <a:pPr marL="266700" algn="r" fontAlgn="base">
                <a:spcBef>
                  <a:spcPct val="0"/>
                </a:spcBef>
                <a:spcAft>
                  <a:spcPct val="0"/>
                </a:spcAft>
                <a:defRPr/>
              </a:pPr>
              <a:endParaRPr lang="en-CA" sz="1000" kern="0" dirty="0" smtClean="0">
                <a:solidFill>
                  <a:srgbClr val="FFFFFF"/>
                </a:solidFill>
              </a:endParaRP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54021" y="6531532"/>
              <a:ext cx="838459" cy="345650"/>
            </a:xfrm>
            <a:prstGeom prst="rect">
              <a:avLst/>
            </a:prstGeom>
          </p:spPr>
        </p:pic>
        <p:sp>
          <p:nvSpPr>
            <p:cNvPr id="10" name="Rectangle 9"/>
            <p:cNvSpPr/>
            <p:nvPr userDrawn="1"/>
          </p:nvSpPr>
          <p:spPr>
            <a:xfrm>
              <a:off x="235297" y="6589331"/>
              <a:ext cx="1224136"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CA" b="1" dirty="0" smtClean="0">
                  <a:solidFill>
                    <a:srgbClr val="FFFFFF">
                      <a:lumMod val="85000"/>
                    </a:srgbClr>
                  </a:solidFill>
                </a:rPr>
                <a:t>SAMPLE</a:t>
              </a:r>
              <a:endParaRPr lang="en-CA" b="1" dirty="0">
                <a:solidFill>
                  <a:srgbClr val="FFFFFF">
                    <a:lumMod val="85000"/>
                  </a:srgbClr>
                </a:solidFill>
              </a:endParaRPr>
            </a:p>
          </p:txBody>
        </p:sp>
      </p:grpSp>
    </p:spTree>
    <p:extLst>
      <p:ext uri="{BB962C8B-B14F-4D97-AF65-F5344CB8AC3E}">
        <p14:creationId xmlns:p14="http://schemas.microsoft.com/office/powerpoint/2010/main" val="4190885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Executive Summary</a:t>
            </a:r>
            <a:endParaRPr lang="en-US" dirty="0"/>
          </a:p>
        </p:txBody>
      </p:sp>
      <p:sp>
        <p:nvSpPr>
          <p:cNvPr id="8" name="Text Placeholder 7"/>
          <p:cNvSpPr>
            <a:spLocks noGrp="1"/>
          </p:cNvSpPr>
          <p:nvPr>
            <p:ph type="body" sz="quarter" idx="10"/>
          </p:nvPr>
        </p:nvSpPr>
        <p:spPr>
          <a:xfrm>
            <a:off x="247848" y="1535364"/>
            <a:ext cx="5257800" cy="1245564"/>
          </a:xfrm>
        </p:spPr>
        <p:txBody>
          <a:bodyPr/>
          <a:lstStyle/>
          <a:p>
            <a:r>
              <a:rPr lang="en-US" dirty="0" smtClean="0"/>
              <a:t>Social media recruiting (SMR) is now table stakes; </a:t>
            </a:r>
            <a:r>
              <a:rPr lang="en-US" dirty="0"/>
              <a:t>only 4% of recruiters are NOT using social media for recruitment, while 50% of recruiters plan to increase their investment in SMR in the coming year</a:t>
            </a:r>
            <a:r>
              <a:rPr lang="en-US" dirty="0" smtClean="0"/>
              <a:t>. (Jobvite, 2015)</a:t>
            </a:r>
          </a:p>
          <a:p>
            <a:r>
              <a:rPr lang="en-US" dirty="0" smtClean="0"/>
              <a:t>Social </a:t>
            </a:r>
            <a:r>
              <a:rPr lang="en-US" dirty="0"/>
              <a:t>media is important now for recruiting because of changes in candidate behavior and demographics, advances in technology, and the push to find passive applicants to fill positions. </a:t>
            </a:r>
          </a:p>
          <a:p>
            <a:endParaRPr lang="en-US" dirty="0"/>
          </a:p>
        </p:txBody>
      </p:sp>
      <p:sp>
        <p:nvSpPr>
          <p:cNvPr id="9" name="Text Placeholder 8"/>
          <p:cNvSpPr>
            <a:spLocks noGrp="1"/>
          </p:cNvSpPr>
          <p:nvPr>
            <p:ph type="body" sz="quarter" idx="11"/>
          </p:nvPr>
        </p:nvSpPr>
        <p:spPr/>
        <p:txBody>
          <a:bodyPr/>
          <a:lstStyle/>
          <a:p>
            <a:r>
              <a:rPr lang="en-US" dirty="0"/>
              <a:t>Social media has changed the </a:t>
            </a:r>
            <a:r>
              <a:rPr lang="en-US" dirty="0" smtClean="0"/>
              <a:t>role </a:t>
            </a:r>
            <a:r>
              <a:rPr lang="en-US" dirty="0"/>
              <a:t>of recruiter. A data-driven sales approach is needed for success in the social world. A key component of this is evaluating current practices to ensure SMR practices are optimal. </a:t>
            </a:r>
            <a:endParaRPr lang="en-CA" dirty="0"/>
          </a:p>
          <a:p>
            <a:endParaRPr lang="en-US" dirty="0"/>
          </a:p>
        </p:txBody>
      </p:sp>
      <p:sp>
        <p:nvSpPr>
          <p:cNvPr id="10" name="Text Placeholder 9"/>
          <p:cNvSpPr>
            <a:spLocks noGrp="1"/>
          </p:cNvSpPr>
          <p:nvPr>
            <p:ph type="body" sz="quarter" idx="12"/>
          </p:nvPr>
        </p:nvSpPr>
        <p:spPr/>
        <p:txBody>
          <a:bodyPr/>
          <a:lstStyle/>
          <a:p>
            <a:r>
              <a:rPr lang="en-CA" dirty="0"/>
              <a:t>Clear goals and objectives are the foundation of an optimal SMR plan. Being clear about what you want to achieve from SMR will guide your decisions about what you will do with social media and how you will evaluate your efforts. </a:t>
            </a:r>
          </a:p>
          <a:p>
            <a:r>
              <a:rPr lang="en-CA" dirty="0"/>
              <a:t>Know your fish, and fish where they are. The profile and social media habits of your target applicant pool(s) drive your selection of social media channels and your strategies for sharing content, engaging, and searching on social media. </a:t>
            </a:r>
          </a:p>
          <a:p>
            <a:r>
              <a:rPr lang="en-CA" dirty="0"/>
              <a:t>A consistent, professional, and sustainable presence on social media is key for SMR success. Managing social media is about setting guidelines and leveraging technology to make it manageable. </a:t>
            </a:r>
          </a:p>
        </p:txBody>
      </p:sp>
      <p:sp>
        <p:nvSpPr>
          <p:cNvPr id="11" name="Text Placeholder 10"/>
          <p:cNvSpPr>
            <a:spLocks noGrp="1"/>
          </p:cNvSpPr>
          <p:nvPr>
            <p:ph type="body" sz="quarter" idx="14"/>
          </p:nvPr>
        </p:nvSpPr>
        <p:spPr/>
        <p:txBody>
          <a:bodyPr/>
          <a:lstStyle/>
          <a:p>
            <a:pPr marL="288000">
              <a:spcAft>
                <a:spcPts val="1200"/>
              </a:spcAft>
            </a:pPr>
            <a:r>
              <a:rPr lang="en-US" dirty="0"/>
              <a:t>Social media recruiting </a:t>
            </a:r>
            <a:r>
              <a:rPr lang="en-US" dirty="0" smtClean="0"/>
              <a:t>(SMR) is </a:t>
            </a:r>
            <a:r>
              <a:rPr lang="en-US" dirty="0"/>
              <a:t>here to stay, but many recruiters don’t reap its benefits because they are too passive and fail to evaluate SMR efforts.</a:t>
            </a:r>
            <a:endParaRPr lang="en-CA" dirty="0"/>
          </a:p>
          <a:p>
            <a:pPr marL="288000">
              <a:spcAft>
                <a:spcPts val="1200"/>
              </a:spcAft>
            </a:pPr>
            <a:r>
              <a:rPr lang="en-US" dirty="0"/>
              <a:t>In addition to trends driving adoption, organizations are using social media because it boosts recruiting success.</a:t>
            </a:r>
            <a:r>
              <a:rPr lang="en-US" b="1" dirty="0"/>
              <a:t> </a:t>
            </a:r>
            <a:r>
              <a:rPr lang="en-US" dirty="0"/>
              <a:t>Done well, social media improves the quantity of high quality </a:t>
            </a:r>
            <a:r>
              <a:rPr lang="en-US" dirty="0" smtClean="0"/>
              <a:t>candidates </a:t>
            </a:r>
            <a:r>
              <a:rPr lang="en-US" dirty="0"/>
              <a:t>and cuts recruiting costs</a:t>
            </a:r>
            <a:r>
              <a:rPr lang="en-US" dirty="0" smtClean="0"/>
              <a:t>.</a:t>
            </a:r>
            <a:endParaRPr lang="en-US" dirty="0"/>
          </a:p>
        </p:txBody>
      </p:sp>
      <p:grpSp>
        <p:nvGrpSpPr>
          <p:cNvPr id="12" name="Group 11"/>
          <p:cNvGrpSpPr/>
          <p:nvPr/>
        </p:nvGrpSpPr>
        <p:grpSpPr>
          <a:xfrm>
            <a:off x="0" y="6525344"/>
            <a:ext cx="9144000" cy="351838"/>
            <a:chOff x="0" y="6525344"/>
            <a:chExt cx="9144000" cy="351838"/>
          </a:xfrm>
        </p:grpSpPr>
        <p:sp>
          <p:nvSpPr>
            <p:cNvPr id="13" name="Rectangle 12"/>
            <p:cNvSpPr/>
            <p:nvPr userDrawn="1"/>
          </p:nvSpPr>
          <p:spPr>
            <a:xfrm>
              <a:off x="0" y="6525344"/>
              <a:ext cx="9144000" cy="338028"/>
            </a:xfrm>
            <a:prstGeom prst="rect">
              <a:avLst/>
            </a:prstGeom>
            <a:solidFill>
              <a:srgbClr val="243F54"/>
            </a:solidFill>
            <a:ln w="25400" cap="flat" cmpd="sng" algn="ctr">
              <a:noFill/>
              <a:prstDash val="solid"/>
            </a:ln>
            <a:effectLst/>
          </p:spPr>
          <p:txBody>
            <a:bodyPr rtlCol="0" anchor="ctr"/>
            <a:lstStyle/>
            <a:p>
              <a:pPr marL="266700" algn="r" fontAlgn="base">
                <a:spcBef>
                  <a:spcPct val="0"/>
                </a:spcBef>
                <a:spcAft>
                  <a:spcPct val="0"/>
                </a:spcAft>
                <a:defRPr/>
              </a:pPr>
              <a:endParaRPr lang="en-CA" sz="1000" kern="0" dirty="0" smtClean="0">
                <a:solidFill>
                  <a:srgbClr val="FFFFFF"/>
                </a:solidFill>
              </a:endParaRP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54021" y="6531532"/>
              <a:ext cx="838459" cy="345650"/>
            </a:xfrm>
            <a:prstGeom prst="rect">
              <a:avLst/>
            </a:prstGeom>
          </p:spPr>
        </p:pic>
        <p:sp>
          <p:nvSpPr>
            <p:cNvPr id="15" name="Rectangle 14"/>
            <p:cNvSpPr/>
            <p:nvPr userDrawn="1"/>
          </p:nvSpPr>
          <p:spPr>
            <a:xfrm>
              <a:off x="235297" y="6589331"/>
              <a:ext cx="1224136"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CA" b="1" dirty="0" smtClean="0">
                  <a:solidFill>
                    <a:srgbClr val="FFFFFF">
                      <a:lumMod val="85000"/>
                    </a:srgbClr>
                  </a:solidFill>
                </a:rPr>
                <a:t>SAMPLE</a:t>
              </a:r>
              <a:endParaRPr lang="en-CA" b="1" dirty="0">
                <a:solidFill>
                  <a:srgbClr val="FFFFFF">
                    <a:lumMod val="85000"/>
                  </a:srgbClr>
                </a:solidFill>
              </a:endParaRPr>
            </a:p>
          </p:txBody>
        </p:sp>
      </p:grpSp>
    </p:spTree>
    <p:extLst>
      <p:ext uri="{BB962C8B-B14F-4D97-AF65-F5344CB8AC3E}">
        <p14:creationId xmlns:p14="http://schemas.microsoft.com/office/powerpoint/2010/main" val="8425084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itle 1"/>
          <p:cNvSpPr txBox="1">
            <a:spLocks/>
          </p:cNvSpPr>
          <p:nvPr/>
        </p:nvSpPr>
        <p:spPr bwMode="auto">
          <a:xfrm>
            <a:off x="251520" y="256032"/>
            <a:ext cx="8625780" cy="8640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lnSpc>
                <a:spcPts val="2600"/>
              </a:lnSpc>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marL="0" marR="0" lvl="0" indent="0" algn="l" defTabSz="914400" rtl="0" eaLnBrk="1" fontAlgn="base" latinLnBrk="0" hangingPunct="1">
              <a:lnSpc>
                <a:spcPts val="2600"/>
              </a:lnSpc>
              <a:spcBef>
                <a:spcPct val="0"/>
              </a:spcBef>
              <a:spcAft>
                <a:spcPct val="0"/>
              </a:spcAft>
              <a:buClrTx/>
              <a:buSzTx/>
              <a:buFontTx/>
              <a:buNone/>
              <a:tabLst/>
              <a:defRPr/>
            </a:pPr>
            <a:r>
              <a:rPr kumimoji="0" lang="en-CA" sz="2400" b="0" i="0" u="none" strike="noStrike" kern="1200" cap="none" spc="0" normalizeH="0" baseline="0" noProof="0" dirty="0" smtClean="0">
                <a:ln>
                  <a:noFill/>
                </a:ln>
                <a:solidFill>
                  <a:srgbClr val="333333"/>
                </a:solidFill>
                <a:effectLst/>
                <a:uLnTx/>
                <a:uFillTx/>
                <a:latin typeface="Georgia"/>
                <a:ea typeface="+mj-ea"/>
                <a:cs typeface="+mj-cs"/>
              </a:rPr>
              <a:t>McLean &amp; Company offers various levels of support to best suit your needs</a:t>
            </a:r>
            <a:endParaRPr kumimoji="0" lang="en-CA" sz="2400" b="0" i="0" u="none" strike="noStrike" kern="1200" cap="none" spc="0" normalizeH="0" baseline="0" noProof="0" dirty="0">
              <a:ln>
                <a:noFill/>
              </a:ln>
              <a:solidFill>
                <a:srgbClr val="333333"/>
              </a:solidFill>
              <a:effectLst/>
              <a:uLnTx/>
              <a:uFillTx/>
              <a:latin typeface="Georgia"/>
              <a:ea typeface="+mj-ea"/>
              <a:cs typeface="+mj-cs"/>
            </a:endParaRPr>
          </a:p>
        </p:txBody>
      </p:sp>
      <p:sp>
        <p:nvSpPr>
          <p:cNvPr id="93" name="Rounded Rectangle 92"/>
          <p:cNvSpPr/>
          <p:nvPr/>
        </p:nvSpPr>
        <p:spPr>
          <a:xfrm>
            <a:off x="4751460" y="1513326"/>
            <a:ext cx="4051318" cy="3577758"/>
          </a:xfrm>
          <a:prstGeom prst="roundRect">
            <a:avLst>
              <a:gd name="adj" fmla="val 5611"/>
            </a:avLst>
          </a:prstGeom>
          <a:solidFill>
            <a:srgbClr val="2B9E36">
              <a:lumMod val="20000"/>
              <a:lumOff val="80000"/>
            </a:srgbClr>
          </a:solidFill>
          <a:ln w="25400" cap="flat" cmpd="sng" algn="ctr">
            <a:no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smtClean="0">
              <a:ln>
                <a:noFill/>
              </a:ln>
              <a:solidFill>
                <a:srgbClr val="FFFFFF"/>
              </a:solidFill>
              <a:effectLst/>
              <a:uLnTx/>
              <a:uFillTx/>
            </a:endParaRPr>
          </a:p>
        </p:txBody>
      </p:sp>
      <p:sp>
        <p:nvSpPr>
          <p:cNvPr id="94" name="Rounded Rectangle 93"/>
          <p:cNvSpPr/>
          <p:nvPr/>
        </p:nvSpPr>
        <p:spPr>
          <a:xfrm>
            <a:off x="363327" y="1513326"/>
            <a:ext cx="4051318" cy="3577758"/>
          </a:xfrm>
          <a:prstGeom prst="roundRect">
            <a:avLst>
              <a:gd name="adj" fmla="val 5611"/>
            </a:avLst>
          </a:prstGeom>
          <a:solidFill>
            <a:srgbClr val="FFFFFF">
              <a:lumMod val="95000"/>
            </a:srgbClr>
          </a:solidFill>
          <a:ln w="25400" cap="flat" cmpd="sng" algn="ctr">
            <a:no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smtClean="0">
              <a:ln>
                <a:noFill/>
              </a:ln>
              <a:solidFill>
                <a:srgbClr val="FFFFFF"/>
              </a:solidFill>
              <a:effectLst/>
              <a:uLnTx/>
              <a:uFillTx/>
            </a:endParaRPr>
          </a:p>
        </p:txBody>
      </p:sp>
      <p:sp>
        <p:nvSpPr>
          <p:cNvPr id="95" name="Rectangle 94"/>
          <p:cNvSpPr/>
          <p:nvPr/>
        </p:nvSpPr>
        <p:spPr>
          <a:xfrm>
            <a:off x="0" y="5446707"/>
            <a:ext cx="9144000" cy="1064160"/>
          </a:xfrm>
          <a:prstGeom prst="rect">
            <a:avLst/>
          </a:prstGeom>
          <a:solidFill>
            <a:srgbClr val="FFFFFF">
              <a:lumMod val="9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smtClean="0">
              <a:ln>
                <a:noFill/>
              </a:ln>
              <a:solidFill>
                <a:srgbClr val="FFFFFF"/>
              </a:solidFill>
              <a:effectLst/>
              <a:uLnTx/>
              <a:uFillTx/>
            </a:endParaRPr>
          </a:p>
        </p:txBody>
      </p:sp>
      <p:cxnSp>
        <p:nvCxnSpPr>
          <p:cNvPr id="96" name="Straight Arrow Connector 95"/>
          <p:cNvCxnSpPr>
            <a:stCxn id="108" idx="2"/>
          </p:cNvCxnSpPr>
          <p:nvPr/>
        </p:nvCxnSpPr>
        <p:spPr>
          <a:xfrm>
            <a:off x="813382" y="2920539"/>
            <a:ext cx="7840761" cy="0"/>
          </a:xfrm>
          <a:prstGeom prst="straightConnector1">
            <a:avLst/>
          </a:prstGeom>
          <a:noFill/>
          <a:ln w="38100" cap="flat" cmpd="sng" algn="ctr">
            <a:solidFill>
              <a:srgbClr val="FFFFFF">
                <a:lumMod val="85000"/>
              </a:srgbClr>
            </a:solidFill>
            <a:prstDash val="sysDot"/>
            <a:tailEnd type="triangle" w="lg" len="med"/>
          </a:ln>
          <a:effectLst/>
        </p:spPr>
      </p:cxnSp>
      <p:grpSp>
        <p:nvGrpSpPr>
          <p:cNvPr id="97" name="Group 96"/>
          <p:cNvGrpSpPr/>
          <p:nvPr/>
        </p:nvGrpSpPr>
        <p:grpSpPr>
          <a:xfrm>
            <a:off x="6932311" y="2025295"/>
            <a:ext cx="1636677" cy="2763778"/>
            <a:chOff x="6637354" y="1574599"/>
            <a:chExt cx="1636677" cy="2763778"/>
          </a:xfrm>
        </p:grpSpPr>
        <p:sp>
          <p:nvSpPr>
            <p:cNvPr id="98" name="Oval 97"/>
            <p:cNvSpPr/>
            <p:nvPr/>
          </p:nvSpPr>
          <p:spPr>
            <a:xfrm>
              <a:off x="7103277" y="2114599"/>
              <a:ext cx="711200" cy="711200"/>
            </a:xfrm>
            <a:prstGeom prst="ellipse">
              <a:avLst/>
            </a:prstGeom>
            <a:solidFill>
              <a:srgbClr val="497EA9"/>
            </a:solidFill>
            <a:ln w="25400" cap="flat" cmpd="sng" algn="ctr">
              <a:noFill/>
              <a:prstDash val="solid"/>
            </a:ln>
            <a:effectLst>
              <a:outerShdw blurRad="25400" dist="25400" dir="2700000" algn="tl" rotWithShape="0">
                <a:prstClr val="black">
                  <a:alpha val="1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smtClean="0">
                <a:ln>
                  <a:noFill/>
                </a:ln>
                <a:solidFill>
                  <a:srgbClr val="FFFFFF"/>
                </a:solidFill>
                <a:effectLst/>
                <a:uLnTx/>
                <a:uFillTx/>
              </a:endParaRPr>
            </a:p>
          </p:txBody>
        </p:sp>
        <p:sp>
          <p:nvSpPr>
            <p:cNvPr id="99" name="TextBox 98"/>
            <p:cNvSpPr txBox="1"/>
            <p:nvPr/>
          </p:nvSpPr>
          <p:spPr>
            <a:xfrm>
              <a:off x="6654031" y="1574599"/>
              <a:ext cx="1620000" cy="540000"/>
            </a:xfrm>
            <a:prstGeom prst="rect">
              <a:avLst/>
            </a:prstGeom>
            <a:noFill/>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800" b="1" i="0" u="none" strike="noStrike" kern="0" cap="none" spc="0" normalizeH="0" baseline="0" noProof="0" dirty="0" smtClean="0">
                  <a:ln>
                    <a:noFill/>
                  </a:ln>
                  <a:solidFill>
                    <a:srgbClr val="497EA9"/>
                  </a:solidFill>
                  <a:effectLst/>
                  <a:uLnTx/>
                  <a:uFillTx/>
                </a:rPr>
                <a:t>Consulting</a:t>
              </a:r>
            </a:p>
          </p:txBody>
        </p:sp>
        <p:sp>
          <p:nvSpPr>
            <p:cNvPr id="100" name="TextBox 99"/>
            <p:cNvSpPr txBox="1"/>
            <p:nvPr/>
          </p:nvSpPr>
          <p:spPr>
            <a:xfrm>
              <a:off x="6637354" y="2898377"/>
              <a:ext cx="1620000" cy="1440000"/>
            </a:xfrm>
            <a:prstGeom prst="rect">
              <a:avLst/>
            </a:prstGeom>
            <a:no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100" b="0" i="0" u="none" strike="noStrike" kern="0" cap="none" spc="0" normalizeH="0" baseline="0" noProof="0" dirty="0" smtClean="0">
                  <a:ln>
                    <a:noFill/>
                  </a:ln>
                  <a:solidFill>
                    <a:srgbClr val="29475F"/>
                  </a:solidFill>
                  <a:effectLst/>
                  <a:uLnTx/>
                  <a:uFillTx/>
                </a:rPr>
                <a:t>“Our team does not have the time or the knowledge to take this project on. We need assistance through the entirety of this project.”</a:t>
              </a:r>
            </a:p>
          </p:txBody>
        </p:sp>
        <p:pic>
          <p:nvPicPr>
            <p:cNvPr id="101" name="Picture 10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8890" y="2321902"/>
              <a:ext cx="336908" cy="336908"/>
            </a:xfrm>
            <a:prstGeom prst="rect">
              <a:avLst/>
            </a:prstGeom>
            <a:noFill/>
          </p:spPr>
        </p:pic>
      </p:grpSp>
      <p:grpSp>
        <p:nvGrpSpPr>
          <p:cNvPr id="102" name="Group 101"/>
          <p:cNvGrpSpPr/>
          <p:nvPr/>
        </p:nvGrpSpPr>
        <p:grpSpPr>
          <a:xfrm>
            <a:off x="2336968" y="1877373"/>
            <a:ext cx="2129440" cy="2937609"/>
            <a:chOff x="2807522" y="2074912"/>
            <a:chExt cx="2129440" cy="2937609"/>
          </a:xfrm>
        </p:grpSpPr>
        <p:sp>
          <p:nvSpPr>
            <p:cNvPr id="103" name="Oval 102"/>
            <p:cNvSpPr/>
            <p:nvPr/>
          </p:nvSpPr>
          <p:spPr>
            <a:xfrm>
              <a:off x="3507029" y="2759255"/>
              <a:ext cx="711200" cy="711200"/>
            </a:xfrm>
            <a:prstGeom prst="ellipse">
              <a:avLst/>
            </a:prstGeom>
            <a:solidFill>
              <a:srgbClr val="365D7E"/>
            </a:solidFill>
            <a:ln w="25400" cap="flat" cmpd="sng" algn="ctr">
              <a:noFill/>
              <a:prstDash val="solid"/>
            </a:ln>
            <a:effectLst>
              <a:outerShdw blurRad="25400" dist="25400" dir="2700000" algn="tl" rotWithShape="0">
                <a:prstClr val="black">
                  <a:alpha val="1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smtClean="0">
                <a:ln>
                  <a:noFill/>
                </a:ln>
                <a:solidFill>
                  <a:srgbClr val="FFFFFF"/>
                </a:solidFill>
                <a:effectLst/>
                <a:uLnTx/>
                <a:uFillTx/>
              </a:endParaRPr>
            </a:p>
          </p:txBody>
        </p:sp>
        <p:sp>
          <p:nvSpPr>
            <p:cNvPr id="104" name="TextBox 103"/>
            <p:cNvSpPr txBox="1"/>
            <p:nvPr/>
          </p:nvSpPr>
          <p:spPr>
            <a:xfrm>
              <a:off x="2807522" y="2074912"/>
              <a:ext cx="2129440" cy="540000"/>
            </a:xfrm>
            <a:prstGeom prst="rect">
              <a:avLst/>
            </a:prstGeom>
            <a:noFill/>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600" b="1" i="0" u="none" strike="noStrike" kern="0" cap="none" spc="0" normalizeH="0" baseline="0" noProof="0" dirty="0" smtClean="0">
                  <a:ln>
                    <a:noFill/>
                  </a:ln>
                  <a:solidFill>
                    <a:srgbClr val="365D7E"/>
                  </a:solidFill>
                  <a:effectLst/>
                  <a:uLnTx/>
                  <a:uFillTx/>
                </a:rPr>
                <a:t>Guided Implementation</a:t>
              </a:r>
            </a:p>
          </p:txBody>
        </p:sp>
        <p:sp>
          <p:nvSpPr>
            <p:cNvPr id="105" name="TextBox 104"/>
            <p:cNvSpPr txBox="1"/>
            <p:nvPr/>
          </p:nvSpPr>
          <p:spPr>
            <a:xfrm>
              <a:off x="3062242" y="3572521"/>
              <a:ext cx="1620000" cy="1440000"/>
            </a:xfrm>
            <a:prstGeom prst="rect">
              <a:avLst/>
            </a:prstGeom>
            <a:no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100" b="0" i="0" u="none" strike="noStrike" kern="0" cap="none" spc="0" normalizeH="0" baseline="0" noProof="0" dirty="0" smtClean="0">
                  <a:ln>
                    <a:noFill/>
                  </a:ln>
                  <a:solidFill>
                    <a:srgbClr val="29475F"/>
                  </a:solidFill>
                  <a:effectLst/>
                  <a:uLnTx/>
                  <a:uFillTx/>
                </a:rPr>
                <a:t>“Our team knows that we need to fix a process, but we need assistance to determine where to focus. Some check-ins along the way would help keep us on track.”</a:t>
              </a:r>
            </a:p>
          </p:txBody>
        </p:sp>
        <p:pic>
          <p:nvPicPr>
            <p:cNvPr id="106" name="Picture 10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03563" y="2934823"/>
              <a:ext cx="337358" cy="337358"/>
            </a:xfrm>
            <a:prstGeom prst="rect">
              <a:avLst/>
            </a:prstGeom>
            <a:noFill/>
          </p:spPr>
        </p:pic>
      </p:grpSp>
      <p:grpSp>
        <p:nvGrpSpPr>
          <p:cNvPr id="107" name="Group 106"/>
          <p:cNvGrpSpPr/>
          <p:nvPr/>
        </p:nvGrpSpPr>
        <p:grpSpPr>
          <a:xfrm>
            <a:off x="369141" y="2025295"/>
            <a:ext cx="1628660" cy="2794213"/>
            <a:chOff x="1266026" y="2731218"/>
            <a:chExt cx="1628660" cy="2794213"/>
          </a:xfrm>
        </p:grpSpPr>
        <p:sp>
          <p:nvSpPr>
            <p:cNvPr id="108" name="Oval 107"/>
            <p:cNvSpPr/>
            <p:nvPr/>
          </p:nvSpPr>
          <p:spPr>
            <a:xfrm>
              <a:off x="1710267" y="3270862"/>
              <a:ext cx="711200" cy="711200"/>
            </a:xfrm>
            <a:prstGeom prst="ellipse">
              <a:avLst/>
            </a:prstGeom>
            <a:solidFill>
              <a:srgbClr val="29475F"/>
            </a:solidFill>
            <a:ln w="25400" cap="flat" cmpd="sng" algn="ctr">
              <a:noFill/>
              <a:prstDash val="solid"/>
            </a:ln>
            <a:effectLst>
              <a:outerShdw blurRad="25400" dist="25400" dir="2700000" algn="tl" rotWithShape="0">
                <a:prstClr val="black">
                  <a:alpha val="1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smtClean="0">
                <a:ln>
                  <a:noFill/>
                </a:ln>
                <a:solidFill>
                  <a:srgbClr val="FFFFFF"/>
                </a:solidFill>
                <a:effectLst/>
                <a:uLnTx/>
                <a:uFillTx/>
              </a:endParaRPr>
            </a:p>
          </p:txBody>
        </p:sp>
        <p:sp>
          <p:nvSpPr>
            <p:cNvPr id="109" name="TextBox 108"/>
            <p:cNvSpPr txBox="1"/>
            <p:nvPr/>
          </p:nvSpPr>
          <p:spPr>
            <a:xfrm>
              <a:off x="1266026" y="2731218"/>
              <a:ext cx="1620000" cy="540000"/>
            </a:xfrm>
            <a:prstGeom prst="rect">
              <a:avLst/>
            </a:prstGeom>
            <a:noFill/>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800" b="1" i="0" u="none" strike="noStrike" kern="0" cap="none" spc="0" normalizeH="0" baseline="0" noProof="0" dirty="0" smtClean="0">
                  <a:ln>
                    <a:noFill/>
                  </a:ln>
                  <a:solidFill>
                    <a:srgbClr val="29475F"/>
                  </a:solidFill>
                  <a:effectLst/>
                  <a:uLnTx/>
                  <a:uFillTx/>
                </a:rPr>
                <a:t>DIY Toolkit</a:t>
              </a:r>
            </a:p>
          </p:txBody>
        </p:sp>
        <p:sp>
          <p:nvSpPr>
            <p:cNvPr id="110" name="TextBox 109"/>
            <p:cNvSpPr txBox="1"/>
            <p:nvPr/>
          </p:nvSpPr>
          <p:spPr>
            <a:xfrm>
              <a:off x="1274686" y="4085431"/>
              <a:ext cx="1620000" cy="1440000"/>
            </a:xfrm>
            <a:prstGeom prst="rect">
              <a:avLst/>
            </a:prstGeom>
            <a:no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100" b="0" i="0" u="none" strike="noStrike" kern="0" cap="none" spc="0" normalizeH="0" baseline="0" noProof="0" dirty="0" smtClean="0">
                  <a:ln>
                    <a:noFill/>
                  </a:ln>
                  <a:solidFill>
                    <a:srgbClr val="29475F"/>
                  </a:solidFill>
                  <a:effectLst/>
                  <a:uLnTx/>
                  <a:uFillTx/>
                </a:rPr>
                <a:t>“Our team has already made this critical project a priority, and we have the time and capability, but some guidance along the way would be helpful.”</a:t>
              </a:r>
            </a:p>
          </p:txBody>
        </p:sp>
        <p:pic>
          <p:nvPicPr>
            <p:cNvPr id="111" name="Picture 1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17010" y="3443543"/>
              <a:ext cx="295188" cy="337358"/>
            </a:xfrm>
            <a:prstGeom prst="rect">
              <a:avLst/>
            </a:prstGeom>
          </p:spPr>
        </p:pic>
      </p:grpSp>
      <p:grpSp>
        <p:nvGrpSpPr>
          <p:cNvPr id="112" name="Group 111"/>
          <p:cNvGrpSpPr/>
          <p:nvPr/>
        </p:nvGrpSpPr>
        <p:grpSpPr>
          <a:xfrm>
            <a:off x="4957979" y="2025295"/>
            <a:ext cx="1635165" cy="2795710"/>
            <a:chOff x="4834633" y="1938352"/>
            <a:chExt cx="1635165" cy="2795710"/>
          </a:xfrm>
        </p:grpSpPr>
        <p:sp>
          <p:nvSpPr>
            <p:cNvPr id="113" name="Oval 112"/>
            <p:cNvSpPr/>
            <p:nvPr/>
          </p:nvSpPr>
          <p:spPr>
            <a:xfrm>
              <a:off x="5292675" y="2492289"/>
              <a:ext cx="711200" cy="711200"/>
            </a:xfrm>
            <a:prstGeom prst="ellipse">
              <a:avLst/>
            </a:prstGeom>
            <a:solidFill>
              <a:srgbClr val="3F6D93"/>
            </a:solidFill>
            <a:ln w="25400" cap="flat" cmpd="sng" algn="ctr">
              <a:noFill/>
              <a:prstDash val="solid"/>
            </a:ln>
            <a:effectLst>
              <a:outerShdw blurRad="25400" dist="25400" dir="2700000" algn="tl" rotWithShape="0">
                <a:prstClr val="black">
                  <a:alpha val="1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smtClean="0">
                <a:ln>
                  <a:noFill/>
                </a:ln>
                <a:solidFill>
                  <a:srgbClr val="FFFFFF"/>
                </a:solidFill>
                <a:effectLst/>
                <a:uLnTx/>
                <a:uFillTx/>
              </a:endParaRPr>
            </a:p>
          </p:txBody>
        </p:sp>
        <p:sp>
          <p:nvSpPr>
            <p:cNvPr id="114" name="TextBox 113"/>
            <p:cNvSpPr txBox="1"/>
            <p:nvPr/>
          </p:nvSpPr>
          <p:spPr>
            <a:xfrm>
              <a:off x="4834633" y="1938352"/>
              <a:ext cx="1620000" cy="540000"/>
            </a:xfrm>
            <a:prstGeom prst="rect">
              <a:avLst/>
            </a:prstGeom>
            <a:noFill/>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800" b="1" i="0" u="none" strike="noStrike" kern="0" cap="none" spc="0" normalizeH="0" baseline="0" noProof="0" dirty="0" smtClean="0">
                  <a:ln>
                    <a:noFill/>
                  </a:ln>
                  <a:solidFill>
                    <a:srgbClr val="3F6D93"/>
                  </a:solidFill>
                  <a:effectLst/>
                  <a:uLnTx/>
                  <a:uFillTx/>
                </a:rPr>
                <a:t>Workshop</a:t>
              </a:r>
            </a:p>
          </p:txBody>
        </p:sp>
        <p:sp>
          <p:nvSpPr>
            <p:cNvPr id="115" name="TextBox 114"/>
            <p:cNvSpPr txBox="1"/>
            <p:nvPr/>
          </p:nvSpPr>
          <p:spPr>
            <a:xfrm>
              <a:off x="4849798" y="3294062"/>
              <a:ext cx="1620000" cy="1440000"/>
            </a:xfrm>
            <a:prstGeom prst="rect">
              <a:avLst/>
            </a:prstGeom>
            <a:no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100" b="0" i="0" u="none" strike="noStrike" kern="0" cap="none" spc="0" normalizeH="0" baseline="0" noProof="0" dirty="0" smtClean="0">
                  <a:ln>
                    <a:noFill/>
                  </a:ln>
                  <a:solidFill>
                    <a:srgbClr val="29475F"/>
                  </a:solidFill>
                  <a:effectLst/>
                  <a:uLnTx/>
                  <a:uFillTx/>
                </a:rPr>
                <a:t>“We need to hit the ground running and get this project kicked off immediately. Our team has the ability to take this over once we get a framework and strategy in place.”</a:t>
              </a:r>
            </a:p>
          </p:txBody>
        </p:sp>
        <p:pic>
          <p:nvPicPr>
            <p:cNvPr id="116" name="Picture 1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63905" y="2727129"/>
              <a:ext cx="361456" cy="240970"/>
            </a:xfrm>
            <a:prstGeom prst="rect">
              <a:avLst/>
            </a:prstGeom>
            <a:noFill/>
          </p:spPr>
        </p:pic>
      </p:grpSp>
      <p:sp>
        <p:nvSpPr>
          <p:cNvPr id="117" name="Rectangle 116"/>
          <p:cNvSpPr/>
          <p:nvPr/>
        </p:nvSpPr>
        <p:spPr>
          <a:xfrm>
            <a:off x="897860" y="5734955"/>
            <a:ext cx="7290778" cy="338554"/>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600" b="1" i="0" u="none" strike="noStrike" kern="0" cap="none" spc="0" normalizeH="0" baseline="0" noProof="0" dirty="0" smtClean="0">
                <a:ln>
                  <a:noFill/>
                </a:ln>
                <a:solidFill>
                  <a:srgbClr val="29475F"/>
                </a:solidFill>
                <a:effectLst/>
                <a:uLnTx/>
                <a:uFillTx/>
              </a:rPr>
              <a:t>Diagnostics and consistent frameworks used throughout all four options</a:t>
            </a:r>
          </a:p>
        </p:txBody>
      </p:sp>
      <p:grpSp>
        <p:nvGrpSpPr>
          <p:cNvPr id="28" name="Group 27"/>
          <p:cNvGrpSpPr/>
          <p:nvPr/>
        </p:nvGrpSpPr>
        <p:grpSpPr>
          <a:xfrm>
            <a:off x="0" y="6525344"/>
            <a:ext cx="9144000" cy="351838"/>
            <a:chOff x="0" y="6525344"/>
            <a:chExt cx="9144000" cy="351838"/>
          </a:xfrm>
        </p:grpSpPr>
        <p:sp>
          <p:nvSpPr>
            <p:cNvPr id="29" name="Rectangle 28"/>
            <p:cNvSpPr/>
            <p:nvPr userDrawn="1"/>
          </p:nvSpPr>
          <p:spPr>
            <a:xfrm>
              <a:off x="0" y="6525344"/>
              <a:ext cx="9144000" cy="338028"/>
            </a:xfrm>
            <a:prstGeom prst="rect">
              <a:avLst/>
            </a:prstGeom>
            <a:solidFill>
              <a:srgbClr val="243F54"/>
            </a:solidFill>
            <a:ln w="25400" cap="flat" cmpd="sng" algn="ctr">
              <a:noFill/>
              <a:prstDash val="solid"/>
            </a:ln>
            <a:effectLst/>
          </p:spPr>
          <p:txBody>
            <a:bodyPr rtlCol="0" anchor="ctr"/>
            <a:lstStyle/>
            <a:p>
              <a:pPr marL="266700" algn="r" fontAlgn="base">
                <a:spcBef>
                  <a:spcPct val="0"/>
                </a:spcBef>
                <a:spcAft>
                  <a:spcPct val="0"/>
                </a:spcAft>
                <a:defRPr/>
              </a:pPr>
              <a:endParaRPr lang="en-CA" sz="1000" kern="0" dirty="0" smtClean="0">
                <a:solidFill>
                  <a:srgbClr val="FFFFFF"/>
                </a:solidFill>
              </a:endParaRPr>
            </a:p>
          </p:txBody>
        </p:sp>
        <p:pic>
          <p:nvPicPr>
            <p:cNvPr id="30" name="Picture 2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054021" y="6531532"/>
              <a:ext cx="838459" cy="345650"/>
            </a:xfrm>
            <a:prstGeom prst="rect">
              <a:avLst/>
            </a:prstGeom>
          </p:spPr>
        </p:pic>
        <p:sp>
          <p:nvSpPr>
            <p:cNvPr id="31" name="Rectangle 30"/>
            <p:cNvSpPr/>
            <p:nvPr userDrawn="1"/>
          </p:nvSpPr>
          <p:spPr>
            <a:xfrm>
              <a:off x="235297" y="6589331"/>
              <a:ext cx="1224136"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CA" b="1" dirty="0" smtClean="0">
                  <a:solidFill>
                    <a:srgbClr val="FFFFFF">
                      <a:lumMod val="85000"/>
                    </a:srgbClr>
                  </a:solidFill>
                </a:rPr>
                <a:t>SAMPLE</a:t>
              </a:r>
              <a:endParaRPr lang="en-CA" b="1" dirty="0">
                <a:solidFill>
                  <a:srgbClr val="FFFFFF">
                    <a:lumMod val="85000"/>
                  </a:srgbClr>
                </a:solidFill>
              </a:endParaRPr>
            </a:p>
          </p:txBody>
        </p:sp>
      </p:grpSp>
    </p:spTree>
    <p:extLst>
      <p:ext uri="{BB962C8B-B14F-4D97-AF65-F5344CB8AC3E}">
        <p14:creationId xmlns:p14="http://schemas.microsoft.com/office/powerpoint/2010/main" val="26960876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Use McLean &amp; Company’s four step process to evaluate and optimize the social media recruiting plan</a:t>
            </a:r>
            <a:endParaRPr lang="en-CA" dirty="0"/>
          </a:p>
        </p:txBody>
      </p:sp>
      <p:grpSp>
        <p:nvGrpSpPr>
          <p:cNvPr id="12" name="Group 11"/>
          <p:cNvGrpSpPr/>
          <p:nvPr/>
        </p:nvGrpSpPr>
        <p:grpSpPr>
          <a:xfrm>
            <a:off x="1161009" y="1736812"/>
            <a:ext cx="6615347" cy="3672408"/>
            <a:chOff x="254646" y="1713767"/>
            <a:chExt cx="5384040" cy="2377440"/>
          </a:xfrm>
        </p:grpSpPr>
        <p:sp>
          <p:nvSpPr>
            <p:cNvPr id="3" name="Rectangle 2"/>
            <p:cNvSpPr/>
            <p:nvPr/>
          </p:nvSpPr>
          <p:spPr>
            <a:xfrm>
              <a:off x="948211" y="1813444"/>
              <a:ext cx="4690475" cy="375792"/>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ts val="300"/>
                </a:spcBef>
                <a:spcAft>
                  <a:spcPct val="0"/>
                </a:spcAft>
              </a:pPr>
              <a:r>
                <a:rPr lang="en-CA" sz="1400" dirty="0" smtClean="0">
                  <a:solidFill>
                    <a:srgbClr val="333333"/>
                  </a:solidFill>
                </a:rPr>
                <a:t>Step 1: Assess Current SMR Efforts</a:t>
              </a:r>
              <a:endParaRPr lang="en-CA" sz="1400" dirty="0">
                <a:solidFill>
                  <a:srgbClr val="333333"/>
                </a:solidFill>
              </a:endParaRPr>
            </a:p>
          </p:txBody>
        </p:sp>
        <p:cxnSp>
          <p:nvCxnSpPr>
            <p:cNvPr id="4" name="Straight Connector 3"/>
            <p:cNvCxnSpPr/>
            <p:nvPr/>
          </p:nvCxnSpPr>
          <p:spPr>
            <a:xfrm>
              <a:off x="442542" y="1713767"/>
              <a:ext cx="0" cy="237744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254646" y="2459631"/>
              <a:ext cx="375792" cy="302973"/>
            </a:xfrm>
            <a:prstGeom prst="ellipse">
              <a:avLst/>
            </a:prstGeom>
            <a:solidFill>
              <a:schemeClr val="accent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sp>
          <p:nvSpPr>
            <p:cNvPr id="6" name="Oval 5"/>
            <p:cNvSpPr/>
            <p:nvPr/>
          </p:nvSpPr>
          <p:spPr>
            <a:xfrm>
              <a:off x="254646" y="3052698"/>
              <a:ext cx="375792" cy="304289"/>
            </a:xfrm>
            <a:prstGeom prst="ellipse">
              <a:avLst/>
            </a:prstGeom>
            <a:solidFill>
              <a:schemeClr val="accent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sp>
          <p:nvSpPr>
            <p:cNvPr id="7" name="Oval 6"/>
            <p:cNvSpPr/>
            <p:nvPr/>
          </p:nvSpPr>
          <p:spPr>
            <a:xfrm>
              <a:off x="254646" y="3627381"/>
              <a:ext cx="375792" cy="302973"/>
            </a:xfrm>
            <a:prstGeom prst="ellipse">
              <a:avLst/>
            </a:prstGeom>
            <a:solidFill>
              <a:schemeClr val="accent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sp>
          <p:nvSpPr>
            <p:cNvPr id="8" name="Rectangle 7"/>
            <p:cNvSpPr/>
            <p:nvPr/>
          </p:nvSpPr>
          <p:spPr>
            <a:xfrm>
              <a:off x="937907" y="2386259"/>
              <a:ext cx="4690475" cy="40010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ts val="300"/>
                </a:spcBef>
                <a:spcAft>
                  <a:spcPct val="0"/>
                </a:spcAft>
              </a:pPr>
              <a:r>
                <a:rPr lang="en-CA" sz="1400" dirty="0" smtClean="0">
                  <a:solidFill>
                    <a:srgbClr val="333333"/>
                  </a:solidFill>
                </a:rPr>
                <a:t>Step 2: Identify </a:t>
              </a:r>
              <a:r>
                <a:rPr lang="en-CA" sz="1400" dirty="0">
                  <a:solidFill>
                    <a:srgbClr val="333333"/>
                  </a:solidFill>
                </a:rPr>
                <a:t>Objectives &amp; Set Metrics</a:t>
              </a:r>
            </a:p>
          </p:txBody>
        </p:sp>
        <p:sp>
          <p:nvSpPr>
            <p:cNvPr id="9" name="Rectangle 8"/>
            <p:cNvSpPr/>
            <p:nvPr/>
          </p:nvSpPr>
          <p:spPr>
            <a:xfrm>
              <a:off x="935502" y="2960943"/>
              <a:ext cx="4690475" cy="40010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ts val="300"/>
                </a:spcBef>
                <a:spcAft>
                  <a:spcPct val="0"/>
                </a:spcAft>
              </a:pPr>
              <a:r>
                <a:rPr lang="en-CA" sz="1400" dirty="0" smtClean="0">
                  <a:solidFill>
                    <a:srgbClr val="333333"/>
                  </a:solidFill>
                </a:rPr>
                <a:t>Step 3: Optimize SMR Channel Selection &amp; Usage</a:t>
              </a:r>
              <a:endParaRPr lang="en-CA" sz="1400" dirty="0">
                <a:solidFill>
                  <a:srgbClr val="333333"/>
                </a:solidFill>
              </a:endParaRPr>
            </a:p>
          </p:txBody>
        </p:sp>
        <p:sp>
          <p:nvSpPr>
            <p:cNvPr id="10" name="Rectangle 9"/>
            <p:cNvSpPr/>
            <p:nvPr/>
          </p:nvSpPr>
          <p:spPr>
            <a:xfrm>
              <a:off x="935502" y="3542449"/>
              <a:ext cx="4690475" cy="40010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ts val="300"/>
                </a:spcBef>
                <a:spcAft>
                  <a:spcPct val="0"/>
                </a:spcAft>
              </a:pPr>
              <a:r>
                <a:rPr lang="en-CA" sz="1400" dirty="0" smtClean="0">
                  <a:solidFill>
                    <a:srgbClr val="333333"/>
                  </a:solidFill>
                </a:rPr>
                <a:t>Step 4: Enhance Account Management Practices</a:t>
              </a:r>
              <a:endParaRPr lang="en-CA" sz="1400" dirty="0">
                <a:solidFill>
                  <a:srgbClr val="333333"/>
                </a:solidFill>
              </a:endParaRPr>
            </a:p>
          </p:txBody>
        </p:sp>
        <p:sp>
          <p:nvSpPr>
            <p:cNvPr id="11" name="Oval 10"/>
            <p:cNvSpPr/>
            <p:nvPr/>
          </p:nvSpPr>
          <p:spPr>
            <a:xfrm>
              <a:off x="254646" y="1876925"/>
              <a:ext cx="380892" cy="302973"/>
            </a:xfrm>
            <a:prstGeom prst="ellipse">
              <a:avLst/>
            </a:prstGeom>
            <a:solidFill>
              <a:schemeClr val="accent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grpSp>
      <p:grpSp>
        <p:nvGrpSpPr>
          <p:cNvPr id="13" name="Group 12"/>
          <p:cNvGrpSpPr/>
          <p:nvPr/>
        </p:nvGrpSpPr>
        <p:grpSpPr>
          <a:xfrm>
            <a:off x="0" y="6525344"/>
            <a:ext cx="9144000" cy="351838"/>
            <a:chOff x="0" y="6525344"/>
            <a:chExt cx="9144000" cy="351838"/>
          </a:xfrm>
        </p:grpSpPr>
        <p:sp>
          <p:nvSpPr>
            <p:cNvPr id="14" name="Rectangle 13"/>
            <p:cNvSpPr/>
            <p:nvPr userDrawn="1"/>
          </p:nvSpPr>
          <p:spPr>
            <a:xfrm>
              <a:off x="0" y="6525344"/>
              <a:ext cx="9144000" cy="338028"/>
            </a:xfrm>
            <a:prstGeom prst="rect">
              <a:avLst/>
            </a:prstGeom>
            <a:solidFill>
              <a:srgbClr val="243F54"/>
            </a:solidFill>
            <a:ln w="25400" cap="flat" cmpd="sng" algn="ctr">
              <a:noFill/>
              <a:prstDash val="solid"/>
            </a:ln>
            <a:effectLst/>
          </p:spPr>
          <p:txBody>
            <a:bodyPr rtlCol="0" anchor="ctr"/>
            <a:lstStyle/>
            <a:p>
              <a:pPr marL="266700" algn="r" fontAlgn="base">
                <a:spcBef>
                  <a:spcPct val="0"/>
                </a:spcBef>
                <a:spcAft>
                  <a:spcPct val="0"/>
                </a:spcAft>
                <a:defRPr/>
              </a:pPr>
              <a:endParaRPr lang="en-CA" sz="1000" kern="0" dirty="0" smtClean="0">
                <a:solidFill>
                  <a:srgbClr val="FFFFFF"/>
                </a:solidFill>
              </a:endParaRP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54021" y="6531532"/>
              <a:ext cx="838459" cy="345650"/>
            </a:xfrm>
            <a:prstGeom prst="rect">
              <a:avLst/>
            </a:prstGeom>
          </p:spPr>
        </p:pic>
        <p:sp>
          <p:nvSpPr>
            <p:cNvPr id="16" name="Rectangle 15"/>
            <p:cNvSpPr/>
            <p:nvPr userDrawn="1"/>
          </p:nvSpPr>
          <p:spPr>
            <a:xfrm>
              <a:off x="235297" y="6589331"/>
              <a:ext cx="1224136"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CA" b="1" dirty="0" smtClean="0">
                  <a:solidFill>
                    <a:srgbClr val="FFFFFF">
                      <a:lumMod val="85000"/>
                    </a:srgbClr>
                  </a:solidFill>
                </a:rPr>
                <a:t>SAMPLE</a:t>
              </a:r>
              <a:endParaRPr lang="en-CA" b="1" dirty="0">
                <a:solidFill>
                  <a:srgbClr val="FFFFFF">
                    <a:lumMod val="85000"/>
                  </a:srgbClr>
                </a:solidFill>
              </a:endParaRPr>
            </a:p>
          </p:txBody>
        </p:sp>
      </p:grpSp>
    </p:spTree>
    <p:extLst>
      <p:ext uri="{BB962C8B-B14F-4D97-AF65-F5344CB8AC3E}">
        <p14:creationId xmlns:p14="http://schemas.microsoft.com/office/powerpoint/2010/main" val="39913848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4"/>
          <p:cNvSpPr txBox="1">
            <a:spLocks/>
          </p:cNvSpPr>
          <p:nvPr/>
        </p:nvSpPr>
        <p:spPr>
          <a:xfrm>
            <a:off x="5308374" y="2132855"/>
            <a:ext cx="3292493" cy="1336239"/>
          </a:xfrm>
          <a:prstGeom prst="rect">
            <a:avLst/>
          </a:prstGeom>
        </p:spPr>
        <p:txBody>
          <a:bodyPr/>
          <a:lstStyle>
            <a:lvl1pPr marL="180975" indent="-180975" algn="l" rtl="0" eaLnBrk="0" fontAlgn="base" hangingPunct="0">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0" fontAlgn="base" hangingPunct="0">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0" fontAlgn="base" hangingPunct="0">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0" fontAlgn="base" hangingPunct="0">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4400" dirty="0" smtClean="0">
                <a:solidFill>
                  <a:schemeClr val="accent1"/>
                </a:solidFill>
              </a:rPr>
              <a:t>Sample Slides</a:t>
            </a:r>
            <a:endParaRPr lang="en-US" sz="4400" dirty="0">
              <a:solidFill>
                <a:schemeClr val="accent1"/>
              </a:solidFill>
            </a:endParaRPr>
          </a:p>
        </p:txBody>
      </p:sp>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 y="-24276"/>
            <a:ext cx="4847956" cy="6548400"/>
          </a:xfrm>
          <a:prstGeom prst="rect">
            <a:avLst/>
          </a:prstGeom>
        </p:spPr>
      </p:pic>
      <p:grpSp>
        <p:nvGrpSpPr>
          <p:cNvPr id="4" name="Group 3"/>
          <p:cNvGrpSpPr/>
          <p:nvPr/>
        </p:nvGrpSpPr>
        <p:grpSpPr>
          <a:xfrm>
            <a:off x="0" y="6525344"/>
            <a:ext cx="9144000" cy="351838"/>
            <a:chOff x="0" y="6525344"/>
            <a:chExt cx="9144000" cy="351838"/>
          </a:xfrm>
        </p:grpSpPr>
        <p:sp>
          <p:nvSpPr>
            <p:cNvPr id="5" name="Rectangle 4"/>
            <p:cNvSpPr/>
            <p:nvPr userDrawn="1"/>
          </p:nvSpPr>
          <p:spPr>
            <a:xfrm>
              <a:off x="0" y="6525344"/>
              <a:ext cx="9144000" cy="338028"/>
            </a:xfrm>
            <a:prstGeom prst="rect">
              <a:avLst/>
            </a:prstGeom>
            <a:solidFill>
              <a:srgbClr val="243F54"/>
            </a:solidFill>
            <a:ln w="25400" cap="flat" cmpd="sng" algn="ctr">
              <a:noFill/>
              <a:prstDash val="solid"/>
            </a:ln>
            <a:effectLst/>
          </p:spPr>
          <p:txBody>
            <a:bodyPr rtlCol="0" anchor="ctr"/>
            <a:lstStyle/>
            <a:p>
              <a:pPr marL="266700" algn="r" fontAlgn="base">
                <a:spcBef>
                  <a:spcPct val="0"/>
                </a:spcBef>
                <a:spcAft>
                  <a:spcPct val="0"/>
                </a:spcAft>
                <a:defRPr/>
              </a:pPr>
              <a:endParaRPr lang="en-CA" sz="1000" kern="0" dirty="0" smtClean="0">
                <a:solidFill>
                  <a:srgbClr val="FFFFFF"/>
                </a:solidFill>
              </a:endParaRPr>
            </a:p>
          </p:txBody>
        </p:sp>
        <p:pic>
          <p:nvPicPr>
            <p:cNvPr id="6" name="Picture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054021" y="6531532"/>
              <a:ext cx="838459" cy="345650"/>
            </a:xfrm>
            <a:prstGeom prst="rect">
              <a:avLst/>
            </a:prstGeom>
          </p:spPr>
        </p:pic>
        <p:sp>
          <p:nvSpPr>
            <p:cNvPr id="7" name="Rectangle 6"/>
            <p:cNvSpPr/>
            <p:nvPr userDrawn="1"/>
          </p:nvSpPr>
          <p:spPr>
            <a:xfrm>
              <a:off x="235297" y="6589331"/>
              <a:ext cx="1224136"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CA" b="1" dirty="0" smtClean="0">
                  <a:solidFill>
                    <a:srgbClr val="FFFFFF">
                      <a:lumMod val="85000"/>
                    </a:srgbClr>
                  </a:solidFill>
                </a:rPr>
                <a:t>SAMPLE</a:t>
              </a:r>
              <a:endParaRPr lang="en-CA" b="1" dirty="0">
                <a:solidFill>
                  <a:srgbClr val="FFFFFF">
                    <a:lumMod val="85000"/>
                  </a:srgbClr>
                </a:solidFill>
              </a:endParaRPr>
            </a:p>
          </p:txBody>
        </p:sp>
      </p:grpSp>
    </p:spTree>
    <p:extLst>
      <p:ext uri="{BB962C8B-B14F-4D97-AF65-F5344CB8AC3E}">
        <p14:creationId xmlns:p14="http://schemas.microsoft.com/office/powerpoint/2010/main" val="4527135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Drill down on long-term objectives to establish short-term goals: work backwards to move forwards</a:t>
            </a:r>
            <a:endParaRPr lang="en-US" dirty="0"/>
          </a:p>
        </p:txBody>
      </p:sp>
      <p:sp>
        <p:nvSpPr>
          <p:cNvPr id="9" name="Rectangle 8"/>
          <p:cNvSpPr/>
          <p:nvPr/>
        </p:nvSpPr>
        <p:spPr>
          <a:xfrm>
            <a:off x="287524" y="1232756"/>
            <a:ext cx="7380820" cy="369332"/>
          </a:xfrm>
          <a:prstGeom prst="rect">
            <a:avLst/>
          </a:prstGeom>
        </p:spPr>
        <p:txBody>
          <a:bodyPr wrap="square">
            <a:spAutoFit/>
          </a:bodyPr>
          <a:lstStyle/>
          <a:p>
            <a:pPr fontAlgn="base">
              <a:spcBef>
                <a:spcPct val="0"/>
              </a:spcBef>
              <a:spcAft>
                <a:spcPct val="0"/>
              </a:spcAft>
              <a:defRPr/>
            </a:pPr>
            <a:r>
              <a:rPr lang="en-US" b="1" dirty="0" smtClean="0">
                <a:solidFill>
                  <a:srgbClr val="333333"/>
                </a:solidFill>
                <a:cs typeface="Arial" pitchFamily="34" charset="0"/>
              </a:rPr>
              <a:t>A simplified example of short-term goal extraction:</a:t>
            </a:r>
            <a:endParaRPr lang="en-US" b="1" dirty="0">
              <a:solidFill>
                <a:srgbClr val="333333"/>
              </a:solidFill>
              <a:cs typeface="Arial" pitchFamily="34" charset="0"/>
            </a:endParaRPr>
          </a:p>
        </p:txBody>
      </p:sp>
      <p:grpSp>
        <p:nvGrpSpPr>
          <p:cNvPr id="3" name="Group 2"/>
          <p:cNvGrpSpPr/>
          <p:nvPr/>
        </p:nvGrpSpPr>
        <p:grpSpPr>
          <a:xfrm>
            <a:off x="361902" y="1773938"/>
            <a:ext cx="5251842" cy="4321528"/>
            <a:chOff x="361902" y="1773938"/>
            <a:chExt cx="5251842" cy="4321528"/>
          </a:xfrm>
        </p:grpSpPr>
        <p:sp>
          <p:nvSpPr>
            <p:cNvPr id="4" name="Freeform 3"/>
            <p:cNvSpPr/>
            <p:nvPr/>
          </p:nvSpPr>
          <p:spPr>
            <a:xfrm>
              <a:off x="4666994" y="4820032"/>
              <a:ext cx="91440" cy="272427"/>
            </a:xfrm>
            <a:custGeom>
              <a:avLst/>
              <a:gdLst/>
              <a:ahLst/>
              <a:cxnLst/>
              <a:rect l="0" t="0" r="0" b="0"/>
              <a:pathLst>
                <a:path>
                  <a:moveTo>
                    <a:pt x="45720" y="0"/>
                  </a:moveTo>
                  <a:lnTo>
                    <a:pt x="45720" y="272427"/>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 name="Freeform 4"/>
            <p:cNvSpPr/>
            <p:nvPr/>
          </p:nvSpPr>
          <p:spPr>
            <a:xfrm>
              <a:off x="4666994" y="3718148"/>
              <a:ext cx="91440" cy="272427"/>
            </a:xfrm>
            <a:custGeom>
              <a:avLst/>
              <a:gdLst/>
              <a:ahLst/>
              <a:cxnLst/>
              <a:rect l="0" t="0" r="0" b="0"/>
              <a:pathLst>
                <a:path>
                  <a:moveTo>
                    <a:pt x="45720" y="0"/>
                  </a:moveTo>
                  <a:lnTo>
                    <a:pt x="45720" y="272427"/>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6" name="Freeform 5"/>
            <p:cNvSpPr/>
            <p:nvPr/>
          </p:nvSpPr>
          <p:spPr>
            <a:xfrm>
              <a:off x="2962091" y="2603394"/>
              <a:ext cx="1750622" cy="285299"/>
            </a:xfrm>
            <a:custGeom>
              <a:avLst/>
              <a:gdLst/>
              <a:ahLst/>
              <a:cxnLst/>
              <a:rect l="0" t="0" r="0" b="0"/>
              <a:pathLst>
                <a:path>
                  <a:moveTo>
                    <a:pt x="0" y="0"/>
                  </a:moveTo>
                  <a:lnTo>
                    <a:pt x="0" y="198523"/>
                  </a:lnTo>
                  <a:lnTo>
                    <a:pt x="1750622" y="198523"/>
                  </a:lnTo>
                  <a:lnTo>
                    <a:pt x="1750622" y="285299"/>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7" name="Freeform 6"/>
            <p:cNvSpPr/>
            <p:nvPr/>
          </p:nvSpPr>
          <p:spPr>
            <a:xfrm>
              <a:off x="2868468" y="4820032"/>
              <a:ext cx="91440" cy="272427"/>
            </a:xfrm>
            <a:custGeom>
              <a:avLst/>
              <a:gdLst/>
              <a:ahLst/>
              <a:cxnLst/>
              <a:rect l="0" t="0" r="0" b="0"/>
              <a:pathLst>
                <a:path>
                  <a:moveTo>
                    <a:pt x="45720" y="0"/>
                  </a:moveTo>
                  <a:lnTo>
                    <a:pt x="45720" y="272427"/>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8" name="Freeform 7"/>
            <p:cNvSpPr/>
            <p:nvPr/>
          </p:nvSpPr>
          <p:spPr>
            <a:xfrm>
              <a:off x="2868468" y="3718148"/>
              <a:ext cx="91440" cy="272427"/>
            </a:xfrm>
            <a:custGeom>
              <a:avLst/>
              <a:gdLst/>
              <a:ahLst/>
              <a:cxnLst/>
              <a:rect l="0" t="0" r="0" b="0"/>
              <a:pathLst>
                <a:path>
                  <a:moveTo>
                    <a:pt x="45720" y="0"/>
                  </a:moveTo>
                  <a:lnTo>
                    <a:pt x="45720" y="272427"/>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2" name="Freeform 11"/>
            <p:cNvSpPr/>
            <p:nvPr/>
          </p:nvSpPr>
          <p:spPr>
            <a:xfrm>
              <a:off x="2868468" y="2603394"/>
              <a:ext cx="91440" cy="285299"/>
            </a:xfrm>
            <a:custGeom>
              <a:avLst/>
              <a:gdLst/>
              <a:ahLst/>
              <a:cxnLst/>
              <a:rect l="0" t="0" r="0" b="0"/>
              <a:pathLst>
                <a:path>
                  <a:moveTo>
                    <a:pt x="93623" y="0"/>
                  </a:moveTo>
                  <a:lnTo>
                    <a:pt x="93623" y="198523"/>
                  </a:lnTo>
                  <a:lnTo>
                    <a:pt x="45720" y="198523"/>
                  </a:lnTo>
                  <a:lnTo>
                    <a:pt x="45720" y="285299"/>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4" name="Freeform 13"/>
            <p:cNvSpPr/>
            <p:nvPr/>
          </p:nvSpPr>
          <p:spPr>
            <a:xfrm>
              <a:off x="1083178" y="4820032"/>
              <a:ext cx="91440" cy="272427"/>
            </a:xfrm>
            <a:custGeom>
              <a:avLst/>
              <a:gdLst/>
              <a:ahLst/>
              <a:cxnLst/>
              <a:rect l="0" t="0" r="0" b="0"/>
              <a:pathLst>
                <a:path>
                  <a:moveTo>
                    <a:pt x="45720" y="0"/>
                  </a:moveTo>
                  <a:lnTo>
                    <a:pt x="45720" y="272427"/>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6" name="Freeform 15"/>
            <p:cNvSpPr/>
            <p:nvPr/>
          </p:nvSpPr>
          <p:spPr>
            <a:xfrm>
              <a:off x="1083178" y="3718148"/>
              <a:ext cx="91440" cy="272427"/>
            </a:xfrm>
            <a:custGeom>
              <a:avLst/>
              <a:gdLst/>
              <a:ahLst/>
              <a:cxnLst/>
              <a:rect l="0" t="0" r="0" b="0"/>
              <a:pathLst>
                <a:path>
                  <a:moveTo>
                    <a:pt x="45720" y="0"/>
                  </a:moveTo>
                  <a:lnTo>
                    <a:pt x="45720" y="272427"/>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8" name="Freeform 17"/>
            <p:cNvSpPr/>
            <p:nvPr/>
          </p:nvSpPr>
          <p:spPr>
            <a:xfrm>
              <a:off x="1128898" y="2603394"/>
              <a:ext cx="1833193" cy="285299"/>
            </a:xfrm>
            <a:custGeom>
              <a:avLst/>
              <a:gdLst/>
              <a:ahLst/>
              <a:cxnLst/>
              <a:rect l="0" t="0" r="0" b="0"/>
              <a:pathLst>
                <a:path>
                  <a:moveTo>
                    <a:pt x="1833193" y="0"/>
                  </a:moveTo>
                  <a:lnTo>
                    <a:pt x="1833193" y="198523"/>
                  </a:lnTo>
                  <a:lnTo>
                    <a:pt x="0" y="198523"/>
                  </a:lnTo>
                  <a:lnTo>
                    <a:pt x="0" y="285299"/>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2" name="Rounded Rectangle 21"/>
            <p:cNvSpPr/>
            <p:nvPr/>
          </p:nvSpPr>
          <p:spPr>
            <a:xfrm>
              <a:off x="723643" y="1786810"/>
              <a:ext cx="1342255" cy="816815"/>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Freeform 22"/>
            <p:cNvSpPr/>
            <p:nvPr/>
          </p:nvSpPr>
          <p:spPr>
            <a:xfrm>
              <a:off x="827722" y="1885685"/>
              <a:ext cx="1342255" cy="816815"/>
            </a:xfrm>
            <a:custGeom>
              <a:avLst/>
              <a:gdLst>
                <a:gd name="connsiteX0" fmla="*/ 0 w 1342255"/>
                <a:gd name="connsiteY0" fmla="*/ 81682 h 816815"/>
                <a:gd name="connsiteX1" fmla="*/ 81682 w 1342255"/>
                <a:gd name="connsiteY1" fmla="*/ 0 h 816815"/>
                <a:gd name="connsiteX2" fmla="*/ 1260574 w 1342255"/>
                <a:gd name="connsiteY2" fmla="*/ 0 h 816815"/>
                <a:gd name="connsiteX3" fmla="*/ 1342256 w 1342255"/>
                <a:gd name="connsiteY3" fmla="*/ 81682 h 816815"/>
                <a:gd name="connsiteX4" fmla="*/ 1342255 w 1342255"/>
                <a:gd name="connsiteY4" fmla="*/ 735134 h 816815"/>
                <a:gd name="connsiteX5" fmla="*/ 1260573 w 1342255"/>
                <a:gd name="connsiteY5" fmla="*/ 816816 h 816815"/>
                <a:gd name="connsiteX6" fmla="*/ 81682 w 1342255"/>
                <a:gd name="connsiteY6" fmla="*/ 816815 h 816815"/>
                <a:gd name="connsiteX7" fmla="*/ 0 w 1342255"/>
                <a:gd name="connsiteY7" fmla="*/ 735133 h 816815"/>
                <a:gd name="connsiteX8" fmla="*/ 0 w 1342255"/>
                <a:gd name="connsiteY8" fmla="*/ 81682 h 816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2255" h="816815">
                  <a:moveTo>
                    <a:pt x="0" y="81682"/>
                  </a:moveTo>
                  <a:cubicBezTo>
                    <a:pt x="0" y="36570"/>
                    <a:pt x="36570" y="0"/>
                    <a:pt x="81682" y="0"/>
                  </a:cubicBezTo>
                  <a:lnTo>
                    <a:pt x="1260574" y="0"/>
                  </a:lnTo>
                  <a:cubicBezTo>
                    <a:pt x="1305686" y="0"/>
                    <a:pt x="1342256" y="36570"/>
                    <a:pt x="1342256" y="81682"/>
                  </a:cubicBezTo>
                  <a:cubicBezTo>
                    <a:pt x="1342256" y="299499"/>
                    <a:pt x="1342255" y="517317"/>
                    <a:pt x="1342255" y="735134"/>
                  </a:cubicBezTo>
                  <a:cubicBezTo>
                    <a:pt x="1342255" y="780246"/>
                    <a:pt x="1305685" y="816816"/>
                    <a:pt x="1260573" y="816816"/>
                  </a:cubicBezTo>
                  <a:lnTo>
                    <a:pt x="81682" y="816815"/>
                  </a:lnTo>
                  <a:cubicBezTo>
                    <a:pt x="36570" y="816815"/>
                    <a:pt x="0" y="780245"/>
                    <a:pt x="0" y="735133"/>
                  </a:cubicBezTo>
                  <a:lnTo>
                    <a:pt x="0" y="81682"/>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9644" tIns="69644" rIns="69644" bIns="69644" numCol="1" spcCol="1270" anchor="ctr" anchorCtr="0">
              <a:noAutofit/>
            </a:bodyPr>
            <a:lstStyle/>
            <a:p>
              <a:pPr algn="ctr" defTabSz="533400" fontAlgn="base">
                <a:lnSpc>
                  <a:spcPct val="90000"/>
                </a:lnSpc>
                <a:spcBef>
                  <a:spcPct val="0"/>
                </a:spcBef>
                <a:spcAft>
                  <a:spcPct val="35000"/>
                </a:spcAft>
              </a:pPr>
              <a:r>
                <a:rPr lang="en-US" sz="1200" dirty="0" smtClean="0">
                  <a:solidFill>
                    <a:srgbClr val="333333">
                      <a:hueOff val="0"/>
                      <a:satOff val="0"/>
                      <a:lumOff val="0"/>
                      <a:alphaOff val="0"/>
                    </a:srgbClr>
                  </a:solidFill>
                </a:rPr>
                <a:t>Increase applicants by 25% by end of the year</a:t>
              </a:r>
              <a:endParaRPr lang="en-US" sz="1200" dirty="0">
                <a:solidFill>
                  <a:srgbClr val="333333">
                    <a:hueOff val="0"/>
                    <a:satOff val="0"/>
                    <a:lumOff val="0"/>
                    <a:alphaOff val="0"/>
                  </a:srgbClr>
                </a:solidFill>
              </a:endParaRPr>
            </a:p>
          </p:txBody>
        </p:sp>
        <p:sp>
          <p:nvSpPr>
            <p:cNvPr id="24" name="Rounded Rectangle 23"/>
            <p:cNvSpPr/>
            <p:nvPr/>
          </p:nvSpPr>
          <p:spPr>
            <a:xfrm>
              <a:off x="2284351" y="1773938"/>
              <a:ext cx="1355481" cy="829455"/>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Freeform 24"/>
            <p:cNvSpPr/>
            <p:nvPr/>
          </p:nvSpPr>
          <p:spPr>
            <a:xfrm>
              <a:off x="2388430" y="1872814"/>
              <a:ext cx="1355481" cy="829455"/>
            </a:xfrm>
            <a:custGeom>
              <a:avLst/>
              <a:gdLst>
                <a:gd name="connsiteX0" fmla="*/ 0 w 1355481"/>
                <a:gd name="connsiteY0" fmla="*/ 82946 h 829455"/>
                <a:gd name="connsiteX1" fmla="*/ 82946 w 1355481"/>
                <a:gd name="connsiteY1" fmla="*/ 0 h 829455"/>
                <a:gd name="connsiteX2" fmla="*/ 1272536 w 1355481"/>
                <a:gd name="connsiteY2" fmla="*/ 0 h 829455"/>
                <a:gd name="connsiteX3" fmla="*/ 1355482 w 1355481"/>
                <a:gd name="connsiteY3" fmla="*/ 82946 h 829455"/>
                <a:gd name="connsiteX4" fmla="*/ 1355481 w 1355481"/>
                <a:gd name="connsiteY4" fmla="*/ 746510 h 829455"/>
                <a:gd name="connsiteX5" fmla="*/ 1272535 w 1355481"/>
                <a:gd name="connsiteY5" fmla="*/ 829456 h 829455"/>
                <a:gd name="connsiteX6" fmla="*/ 82946 w 1355481"/>
                <a:gd name="connsiteY6" fmla="*/ 829455 h 829455"/>
                <a:gd name="connsiteX7" fmla="*/ 0 w 1355481"/>
                <a:gd name="connsiteY7" fmla="*/ 746509 h 829455"/>
                <a:gd name="connsiteX8" fmla="*/ 0 w 1355481"/>
                <a:gd name="connsiteY8" fmla="*/ 82946 h 829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5481" h="829455">
                  <a:moveTo>
                    <a:pt x="0" y="82946"/>
                  </a:moveTo>
                  <a:cubicBezTo>
                    <a:pt x="0" y="37136"/>
                    <a:pt x="37136" y="0"/>
                    <a:pt x="82946" y="0"/>
                  </a:cubicBezTo>
                  <a:lnTo>
                    <a:pt x="1272536" y="0"/>
                  </a:lnTo>
                  <a:cubicBezTo>
                    <a:pt x="1318346" y="0"/>
                    <a:pt x="1355482" y="37136"/>
                    <a:pt x="1355482" y="82946"/>
                  </a:cubicBezTo>
                  <a:cubicBezTo>
                    <a:pt x="1355482" y="304134"/>
                    <a:pt x="1355481" y="525322"/>
                    <a:pt x="1355481" y="746510"/>
                  </a:cubicBezTo>
                  <a:cubicBezTo>
                    <a:pt x="1355481" y="792320"/>
                    <a:pt x="1318345" y="829456"/>
                    <a:pt x="1272535" y="829456"/>
                  </a:cubicBezTo>
                  <a:lnTo>
                    <a:pt x="82946" y="829455"/>
                  </a:lnTo>
                  <a:cubicBezTo>
                    <a:pt x="37136" y="829455"/>
                    <a:pt x="0" y="792319"/>
                    <a:pt x="0" y="746509"/>
                  </a:cubicBezTo>
                  <a:lnTo>
                    <a:pt x="0" y="82946"/>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0014" tIns="70014" rIns="70014" bIns="70014" numCol="1" spcCol="1270" anchor="ctr" anchorCtr="0">
              <a:noAutofit/>
            </a:bodyPr>
            <a:lstStyle/>
            <a:p>
              <a:pPr algn="ctr" defTabSz="533400" fontAlgn="base">
                <a:lnSpc>
                  <a:spcPct val="90000"/>
                </a:lnSpc>
                <a:spcBef>
                  <a:spcPct val="0"/>
                </a:spcBef>
                <a:spcAft>
                  <a:spcPct val="35000"/>
                </a:spcAft>
              </a:pPr>
              <a:r>
                <a:rPr lang="en-US" sz="1200" dirty="0" smtClean="0">
                  <a:solidFill>
                    <a:srgbClr val="333333">
                      <a:hueOff val="0"/>
                      <a:satOff val="0"/>
                      <a:lumOff val="0"/>
                      <a:alphaOff val="0"/>
                    </a:srgbClr>
                  </a:solidFill>
                </a:rPr>
                <a:t>Increase applicants by 10% by first quarter</a:t>
              </a:r>
              <a:endParaRPr lang="en-US" sz="1200" dirty="0">
                <a:solidFill>
                  <a:srgbClr val="333333">
                    <a:hueOff val="0"/>
                    <a:satOff val="0"/>
                    <a:lumOff val="0"/>
                    <a:alphaOff val="0"/>
                  </a:srgbClr>
                </a:solidFill>
              </a:endParaRPr>
            </a:p>
          </p:txBody>
        </p:sp>
        <p:sp>
          <p:nvSpPr>
            <p:cNvPr id="26" name="Rounded Rectangle 25"/>
            <p:cNvSpPr/>
            <p:nvPr/>
          </p:nvSpPr>
          <p:spPr>
            <a:xfrm>
              <a:off x="393929" y="2888693"/>
              <a:ext cx="1469938" cy="829455"/>
            </a:xfrm>
            <a:prstGeom prst="roundRect">
              <a:avLst>
                <a:gd name="adj" fmla="val 10000"/>
              </a:avLst>
            </a:prstGeom>
            <a:solidFill>
              <a:schemeClr val="accent1">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7" name="Freeform 26"/>
            <p:cNvSpPr/>
            <p:nvPr/>
          </p:nvSpPr>
          <p:spPr>
            <a:xfrm>
              <a:off x="498008" y="2987568"/>
              <a:ext cx="1469938" cy="829455"/>
            </a:xfrm>
            <a:custGeom>
              <a:avLst/>
              <a:gdLst>
                <a:gd name="connsiteX0" fmla="*/ 0 w 1469938"/>
                <a:gd name="connsiteY0" fmla="*/ 82946 h 829455"/>
                <a:gd name="connsiteX1" fmla="*/ 82946 w 1469938"/>
                <a:gd name="connsiteY1" fmla="*/ 0 h 829455"/>
                <a:gd name="connsiteX2" fmla="*/ 1386993 w 1469938"/>
                <a:gd name="connsiteY2" fmla="*/ 0 h 829455"/>
                <a:gd name="connsiteX3" fmla="*/ 1469939 w 1469938"/>
                <a:gd name="connsiteY3" fmla="*/ 82946 h 829455"/>
                <a:gd name="connsiteX4" fmla="*/ 1469938 w 1469938"/>
                <a:gd name="connsiteY4" fmla="*/ 746510 h 829455"/>
                <a:gd name="connsiteX5" fmla="*/ 1386992 w 1469938"/>
                <a:gd name="connsiteY5" fmla="*/ 829456 h 829455"/>
                <a:gd name="connsiteX6" fmla="*/ 82946 w 1469938"/>
                <a:gd name="connsiteY6" fmla="*/ 829455 h 829455"/>
                <a:gd name="connsiteX7" fmla="*/ 0 w 1469938"/>
                <a:gd name="connsiteY7" fmla="*/ 746509 h 829455"/>
                <a:gd name="connsiteX8" fmla="*/ 0 w 1469938"/>
                <a:gd name="connsiteY8" fmla="*/ 82946 h 829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9938" h="829455">
                  <a:moveTo>
                    <a:pt x="0" y="82946"/>
                  </a:moveTo>
                  <a:cubicBezTo>
                    <a:pt x="0" y="37136"/>
                    <a:pt x="37136" y="0"/>
                    <a:pt x="82946" y="0"/>
                  </a:cubicBezTo>
                  <a:lnTo>
                    <a:pt x="1386993" y="0"/>
                  </a:lnTo>
                  <a:cubicBezTo>
                    <a:pt x="1432803" y="0"/>
                    <a:pt x="1469939" y="37136"/>
                    <a:pt x="1469939" y="82946"/>
                  </a:cubicBezTo>
                  <a:cubicBezTo>
                    <a:pt x="1469939" y="304134"/>
                    <a:pt x="1469938" y="525322"/>
                    <a:pt x="1469938" y="746510"/>
                  </a:cubicBezTo>
                  <a:cubicBezTo>
                    <a:pt x="1469938" y="792320"/>
                    <a:pt x="1432802" y="829456"/>
                    <a:pt x="1386992" y="829456"/>
                  </a:cubicBezTo>
                  <a:lnTo>
                    <a:pt x="82946" y="829455"/>
                  </a:lnTo>
                  <a:cubicBezTo>
                    <a:pt x="37136" y="829455"/>
                    <a:pt x="0" y="792319"/>
                    <a:pt x="0" y="746509"/>
                  </a:cubicBezTo>
                  <a:lnTo>
                    <a:pt x="0" y="82946"/>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0014" tIns="70014" rIns="70014" bIns="70014" numCol="1" spcCol="1270" anchor="ctr" anchorCtr="0">
              <a:noAutofit/>
            </a:bodyPr>
            <a:lstStyle/>
            <a:p>
              <a:pPr algn="ctr" defTabSz="533400" fontAlgn="base">
                <a:lnSpc>
                  <a:spcPct val="90000"/>
                </a:lnSpc>
                <a:spcBef>
                  <a:spcPct val="0"/>
                </a:spcBef>
                <a:spcAft>
                  <a:spcPct val="35000"/>
                </a:spcAft>
              </a:pPr>
              <a:r>
                <a:rPr lang="en-US" sz="1200" b="1" dirty="0" smtClean="0">
                  <a:solidFill>
                    <a:srgbClr val="333333">
                      <a:hueOff val="0"/>
                      <a:satOff val="0"/>
                      <a:lumOff val="0"/>
                      <a:alphaOff val="0"/>
                    </a:srgbClr>
                  </a:solidFill>
                </a:rPr>
                <a:t>Social Media Participation: </a:t>
              </a:r>
              <a:br>
                <a:rPr lang="en-US" sz="1200" b="1" dirty="0" smtClean="0">
                  <a:solidFill>
                    <a:srgbClr val="333333">
                      <a:hueOff val="0"/>
                      <a:satOff val="0"/>
                      <a:lumOff val="0"/>
                      <a:alphaOff val="0"/>
                    </a:srgbClr>
                  </a:solidFill>
                </a:rPr>
              </a:br>
              <a:r>
                <a:rPr lang="en-US" sz="1200" dirty="0" smtClean="0">
                  <a:solidFill>
                    <a:srgbClr val="333333">
                      <a:hueOff val="0"/>
                      <a:satOff val="0"/>
                      <a:lumOff val="0"/>
                      <a:alphaOff val="0"/>
                    </a:srgbClr>
                  </a:solidFill>
                </a:rPr>
                <a:t>Increase reach</a:t>
              </a:r>
              <a:endParaRPr lang="en-US" sz="1200" dirty="0">
                <a:solidFill>
                  <a:srgbClr val="333333">
                    <a:hueOff val="0"/>
                    <a:satOff val="0"/>
                    <a:lumOff val="0"/>
                    <a:alphaOff val="0"/>
                  </a:srgbClr>
                </a:solidFill>
              </a:endParaRPr>
            </a:p>
          </p:txBody>
        </p:sp>
        <p:sp>
          <p:nvSpPr>
            <p:cNvPr id="28" name="Rounded Rectangle 27"/>
            <p:cNvSpPr/>
            <p:nvPr/>
          </p:nvSpPr>
          <p:spPr>
            <a:xfrm>
              <a:off x="398111" y="3990576"/>
              <a:ext cx="1461573" cy="829455"/>
            </a:xfrm>
            <a:prstGeom prst="roundRect">
              <a:avLst>
                <a:gd name="adj" fmla="val 10000"/>
              </a:avLst>
            </a:prstGeom>
            <a:solidFill>
              <a:schemeClr val="accent1">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9" name="Freeform 28"/>
            <p:cNvSpPr/>
            <p:nvPr/>
          </p:nvSpPr>
          <p:spPr>
            <a:xfrm>
              <a:off x="502190" y="4089452"/>
              <a:ext cx="1461573" cy="829455"/>
            </a:xfrm>
            <a:custGeom>
              <a:avLst/>
              <a:gdLst>
                <a:gd name="connsiteX0" fmla="*/ 0 w 1461573"/>
                <a:gd name="connsiteY0" fmla="*/ 82946 h 829455"/>
                <a:gd name="connsiteX1" fmla="*/ 82946 w 1461573"/>
                <a:gd name="connsiteY1" fmla="*/ 0 h 829455"/>
                <a:gd name="connsiteX2" fmla="*/ 1378628 w 1461573"/>
                <a:gd name="connsiteY2" fmla="*/ 0 h 829455"/>
                <a:gd name="connsiteX3" fmla="*/ 1461574 w 1461573"/>
                <a:gd name="connsiteY3" fmla="*/ 82946 h 829455"/>
                <a:gd name="connsiteX4" fmla="*/ 1461573 w 1461573"/>
                <a:gd name="connsiteY4" fmla="*/ 746510 h 829455"/>
                <a:gd name="connsiteX5" fmla="*/ 1378627 w 1461573"/>
                <a:gd name="connsiteY5" fmla="*/ 829456 h 829455"/>
                <a:gd name="connsiteX6" fmla="*/ 82946 w 1461573"/>
                <a:gd name="connsiteY6" fmla="*/ 829455 h 829455"/>
                <a:gd name="connsiteX7" fmla="*/ 0 w 1461573"/>
                <a:gd name="connsiteY7" fmla="*/ 746509 h 829455"/>
                <a:gd name="connsiteX8" fmla="*/ 0 w 1461573"/>
                <a:gd name="connsiteY8" fmla="*/ 82946 h 829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1573" h="829455">
                  <a:moveTo>
                    <a:pt x="0" y="82946"/>
                  </a:moveTo>
                  <a:cubicBezTo>
                    <a:pt x="0" y="37136"/>
                    <a:pt x="37136" y="0"/>
                    <a:pt x="82946" y="0"/>
                  </a:cubicBezTo>
                  <a:lnTo>
                    <a:pt x="1378628" y="0"/>
                  </a:lnTo>
                  <a:cubicBezTo>
                    <a:pt x="1424438" y="0"/>
                    <a:pt x="1461574" y="37136"/>
                    <a:pt x="1461574" y="82946"/>
                  </a:cubicBezTo>
                  <a:cubicBezTo>
                    <a:pt x="1461574" y="304134"/>
                    <a:pt x="1461573" y="525322"/>
                    <a:pt x="1461573" y="746510"/>
                  </a:cubicBezTo>
                  <a:cubicBezTo>
                    <a:pt x="1461573" y="792320"/>
                    <a:pt x="1424437" y="829456"/>
                    <a:pt x="1378627" y="829456"/>
                  </a:cubicBezTo>
                  <a:lnTo>
                    <a:pt x="82946" y="829455"/>
                  </a:lnTo>
                  <a:cubicBezTo>
                    <a:pt x="37136" y="829455"/>
                    <a:pt x="0" y="792319"/>
                    <a:pt x="0" y="746509"/>
                  </a:cubicBezTo>
                  <a:lnTo>
                    <a:pt x="0" y="82946"/>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0014" tIns="70014" rIns="70014" bIns="70014" numCol="1" spcCol="1270" anchor="ctr" anchorCtr="0">
              <a:noAutofit/>
            </a:bodyPr>
            <a:lstStyle/>
            <a:p>
              <a:pPr algn="ctr" defTabSz="533400" fontAlgn="base">
                <a:lnSpc>
                  <a:spcPct val="90000"/>
                </a:lnSpc>
                <a:spcBef>
                  <a:spcPct val="0"/>
                </a:spcBef>
                <a:spcAft>
                  <a:spcPct val="35000"/>
                </a:spcAft>
              </a:pPr>
              <a:r>
                <a:rPr lang="en-US" sz="1200" dirty="0" smtClean="0">
                  <a:solidFill>
                    <a:srgbClr val="333333">
                      <a:hueOff val="0"/>
                      <a:satOff val="0"/>
                      <a:lumOff val="0"/>
                      <a:alphaOff val="0"/>
                    </a:srgbClr>
                  </a:solidFill>
                </a:rPr>
                <a:t>Identify new channels to use for recruiting</a:t>
              </a:r>
              <a:endParaRPr lang="en-US" sz="1200" dirty="0">
                <a:solidFill>
                  <a:srgbClr val="333333">
                    <a:hueOff val="0"/>
                    <a:satOff val="0"/>
                    <a:lumOff val="0"/>
                    <a:alphaOff val="0"/>
                  </a:srgbClr>
                </a:solidFill>
              </a:endParaRPr>
            </a:p>
          </p:txBody>
        </p:sp>
        <p:sp>
          <p:nvSpPr>
            <p:cNvPr id="30" name="Rounded Rectangle 29"/>
            <p:cNvSpPr/>
            <p:nvPr/>
          </p:nvSpPr>
          <p:spPr>
            <a:xfrm>
              <a:off x="361902" y="5092459"/>
              <a:ext cx="1533990" cy="829455"/>
            </a:xfrm>
            <a:prstGeom prst="roundRect">
              <a:avLst>
                <a:gd name="adj" fmla="val 10000"/>
              </a:avLst>
            </a:prstGeom>
            <a:solidFill>
              <a:schemeClr val="accent1">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1" name="Freeform 30"/>
            <p:cNvSpPr/>
            <p:nvPr/>
          </p:nvSpPr>
          <p:spPr>
            <a:xfrm>
              <a:off x="465982" y="5191335"/>
              <a:ext cx="1533990" cy="902661"/>
            </a:xfrm>
            <a:custGeom>
              <a:avLst/>
              <a:gdLst>
                <a:gd name="connsiteX0" fmla="*/ 0 w 1533990"/>
                <a:gd name="connsiteY0" fmla="*/ 82946 h 829455"/>
                <a:gd name="connsiteX1" fmla="*/ 82946 w 1533990"/>
                <a:gd name="connsiteY1" fmla="*/ 0 h 829455"/>
                <a:gd name="connsiteX2" fmla="*/ 1451045 w 1533990"/>
                <a:gd name="connsiteY2" fmla="*/ 0 h 829455"/>
                <a:gd name="connsiteX3" fmla="*/ 1533991 w 1533990"/>
                <a:gd name="connsiteY3" fmla="*/ 82946 h 829455"/>
                <a:gd name="connsiteX4" fmla="*/ 1533990 w 1533990"/>
                <a:gd name="connsiteY4" fmla="*/ 746510 h 829455"/>
                <a:gd name="connsiteX5" fmla="*/ 1451044 w 1533990"/>
                <a:gd name="connsiteY5" fmla="*/ 829456 h 829455"/>
                <a:gd name="connsiteX6" fmla="*/ 82946 w 1533990"/>
                <a:gd name="connsiteY6" fmla="*/ 829455 h 829455"/>
                <a:gd name="connsiteX7" fmla="*/ 0 w 1533990"/>
                <a:gd name="connsiteY7" fmla="*/ 746509 h 829455"/>
                <a:gd name="connsiteX8" fmla="*/ 0 w 1533990"/>
                <a:gd name="connsiteY8" fmla="*/ 82946 h 829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3990" h="829455">
                  <a:moveTo>
                    <a:pt x="0" y="82946"/>
                  </a:moveTo>
                  <a:cubicBezTo>
                    <a:pt x="0" y="37136"/>
                    <a:pt x="37136" y="0"/>
                    <a:pt x="82946" y="0"/>
                  </a:cubicBezTo>
                  <a:lnTo>
                    <a:pt x="1451045" y="0"/>
                  </a:lnTo>
                  <a:cubicBezTo>
                    <a:pt x="1496855" y="0"/>
                    <a:pt x="1533991" y="37136"/>
                    <a:pt x="1533991" y="82946"/>
                  </a:cubicBezTo>
                  <a:cubicBezTo>
                    <a:pt x="1533991" y="304134"/>
                    <a:pt x="1533990" y="525322"/>
                    <a:pt x="1533990" y="746510"/>
                  </a:cubicBezTo>
                  <a:cubicBezTo>
                    <a:pt x="1533990" y="792320"/>
                    <a:pt x="1496854" y="829456"/>
                    <a:pt x="1451044" y="829456"/>
                  </a:cubicBezTo>
                  <a:lnTo>
                    <a:pt x="82946" y="829455"/>
                  </a:lnTo>
                  <a:cubicBezTo>
                    <a:pt x="37136" y="829455"/>
                    <a:pt x="0" y="792319"/>
                    <a:pt x="0" y="746509"/>
                  </a:cubicBezTo>
                  <a:lnTo>
                    <a:pt x="0" y="82946"/>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0014" tIns="70014" rIns="70014" bIns="70014" numCol="1" spcCol="1270" anchor="ctr" anchorCtr="0">
              <a:noAutofit/>
            </a:bodyPr>
            <a:lstStyle/>
            <a:p>
              <a:pPr algn="ctr" defTabSz="533400" fontAlgn="base">
                <a:lnSpc>
                  <a:spcPct val="90000"/>
                </a:lnSpc>
                <a:spcBef>
                  <a:spcPct val="0"/>
                </a:spcBef>
                <a:spcAft>
                  <a:spcPct val="35000"/>
                </a:spcAft>
              </a:pPr>
              <a:r>
                <a:rPr lang="en-US" sz="1200" dirty="0" smtClean="0">
                  <a:solidFill>
                    <a:srgbClr val="333333">
                      <a:hueOff val="0"/>
                      <a:satOff val="0"/>
                      <a:lumOff val="0"/>
                      <a:alphaOff val="0"/>
                    </a:srgbClr>
                  </a:solidFill>
                </a:rPr>
                <a:t>Create a Twitter account for recruiting</a:t>
              </a:r>
              <a:endParaRPr lang="en-US" sz="1200" dirty="0">
                <a:solidFill>
                  <a:srgbClr val="333333">
                    <a:hueOff val="0"/>
                    <a:satOff val="0"/>
                    <a:lumOff val="0"/>
                    <a:alphaOff val="0"/>
                  </a:srgbClr>
                </a:solidFill>
              </a:endParaRPr>
            </a:p>
          </p:txBody>
        </p:sp>
        <p:sp>
          <p:nvSpPr>
            <p:cNvPr id="32" name="Rounded Rectangle 31"/>
            <p:cNvSpPr/>
            <p:nvPr/>
          </p:nvSpPr>
          <p:spPr>
            <a:xfrm>
              <a:off x="2120772" y="2888693"/>
              <a:ext cx="1586831" cy="829455"/>
            </a:xfrm>
            <a:prstGeom prst="roundRect">
              <a:avLst>
                <a:gd name="adj" fmla="val 10000"/>
              </a:avLst>
            </a:prstGeom>
            <a:solidFill>
              <a:schemeClr val="accent1">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3" name="Freeform 32"/>
            <p:cNvSpPr/>
            <p:nvPr/>
          </p:nvSpPr>
          <p:spPr>
            <a:xfrm>
              <a:off x="2224852" y="2987568"/>
              <a:ext cx="1586831" cy="829455"/>
            </a:xfrm>
            <a:custGeom>
              <a:avLst/>
              <a:gdLst>
                <a:gd name="connsiteX0" fmla="*/ 0 w 1586831"/>
                <a:gd name="connsiteY0" fmla="*/ 82946 h 829455"/>
                <a:gd name="connsiteX1" fmla="*/ 82946 w 1586831"/>
                <a:gd name="connsiteY1" fmla="*/ 0 h 829455"/>
                <a:gd name="connsiteX2" fmla="*/ 1503886 w 1586831"/>
                <a:gd name="connsiteY2" fmla="*/ 0 h 829455"/>
                <a:gd name="connsiteX3" fmla="*/ 1586832 w 1586831"/>
                <a:gd name="connsiteY3" fmla="*/ 82946 h 829455"/>
                <a:gd name="connsiteX4" fmla="*/ 1586831 w 1586831"/>
                <a:gd name="connsiteY4" fmla="*/ 746510 h 829455"/>
                <a:gd name="connsiteX5" fmla="*/ 1503885 w 1586831"/>
                <a:gd name="connsiteY5" fmla="*/ 829456 h 829455"/>
                <a:gd name="connsiteX6" fmla="*/ 82946 w 1586831"/>
                <a:gd name="connsiteY6" fmla="*/ 829455 h 829455"/>
                <a:gd name="connsiteX7" fmla="*/ 0 w 1586831"/>
                <a:gd name="connsiteY7" fmla="*/ 746509 h 829455"/>
                <a:gd name="connsiteX8" fmla="*/ 0 w 1586831"/>
                <a:gd name="connsiteY8" fmla="*/ 82946 h 829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6831" h="829455">
                  <a:moveTo>
                    <a:pt x="0" y="82946"/>
                  </a:moveTo>
                  <a:cubicBezTo>
                    <a:pt x="0" y="37136"/>
                    <a:pt x="37136" y="0"/>
                    <a:pt x="82946" y="0"/>
                  </a:cubicBezTo>
                  <a:lnTo>
                    <a:pt x="1503886" y="0"/>
                  </a:lnTo>
                  <a:cubicBezTo>
                    <a:pt x="1549696" y="0"/>
                    <a:pt x="1586832" y="37136"/>
                    <a:pt x="1586832" y="82946"/>
                  </a:cubicBezTo>
                  <a:cubicBezTo>
                    <a:pt x="1586832" y="304134"/>
                    <a:pt x="1586831" y="525322"/>
                    <a:pt x="1586831" y="746510"/>
                  </a:cubicBezTo>
                  <a:cubicBezTo>
                    <a:pt x="1586831" y="792320"/>
                    <a:pt x="1549695" y="829456"/>
                    <a:pt x="1503885" y="829456"/>
                  </a:cubicBezTo>
                  <a:lnTo>
                    <a:pt x="82946" y="829455"/>
                  </a:lnTo>
                  <a:cubicBezTo>
                    <a:pt x="37136" y="829455"/>
                    <a:pt x="0" y="792319"/>
                    <a:pt x="0" y="746509"/>
                  </a:cubicBezTo>
                  <a:lnTo>
                    <a:pt x="0" y="82946"/>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0014" tIns="70014" rIns="70014" bIns="70014" numCol="1" spcCol="1270" anchor="ctr" anchorCtr="0">
              <a:noAutofit/>
            </a:bodyPr>
            <a:lstStyle/>
            <a:p>
              <a:pPr algn="ctr" defTabSz="533400" fontAlgn="base">
                <a:lnSpc>
                  <a:spcPct val="90000"/>
                </a:lnSpc>
                <a:spcBef>
                  <a:spcPct val="0"/>
                </a:spcBef>
                <a:spcAft>
                  <a:spcPct val="35000"/>
                </a:spcAft>
              </a:pPr>
              <a:r>
                <a:rPr lang="en-US" sz="1200" b="1" dirty="0" smtClean="0">
                  <a:solidFill>
                    <a:srgbClr val="333333">
                      <a:hueOff val="0"/>
                      <a:satOff val="0"/>
                      <a:lumOff val="0"/>
                      <a:alphaOff val="0"/>
                    </a:srgbClr>
                  </a:solidFill>
                </a:rPr>
                <a:t>Employer Brand: </a:t>
              </a:r>
              <a:br>
                <a:rPr lang="en-US" sz="1200" b="1" dirty="0" smtClean="0">
                  <a:solidFill>
                    <a:srgbClr val="333333">
                      <a:hueOff val="0"/>
                      <a:satOff val="0"/>
                      <a:lumOff val="0"/>
                      <a:alphaOff val="0"/>
                    </a:srgbClr>
                  </a:solidFill>
                </a:rPr>
              </a:br>
              <a:r>
                <a:rPr lang="en-US" sz="1200" dirty="0" smtClean="0">
                  <a:solidFill>
                    <a:srgbClr val="333333">
                      <a:hueOff val="0"/>
                      <a:satOff val="0"/>
                      <a:lumOff val="0"/>
                      <a:alphaOff val="0"/>
                    </a:srgbClr>
                  </a:solidFill>
                </a:rPr>
                <a:t>Increase brand awareness</a:t>
              </a:r>
              <a:endParaRPr lang="en-US" sz="1200" dirty="0">
                <a:solidFill>
                  <a:srgbClr val="333333">
                    <a:hueOff val="0"/>
                    <a:satOff val="0"/>
                    <a:lumOff val="0"/>
                    <a:alphaOff val="0"/>
                  </a:srgbClr>
                </a:solidFill>
              </a:endParaRPr>
            </a:p>
          </p:txBody>
        </p:sp>
        <p:sp>
          <p:nvSpPr>
            <p:cNvPr id="34" name="Rounded Rectangle 33"/>
            <p:cNvSpPr/>
            <p:nvPr/>
          </p:nvSpPr>
          <p:spPr>
            <a:xfrm>
              <a:off x="2146939" y="3990576"/>
              <a:ext cx="1534496" cy="829455"/>
            </a:xfrm>
            <a:prstGeom prst="roundRect">
              <a:avLst>
                <a:gd name="adj" fmla="val 10000"/>
              </a:avLst>
            </a:prstGeom>
            <a:solidFill>
              <a:schemeClr val="accent1">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5" name="Freeform 34"/>
            <p:cNvSpPr/>
            <p:nvPr/>
          </p:nvSpPr>
          <p:spPr>
            <a:xfrm>
              <a:off x="2251019" y="4089452"/>
              <a:ext cx="1534496" cy="829455"/>
            </a:xfrm>
            <a:custGeom>
              <a:avLst/>
              <a:gdLst>
                <a:gd name="connsiteX0" fmla="*/ 0 w 1534496"/>
                <a:gd name="connsiteY0" fmla="*/ 82946 h 829455"/>
                <a:gd name="connsiteX1" fmla="*/ 82946 w 1534496"/>
                <a:gd name="connsiteY1" fmla="*/ 0 h 829455"/>
                <a:gd name="connsiteX2" fmla="*/ 1451551 w 1534496"/>
                <a:gd name="connsiteY2" fmla="*/ 0 h 829455"/>
                <a:gd name="connsiteX3" fmla="*/ 1534497 w 1534496"/>
                <a:gd name="connsiteY3" fmla="*/ 82946 h 829455"/>
                <a:gd name="connsiteX4" fmla="*/ 1534496 w 1534496"/>
                <a:gd name="connsiteY4" fmla="*/ 746510 h 829455"/>
                <a:gd name="connsiteX5" fmla="*/ 1451550 w 1534496"/>
                <a:gd name="connsiteY5" fmla="*/ 829456 h 829455"/>
                <a:gd name="connsiteX6" fmla="*/ 82946 w 1534496"/>
                <a:gd name="connsiteY6" fmla="*/ 829455 h 829455"/>
                <a:gd name="connsiteX7" fmla="*/ 0 w 1534496"/>
                <a:gd name="connsiteY7" fmla="*/ 746509 h 829455"/>
                <a:gd name="connsiteX8" fmla="*/ 0 w 1534496"/>
                <a:gd name="connsiteY8" fmla="*/ 82946 h 829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4496" h="829455">
                  <a:moveTo>
                    <a:pt x="0" y="82946"/>
                  </a:moveTo>
                  <a:cubicBezTo>
                    <a:pt x="0" y="37136"/>
                    <a:pt x="37136" y="0"/>
                    <a:pt x="82946" y="0"/>
                  </a:cubicBezTo>
                  <a:lnTo>
                    <a:pt x="1451551" y="0"/>
                  </a:lnTo>
                  <a:cubicBezTo>
                    <a:pt x="1497361" y="0"/>
                    <a:pt x="1534497" y="37136"/>
                    <a:pt x="1534497" y="82946"/>
                  </a:cubicBezTo>
                  <a:cubicBezTo>
                    <a:pt x="1534497" y="304134"/>
                    <a:pt x="1534496" y="525322"/>
                    <a:pt x="1534496" y="746510"/>
                  </a:cubicBezTo>
                  <a:cubicBezTo>
                    <a:pt x="1534496" y="792320"/>
                    <a:pt x="1497360" y="829456"/>
                    <a:pt x="1451550" y="829456"/>
                  </a:cubicBezTo>
                  <a:lnTo>
                    <a:pt x="82946" y="829455"/>
                  </a:lnTo>
                  <a:cubicBezTo>
                    <a:pt x="37136" y="829455"/>
                    <a:pt x="0" y="792319"/>
                    <a:pt x="0" y="746509"/>
                  </a:cubicBezTo>
                  <a:lnTo>
                    <a:pt x="0" y="82946"/>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0014" tIns="70014" rIns="70014" bIns="70014" numCol="1" spcCol="1270" anchor="ctr" anchorCtr="0">
              <a:noAutofit/>
            </a:bodyPr>
            <a:lstStyle/>
            <a:p>
              <a:pPr algn="ctr" defTabSz="533400" fontAlgn="base">
                <a:lnSpc>
                  <a:spcPct val="90000"/>
                </a:lnSpc>
                <a:spcBef>
                  <a:spcPct val="0"/>
                </a:spcBef>
                <a:spcAft>
                  <a:spcPct val="35000"/>
                </a:spcAft>
              </a:pPr>
              <a:r>
                <a:rPr lang="en-US" sz="1200" dirty="0" smtClean="0">
                  <a:solidFill>
                    <a:srgbClr val="333333">
                      <a:hueOff val="0"/>
                      <a:satOff val="0"/>
                      <a:lumOff val="0"/>
                      <a:alphaOff val="0"/>
                    </a:srgbClr>
                  </a:solidFill>
                </a:rPr>
                <a:t>Identify content to sell employer value proposition (EVP)</a:t>
              </a:r>
              <a:endParaRPr lang="en-US" sz="1200" dirty="0">
                <a:solidFill>
                  <a:srgbClr val="333333">
                    <a:hueOff val="0"/>
                    <a:satOff val="0"/>
                    <a:lumOff val="0"/>
                    <a:alphaOff val="0"/>
                  </a:srgbClr>
                </a:solidFill>
              </a:endParaRPr>
            </a:p>
          </p:txBody>
        </p:sp>
        <p:sp>
          <p:nvSpPr>
            <p:cNvPr id="36" name="Rounded Rectangle 35"/>
            <p:cNvSpPr/>
            <p:nvPr/>
          </p:nvSpPr>
          <p:spPr>
            <a:xfrm>
              <a:off x="2104052" y="5092459"/>
              <a:ext cx="1620271" cy="829455"/>
            </a:xfrm>
            <a:prstGeom prst="roundRect">
              <a:avLst>
                <a:gd name="adj" fmla="val 10000"/>
              </a:avLst>
            </a:prstGeom>
            <a:solidFill>
              <a:schemeClr val="accent1">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7" name="Freeform 36"/>
            <p:cNvSpPr/>
            <p:nvPr/>
          </p:nvSpPr>
          <p:spPr>
            <a:xfrm>
              <a:off x="2208131" y="5191335"/>
              <a:ext cx="1620271" cy="904131"/>
            </a:xfrm>
            <a:custGeom>
              <a:avLst/>
              <a:gdLst>
                <a:gd name="connsiteX0" fmla="*/ 0 w 1620271"/>
                <a:gd name="connsiteY0" fmla="*/ 82946 h 829455"/>
                <a:gd name="connsiteX1" fmla="*/ 82946 w 1620271"/>
                <a:gd name="connsiteY1" fmla="*/ 0 h 829455"/>
                <a:gd name="connsiteX2" fmla="*/ 1537326 w 1620271"/>
                <a:gd name="connsiteY2" fmla="*/ 0 h 829455"/>
                <a:gd name="connsiteX3" fmla="*/ 1620272 w 1620271"/>
                <a:gd name="connsiteY3" fmla="*/ 82946 h 829455"/>
                <a:gd name="connsiteX4" fmla="*/ 1620271 w 1620271"/>
                <a:gd name="connsiteY4" fmla="*/ 746510 h 829455"/>
                <a:gd name="connsiteX5" fmla="*/ 1537325 w 1620271"/>
                <a:gd name="connsiteY5" fmla="*/ 829456 h 829455"/>
                <a:gd name="connsiteX6" fmla="*/ 82946 w 1620271"/>
                <a:gd name="connsiteY6" fmla="*/ 829455 h 829455"/>
                <a:gd name="connsiteX7" fmla="*/ 0 w 1620271"/>
                <a:gd name="connsiteY7" fmla="*/ 746509 h 829455"/>
                <a:gd name="connsiteX8" fmla="*/ 0 w 1620271"/>
                <a:gd name="connsiteY8" fmla="*/ 82946 h 829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0271" h="829455">
                  <a:moveTo>
                    <a:pt x="0" y="82946"/>
                  </a:moveTo>
                  <a:cubicBezTo>
                    <a:pt x="0" y="37136"/>
                    <a:pt x="37136" y="0"/>
                    <a:pt x="82946" y="0"/>
                  </a:cubicBezTo>
                  <a:lnTo>
                    <a:pt x="1537326" y="0"/>
                  </a:lnTo>
                  <a:cubicBezTo>
                    <a:pt x="1583136" y="0"/>
                    <a:pt x="1620272" y="37136"/>
                    <a:pt x="1620272" y="82946"/>
                  </a:cubicBezTo>
                  <a:cubicBezTo>
                    <a:pt x="1620272" y="304134"/>
                    <a:pt x="1620271" y="525322"/>
                    <a:pt x="1620271" y="746510"/>
                  </a:cubicBezTo>
                  <a:cubicBezTo>
                    <a:pt x="1620271" y="792320"/>
                    <a:pt x="1583135" y="829456"/>
                    <a:pt x="1537325" y="829456"/>
                  </a:cubicBezTo>
                  <a:lnTo>
                    <a:pt x="82946" y="829455"/>
                  </a:lnTo>
                  <a:cubicBezTo>
                    <a:pt x="37136" y="829455"/>
                    <a:pt x="0" y="792319"/>
                    <a:pt x="0" y="746509"/>
                  </a:cubicBezTo>
                  <a:lnTo>
                    <a:pt x="0" y="82946"/>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0014" tIns="70014" rIns="70014" bIns="70014" numCol="1" spcCol="1270" anchor="ctr" anchorCtr="0">
              <a:noAutofit/>
            </a:bodyPr>
            <a:lstStyle/>
            <a:p>
              <a:pPr algn="ctr" defTabSz="533400" fontAlgn="base">
                <a:lnSpc>
                  <a:spcPct val="90000"/>
                </a:lnSpc>
                <a:spcBef>
                  <a:spcPct val="0"/>
                </a:spcBef>
                <a:spcAft>
                  <a:spcPct val="35000"/>
                </a:spcAft>
              </a:pPr>
              <a:r>
                <a:rPr lang="en-US" sz="1200" dirty="0" smtClean="0">
                  <a:solidFill>
                    <a:srgbClr val="333333">
                      <a:hueOff val="0"/>
                      <a:satOff val="0"/>
                      <a:lumOff val="0"/>
                      <a:alphaOff val="0"/>
                    </a:srgbClr>
                  </a:solidFill>
                </a:rPr>
                <a:t>Share content to sell EVP 1-2 times       per day, per channel</a:t>
              </a:r>
              <a:endParaRPr lang="en-US" sz="1200" dirty="0">
                <a:solidFill>
                  <a:srgbClr val="333333">
                    <a:hueOff val="0"/>
                    <a:satOff val="0"/>
                    <a:lumOff val="0"/>
                    <a:alphaOff val="0"/>
                  </a:srgbClr>
                </a:solidFill>
              </a:endParaRPr>
            </a:p>
          </p:txBody>
        </p:sp>
        <p:sp>
          <p:nvSpPr>
            <p:cNvPr id="38" name="Rounded Rectangle 37"/>
            <p:cNvSpPr/>
            <p:nvPr/>
          </p:nvSpPr>
          <p:spPr>
            <a:xfrm>
              <a:off x="3915762" y="2888693"/>
              <a:ext cx="1593903" cy="829455"/>
            </a:xfrm>
            <a:prstGeom prst="roundRect">
              <a:avLst>
                <a:gd name="adj" fmla="val 10000"/>
              </a:avLst>
            </a:prstGeom>
            <a:solidFill>
              <a:schemeClr val="accent1">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9" name="Freeform 38"/>
            <p:cNvSpPr/>
            <p:nvPr/>
          </p:nvSpPr>
          <p:spPr>
            <a:xfrm>
              <a:off x="4019841" y="2987568"/>
              <a:ext cx="1593903" cy="829455"/>
            </a:xfrm>
            <a:custGeom>
              <a:avLst/>
              <a:gdLst>
                <a:gd name="connsiteX0" fmla="*/ 0 w 1593903"/>
                <a:gd name="connsiteY0" fmla="*/ 82946 h 829455"/>
                <a:gd name="connsiteX1" fmla="*/ 82946 w 1593903"/>
                <a:gd name="connsiteY1" fmla="*/ 0 h 829455"/>
                <a:gd name="connsiteX2" fmla="*/ 1510958 w 1593903"/>
                <a:gd name="connsiteY2" fmla="*/ 0 h 829455"/>
                <a:gd name="connsiteX3" fmla="*/ 1593904 w 1593903"/>
                <a:gd name="connsiteY3" fmla="*/ 82946 h 829455"/>
                <a:gd name="connsiteX4" fmla="*/ 1593903 w 1593903"/>
                <a:gd name="connsiteY4" fmla="*/ 746510 h 829455"/>
                <a:gd name="connsiteX5" fmla="*/ 1510957 w 1593903"/>
                <a:gd name="connsiteY5" fmla="*/ 829456 h 829455"/>
                <a:gd name="connsiteX6" fmla="*/ 82946 w 1593903"/>
                <a:gd name="connsiteY6" fmla="*/ 829455 h 829455"/>
                <a:gd name="connsiteX7" fmla="*/ 0 w 1593903"/>
                <a:gd name="connsiteY7" fmla="*/ 746509 h 829455"/>
                <a:gd name="connsiteX8" fmla="*/ 0 w 1593903"/>
                <a:gd name="connsiteY8" fmla="*/ 82946 h 829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3903" h="829455">
                  <a:moveTo>
                    <a:pt x="0" y="82946"/>
                  </a:moveTo>
                  <a:cubicBezTo>
                    <a:pt x="0" y="37136"/>
                    <a:pt x="37136" y="0"/>
                    <a:pt x="82946" y="0"/>
                  </a:cubicBezTo>
                  <a:lnTo>
                    <a:pt x="1510958" y="0"/>
                  </a:lnTo>
                  <a:cubicBezTo>
                    <a:pt x="1556768" y="0"/>
                    <a:pt x="1593904" y="37136"/>
                    <a:pt x="1593904" y="82946"/>
                  </a:cubicBezTo>
                  <a:cubicBezTo>
                    <a:pt x="1593904" y="304134"/>
                    <a:pt x="1593903" y="525322"/>
                    <a:pt x="1593903" y="746510"/>
                  </a:cubicBezTo>
                  <a:cubicBezTo>
                    <a:pt x="1593903" y="792320"/>
                    <a:pt x="1556767" y="829456"/>
                    <a:pt x="1510957" y="829456"/>
                  </a:cubicBezTo>
                  <a:lnTo>
                    <a:pt x="82946" y="829455"/>
                  </a:lnTo>
                  <a:cubicBezTo>
                    <a:pt x="37136" y="829455"/>
                    <a:pt x="0" y="792319"/>
                    <a:pt x="0" y="746509"/>
                  </a:cubicBezTo>
                  <a:lnTo>
                    <a:pt x="0" y="82946"/>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0014" tIns="70014" rIns="70014" bIns="70014" numCol="1" spcCol="1270" anchor="ctr" anchorCtr="0">
              <a:noAutofit/>
            </a:bodyPr>
            <a:lstStyle/>
            <a:p>
              <a:pPr algn="ctr" defTabSz="533400" fontAlgn="base">
                <a:lnSpc>
                  <a:spcPct val="90000"/>
                </a:lnSpc>
                <a:spcBef>
                  <a:spcPct val="0"/>
                </a:spcBef>
                <a:spcAft>
                  <a:spcPct val="35000"/>
                </a:spcAft>
              </a:pPr>
              <a:r>
                <a:rPr lang="en-US" sz="1200" b="1" dirty="0" smtClean="0">
                  <a:solidFill>
                    <a:srgbClr val="333333">
                      <a:hueOff val="0"/>
                      <a:satOff val="0"/>
                      <a:lumOff val="0"/>
                      <a:alphaOff val="0"/>
                    </a:srgbClr>
                  </a:solidFill>
                </a:rPr>
                <a:t>Professional Development: </a:t>
              </a:r>
              <a:r>
                <a:rPr lang="en-US" sz="1200" dirty="0" smtClean="0">
                  <a:solidFill>
                    <a:srgbClr val="333333">
                      <a:hueOff val="0"/>
                      <a:satOff val="0"/>
                      <a:lumOff val="0"/>
                      <a:alphaOff val="0"/>
                    </a:srgbClr>
                  </a:solidFill>
                </a:rPr>
                <a:t>Increase recruiter personal brands</a:t>
              </a:r>
              <a:endParaRPr lang="en-US" sz="1200" dirty="0">
                <a:solidFill>
                  <a:srgbClr val="333333">
                    <a:hueOff val="0"/>
                    <a:satOff val="0"/>
                    <a:lumOff val="0"/>
                    <a:alphaOff val="0"/>
                  </a:srgbClr>
                </a:solidFill>
              </a:endParaRPr>
            </a:p>
          </p:txBody>
        </p:sp>
        <p:sp>
          <p:nvSpPr>
            <p:cNvPr id="40" name="Rounded Rectangle 39"/>
            <p:cNvSpPr/>
            <p:nvPr/>
          </p:nvSpPr>
          <p:spPr>
            <a:xfrm>
              <a:off x="3916034" y="3990576"/>
              <a:ext cx="1593359" cy="829455"/>
            </a:xfrm>
            <a:prstGeom prst="roundRect">
              <a:avLst>
                <a:gd name="adj" fmla="val 10000"/>
              </a:avLst>
            </a:prstGeom>
            <a:solidFill>
              <a:schemeClr val="accent1">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1" name="Freeform 40"/>
            <p:cNvSpPr/>
            <p:nvPr/>
          </p:nvSpPr>
          <p:spPr>
            <a:xfrm>
              <a:off x="4020113" y="4089452"/>
              <a:ext cx="1593359" cy="829455"/>
            </a:xfrm>
            <a:custGeom>
              <a:avLst/>
              <a:gdLst>
                <a:gd name="connsiteX0" fmla="*/ 0 w 1593359"/>
                <a:gd name="connsiteY0" fmla="*/ 82946 h 829455"/>
                <a:gd name="connsiteX1" fmla="*/ 82946 w 1593359"/>
                <a:gd name="connsiteY1" fmla="*/ 0 h 829455"/>
                <a:gd name="connsiteX2" fmla="*/ 1510414 w 1593359"/>
                <a:gd name="connsiteY2" fmla="*/ 0 h 829455"/>
                <a:gd name="connsiteX3" fmla="*/ 1593360 w 1593359"/>
                <a:gd name="connsiteY3" fmla="*/ 82946 h 829455"/>
                <a:gd name="connsiteX4" fmla="*/ 1593359 w 1593359"/>
                <a:gd name="connsiteY4" fmla="*/ 746510 h 829455"/>
                <a:gd name="connsiteX5" fmla="*/ 1510413 w 1593359"/>
                <a:gd name="connsiteY5" fmla="*/ 829456 h 829455"/>
                <a:gd name="connsiteX6" fmla="*/ 82946 w 1593359"/>
                <a:gd name="connsiteY6" fmla="*/ 829455 h 829455"/>
                <a:gd name="connsiteX7" fmla="*/ 0 w 1593359"/>
                <a:gd name="connsiteY7" fmla="*/ 746509 h 829455"/>
                <a:gd name="connsiteX8" fmla="*/ 0 w 1593359"/>
                <a:gd name="connsiteY8" fmla="*/ 82946 h 829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3359" h="829455">
                  <a:moveTo>
                    <a:pt x="0" y="82946"/>
                  </a:moveTo>
                  <a:cubicBezTo>
                    <a:pt x="0" y="37136"/>
                    <a:pt x="37136" y="0"/>
                    <a:pt x="82946" y="0"/>
                  </a:cubicBezTo>
                  <a:lnTo>
                    <a:pt x="1510414" y="0"/>
                  </a:lnTo>
                  <a:cubicBezTo>
                    <a:pt x="1556224" y="0"/>
                    <a:pt x="1593360" y="37136"/>
                    <a:pt x="1593360" y="82946"/>
                  </a:cubicBezTo>
                  <a:cubicBezTo>
                    <a:pt x="1593360" y="304134"/>
                    <a:pt x="1593359" y="525322"/>
                    <a:pt x="1593359" y="746510"/>
                  </a:cubicBezTo>
                  <a:cubicBezTo>
                    <a:pt x="1593359" y="792320"/>
                    <a:pt x="1556223" y="829456"/>
                    <a:pt x="1510413" y="829456"/>
                  </a:cubicBezTo>
                  <a:lnTo>
                    <a:pt x="82946" y="829455"/>
                  </a:lnTo>
                  <a:cubicBezTo>
                    <a:pt x="37136" y="829455"/>
                    <a:pt x="0" y="792319"/>
                    <a:pt x="0" y="746509"/>
                  </a:cubicBezTo>
                  <a:lnTo>
                    <a:pt x="0" y="82946"/>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0014" tIns="70014" rIns="70014" bIns="70014" numCol="1" spcCol="1270" anchor="ctr" anchorCtr="0">
              <a:noAutofit/>
            </a:bodyPr>
            <a:lstStyle/>
            <a:p>
              <a:pPr algn="ctr" defTabSz="533400" fontAlgn="base">
                <a:lnSpc>
                  <a:spcPct val="90000"/>
                </a:lnSpc>
                <a:spcBef>
                  <a:spcPct val="0"/>
                </a:spcBef>
                <a:spcAft>
                  <a:spcPct val="35000"/>
                </a:spcAft>
              </a:pPr>
              <a:r>
                <a:rPr lang="en-US" sz="1200" dirty="0" smtClean="0">
                  <a:solidFill>
                    <a:srgbClr val="333333">
                      <a:hueOff val="0"/>
                      <a:satOff val="0"/>
                      <a:lumOff val="0"/>
                      <a:alphaOff val="0"/>
                    </a:srgbClr>
                  </a:solidFill>
                </a:rPr>
                <a:t>Create &amp; maintain profile on LinkedIn</a:t>
              </a:r>
              <a:endParaRPr lang="en-US" sz="1200" dirty="0">
                <a:solidFill>
                  <a:srgbClr val="333333">
                    <a:hueOff val="0"/>
                    <a:satOff val="0"/>
                    <a:lumOff val="0"/>
                    <a:alphaOff val="0"/>
                  </a:srgbClr>
                </a:solidFill>
              </a:endParaRPr>
            </a:p>
          </p:txBody>
        </p:sp>
        <p:sp>
          <p:nvSpPr>
            <p:cNvPr id="42" name="Rounded Rectangle 41"/>
            <p:cNvSpPr/>
            <p:nvPr/>
          </p:nvSpPr>
          <p:spPr>
            <a:xfrm>
              <a:off x="3937639" y="5092459"/>
              <a:ext cx="1550149" cy="829455"/>
            </a:xfrm>
            <a:prstGeom prst="roundRect">
              <a:avLst>
                <a:gd name="adj" fmla="val 10000"/>
              </a:avLst>
            </a:prstGeom>
            <a:solidFill>
              <a:schemeClr val="accent1">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3" name="Freeform 42"/>
            <p:cNvSpPr/>
            <p:nvPr/>
          </p:nvSpPr>
          <p:spPr>
            <a:xfrm>
              <a:off x="4041718" y="5191335"/>
              <a:ext cx="1550149" cy="904131"/>
            </a:xfrm>
            <a:custGeom>
              <a:avLst/>
              <a:gdLst>
                <a:gd name="connsiteX0" fmla="*/ 0 w 1550149"/>
                <a:gd name="connsiteY0" fmla="*/ 82946 h 829455"/>
                <a:gd name="connsiteX1" fmla="*/ 82946 w 1550149"/>
                <a:gd name="connsiteY1" fmla="*/ 0 h 829455"/>
                <a:gd name="connsiteX2" fmla="*/ 1467204 w 1550149"/>
                <a:gd name="connsiteY2" fmla="*/ 0 h 829455"/>
                <a:gd name="connsiteX3" fmla="*/ 1550150 w 1550149"/>
                <a:gd name="connsiteY3" fmla="*/ 82946 h 829455"/>
                <a:gd name="connsiteX4" fmla="*/ 1550149 w 1550149"/>
                <a:gd name="connsiteY4" fmla="*/ 746510 h 829455"/>
                <a:gd name="connsiteX5" fmla="*/ 1467203 w 1550149"/>
                <a:gd name="connsiteY5" fmla="*/ 829456 h 829455"/>
                <a:gd name="connsiteX6" fmla="*/ 82946 w 1550149"/>
                <a:gd name="connsiteY6" fmla="*/ 829455 h 829455"/>
                <a:gd name="connsiteX7" fmla="*/ 0 w 1550149"/>
                <a:gd name="connsiteY7" fmla="*/ 746509 h 829455"/>
                <a:gd name="connsiteX8" fmla="*/ 0 w 1550149"/>
                <a:gd name="connsiteY8" fmla="*/ 82946 h 829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0149" h="829455">
                  <a:moveTo>
                    <a:pt x="0" y="82946"/>
                  </a:moveTo>
                  <a:cubicBezTo>
                    <a:pt x="0" y="37136"/>
                    <a:pt x="37136" y="0"/>
                    <a:pt x="82946" y="0"/>
                  </a:cubicBezTo>
                  <a:lnTo>
                    <a:pt x="1467204" y="0"/>
                  </a:lnTo>
                  <a:cubicBezTo>
                    <a:pt x="1513014" y="0"/>
                    <a:pt x="1550150" y="37136"/>
                    <a:pt x="1550150" y="82946"/>
                  </a:cubicBezTo>
                  <a:cubicBezTo>
                    <a:pt x="1550150" y="304134"/>
                    <a:pt x="1550149" y="525322"/>
                    <a:pt x="1550149" y="746510"/>
                  </a:cubicBezTo>
                  <a:cubicBezTo>
                    <a:pt x="1550149" y="792320"/>
                    <a:pt x="1513013" y="829456"/>
                    <a:pt x="1467203" y="829456"/>
                  </a:cubicBezTo>
                  <a:lnTo>
                    <a:pt x="82946" y="829455"/>
                  </a:lnTo>
                  <a:cubicBezTo>
                    <a:pt x="37136" y="829455"/>
                    <a:pt x="0" y="792319"/>
                    <a:pt x="0" y="746509"/>
                  </a:cubicBezTo>
                  <a:lnTo>
                    <a:pt x="0" y="82946"/>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0014" tIns="70014" rIns="70014" bIns="70014" numCol="1" spcCol="1270" anchor="ctr" anchorCtr="0">
              <a:noAutofit/>
            </a:bodyPr>
            <a:lstStyle/>
            <a:p>
              <a:pPr algn="ctr" defTabSz="533400" fontAlgn="base">
                <a:lnSpc>
                  <a:spcPct val="90000"/>
                </a:lnSpc>
                <a:spcBef>
                  <a:spcPct val="0"/>
                </a:spcBef>
                <a:spcAft>
                  <a:spcPct val="35000"/>
                </a:spcAft>
              </a:pPr>
              <a:r>
                <a:rPr lang="en-US" sz="1200" dirty="0" smtClean="0">
                  <a:solidFill>
                    <a:srgbClr val="333333">
                      <a:hueOff val="0"/>
                      <a:satOff val="0"/>
                      <a:lumOff val="0"/>
                      <a:alphaOff val="0"/>
                    </a:srgbClr>
                  </a:solidFill>
                </a:rPr>
                <a:t>Post on LI once daily; spend 1 hour on group discussions per week</a:t>
              </a:r>
              <a:endParaRPr lang="en-US" sz="1200" dirty="0">
                <a:solidFill>
                  <a:srgbClr val="333333">
                    <a:hueOff val="0"/>
                    <a:satOff val="0"/>
                    <a:lumOff val="0"/>
                    <a:alphaOff val="0"/>
                  </a:srgbClr>
                </a:solidFill>
              </a:endParaRPr>
            </a:p>
          </p:txBody>
        </p:sp>
      </p:grpSp>
      <p:sp>
        <p:nvSpPr>
          <p:cNvPr id="11" name="Right Brace 10"/>
          <p:cNvSpPr/>
          <p:nvPr/>
        </p:nvSpPr>
        <p:spPr>
          <a:xfrm>
            <a:off x="4031940" y="1736812"/>
            <a:ext cx="360363" cy="879388"/>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dirty="0">
              <a:solidFill>
                <a:srgbClr val="333333"/>
              </a:solidFill>
              <a:latin typeface="Georgia"/>
            </a:endParaRPr>
          </a:p>
        </p:txBody>
      </p:sp>
      <p:sp>
        <p:nvSpPr>
          <p:cNvPr id="13" name="Right Brace 12"/>
          <p:cNvSpPr/>
          <p:nvPr/>
        </p:nvSpPr>
        <p:spPr>
          <a:xfrm>
            <a:off x="5885738" y="2941784"/>
            <a:ext cx="180020" cy="88326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dirty="0">
              <a:solidFill>
                <a:srgbClr val="333333"/>
              </a:solidFill>
              <a:latin typeface="Georgia"/>
            </a:endParaRPr>
          </a:p>
        </p:txBody>
      </p:sp>
      <p:sp>
        <p:nvSpPr>
          <p:cNvPr id="15" name="Right Brace 14"/>
          <p:cNvSpPr/>
          <p:nvPr/>
        </p:nvSpPr>
        <p:spPr>
          <a:xfrm>
            <a:off x="5777726" y="4148534"/>
            <a:ext cx="395647" cy="2052774"/>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dirty="0">
              <a:solidFill>
                <a:srgbClr val="333333"/>
              </a:solidFill>
              <a:latin typeface="Georgia"/>
            </a:endParaRPr>
          </a:p>
        </p:txBody>
      </p:sp>
      <p:cxnSp>
        <p:nvCxnSpPr>
          <p:cNvPr id="17" name="Straight Arrow Connector 16"/>
          <p:cNvCxnSpPr/>
          <p:nvPr/>
        </p:nvCxnSpPr>
        <p:spPr>
          <a:xfrm>
            <a:off x="1979712" y="2616200"/>
            <a:ext cx="54006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463988" y="1772816"/>
            <a:ext cx="4377308" cy="830997"/>
          </a:xfrm>
          <a:prstGeom prst="rect">
            <a:avLst/>
          </a:prstGeom>
        </p:spPr>
        <p:txBody>
          <a:bodyPr wrap="square">
            <a:spAutoFit/>
          </a:bodyPr>
          <a:lstStyle/>
          <a:p>
            <a:pPr fontAlgn="base">
              <a:spcBef>
                <a:spcPct val="0"/>
              </a:spcBef>
              <a:spcAft>
                <a:spcPct val="0"/>
              </a:spcAft>
            </a:pPr>
            <a:r>
              <a:rPr lang="en-US" sz="1200" b="1" dirty="0" smtClean="0">
                <a:solidFill>
                  <a:srgbClr val="333333"/>
                </a:solidFill>
              </a:rPr>
              <a:t>Long-term objectives</a:t>
            </a:r>
          </a:p>
          <a:p>
            <a:pPr marL="85725" indent="-85725" fontAlgn="base">
              <a:spcBef>
                <a:spcPct val="0"/>
              </a:spcBef>
              <a:spcAft>
                <a:spcPct val="0"/>
              </a:spcAft>
              <a:buFont typeface="Arial" pitchFamily="34" charset="0"/>
              <a:buChar char="•"/>
            </a:pPr>
            <a:r>
              <a:rPr lang="en-US" sz="1200" dirty="0" smtClean="0">
                <a:solidFill>
                  <a:srgbClr val="333333"/>
                </a:solidFill>
              </a:rPr>
              <a:t>Set annually and quarterly.</a:t>
            </a:r>
          </a:p>
          <a:p>
            <a:pPr marL="85725" indent="-85725" fontAlgn="base">
              <a:spcBef>
                <a:spcPct val="0"/>
              </a:spcBef>
              <a:spcAft>
                <a:spcPct val="0"/>
              </a:spcAft>
              <a:buFont typeface="Arial" pitchFamily="34" charset="0"/>
              <a:buChar char="•"/>
            </a:pPr>
            <a:r>
              <a:rPr lang="en-US" sz="1200" dirty="0" smtClean="0">
                <a:solidFill>
                  <a:srgbClr val="333333"/>
                </a:solidFill>
              </a:rPr>
              <a:t>Should be aligned with your overall recruiting objectives.</a:t>
            </a:r>
          </a:p>
          <a:p>
            <a:pPr marL="85725" indent="-85725" fontAlgn="base">
              <a:spcBef>
                <a:spcPct val="0"/>
              </a:spcBef>
              <a:spcAft>
                <a:spcPct val="0"/>
              </a:spcAft>
              <a:buFont typeface="Arial" pitchFamily="34" charset="0"/>
              <a:buChar char="•"/>
            </a:pPr>
            <a:r>
              <a:rPr lang="en-US" sz="1200" dirty="0" smtClean="0">
                <a:solidFill>
                  <a:srgbClr val="333333"/>
                </a:solidFill>
              </a:rPr>
              <a:t>Identify a few main objectives; a laundry list is not realistic.</a:t>
            </a:r>
            <a:endParaRPr lang="en-US" sz="1200" dirty="0">
              <a:solidFill>
                <a:srgbClr val="333333"/>
              </a:solidFill>
            </a:endParaRPr>
          </a:p>
        </p:txBody>
      </p:sp>
      <p:sp>
        <p:nvSpPr>
          <p:cNvPr id="20" name="Rectangle 19"/>
          <p:cNvSpPr/>
          <p:nvPr/>
        </p:nvSpPr>
        <p:spPr>
          <a:xfrm>
            <a:off x="6101763" y="2960948"/>
            <a:ext cx="2775538" cy="830997"/>
          </a:xfrm>
          <a:prstGeom prst="rect">
            <a:avLst/>
          </a:prstGeom>
        </p:spPr>
        <p:txBody>
          <a:bodyPr wrap="square">
            <a:spAutoFit/>
          </a:bodyPr>
          <a:lstStyle/>
          <a:p>
            <a:pPr fontAlgn="base">
              <a:spcBef>
                <a:spcPct val="0"/>
              </a:spcBef>
              <a:spcAft>
                <a:spcPct val="0"/>
              </a:spcAft>
            </a:pPr>
            <a:r>
              <a:rPr lang="en-US" sz="1200" b="1" dirty="0" smtClean="0">
                <a:solidFill>
                  <a:srgbClr val="333333"/>
                </a:solidFill>
              </a:rPr>
              <a:t>Strategy</a:t>
            </a:r>
          </a:p>
          <a:p>
            <a:pPr marL="85725" indent="-85725" fontAlgn="base">
              <a:spcBef>
                <a:spcPct val="0"/>
              </a:spcBef>
              <a:spcAft>
                <a:spcPct val="0"/>
              </a:spcAft>
              <a:buFont typeface="Arial" pitchFamily="34" charset="0"/>
              <a:buChar char="•"/>
            </a:pPr>
            <a:r>
              <a:rPr lang="en-US" sz="1200" dirty="0" smtClean="0">
                <a:solidFill>
                  <a:srgbClr val="333333"/>
                </a:solidFill>
              </a:rPr>
              <a:t>Set annually, revisit quarterly.</a:t>
            </a:r>
          </a:p>
          <a:p>
            <a:pPr marL="85725" indent="-85725" fontAlgn="base">
              <a:spcBef>
                <a:spcPct val="0"/>
              </a:spcBef>
              <a:spcAft>
                <a:spcPct val="0"/>
              </a:spcAft>
              <a:buFont typeface="Arial" pitchFamily="34" charset="0"/>
              <a:buChar char="•"/>
            </a:pPr>
            <a:r>
              <a:rPr lang="en-US" sz="1200" dirty="0" smtClean="0">
                <a:solidFill>
                  <a:srgbClr val="333333"/>
                </a:solidFill>
              </a:rPr>
              <a:t>The achievement of your objectives will be driven by strategies. </a:t>
            </a:r>
            <a:endParaRPr lang="en-US" sz="1200" dirty="0">
              <a:solidFill>
                <a:srgbClr val="333333"/>
              </a:solidFill>
            </a:endParaRPr>
          </a:p>
        </p:txBody>
      </p:sp>
      <p:sp>
        <p:nvSpPr>
          <p:cNvPr id="21" name="Rectangle 20"/>
          <p:cNvSpPr/>
          <p:nvPr/>
        </p:nvSpPr>
        <p:spPr>
          <a:xfrm>
            <a:off x="6300192" y="4492277"/>
            <a:ext cx="2559514" cy="1200329"/>
          </a:xfrm>
          <a:prstGeom prst="rect">
            <a:avLst/>
          </a:prstGeom>
        </p:spPr>
        <p:txBody>
          <a:bodyPr wrap="square">
            <a:spAutoFit/>
          </a:bodyPr>
          <a:lstStyle/>
          <a:p>
            <a:pPr fontAlgn="base">
              <a:spcBef>
                <a:spcPct val="0"/>
              </a:spcBef>
              <a:spcAft>
                <a:spcPct val="0"/>
              </a:spcAft>
            </a:pPr>
            <a:r>
              <a:rPr lang="en-US" sz="1200" b="1" dirty="0" smtClean="0">
                <a:solidFill>
                  <a:srgbClr val="333333"/>
                </a:solidFill>
              </a:rPr>
              <a:t>Short-term goals</a:t>
            </a:r>
          </a:p>
          <a:p>
            <a:pPr marL="85725" indent="-85725" fontAlgn="base">
              <a:spcBef>
                <a:spcPct val="0"/>
              </a:spcBef>
              <a:spcAft>
                <a:spcPct val="0"/>
              </a:spcAft>
              <a:buFont typeface="Arial" pitchFamily="34" charset="0"/>
              <a:buChar char="•"/>
            </a:pPr>
            <a:r>
              <a:rPr lang="en-US" sz="1200" dirty="0" smtClean="0">
                <a:solidFill>
                  <a:srgbClr val="333333"/>
                </a:solidFill>
              </a:rPr>
              <a:t>Set monthly, weekly, daily.</a:t>
            </a:r>
          </a:p>
          <a:p>
            <a:pPr marL="85725" indent="-85725" fontAlgn="base">
              <a:spcBef>
                <a:spcPct val="0"/>
              </a:spcBef>
              <a:spcAft>
                <a:spcPct val="0"/>
              </a:spcAft>
              <a:buFont typeface="Arial" pitchFamily="34" charset="0"/>
              <a:buChar char="•"/>
            </a:pPr>
            <a:r>
              <a:rPr lang="en-US" sz="1200" dirty="0" smtClean="0">
                <a:solidFill>
                  <a:srgbClr val="333333"/>
                </a:solidFill>
              </a:rPr>
              <a:t>Follow the S.M.A.R.T model for setting these goals. </a:t>
            </a:r>
          </a:p>
          <a:p>
            <a:pPr marL="85725" indent="-85725" fontAlgn="base">
              <a:spcBef>
                <a:spcPct val="0"/>
              </a:spcBef>
              <a:spcAft>
                <a:spcPct val="0"/>
              </a:spcAft>
              <a:buFont typeface="Arial" pitchFamily="34" charset="0"/>
              <a:buChar char="•"/>
            </a:pPr>
            <a:r>
              <a:rPr lang="en-US" sz="1200" dirty="0" smtClean="0">
                <a:solidFill>
                  <a:srgbClr val="333333"/>
                </a:solidFill>
              </a:rPr>
              <a:t>Time-box to contain efforts and achieve these goals.</a:t>
            </a:r>
          </a:p>
        </p:txBody>
      </p:sp>
    </p:spTree>
    <p:extLst>
      <p:ext uri="{BB962C8B-B14F-4D97-AF65-F5344CB8AC3E}">
        <p14:creationId xmlns:p14="http://schemas.microsoft.com/office/powerpoint/2010/main" val="16447759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2" name="Object 51"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4106" name="think-cell Slide" r:id="rId5" imgW="270" imgH="270" progId="TCLayout.ActiveDocument.1">
                  <p:embed/>
                </p:oleObj>
              </mc:Choice>
              <mc:Fallback>
                <p:oleObj name="think-cell Slide" r:id="rId5" imgW="270" imgH="270" progId="TCLayout.ActiveDocument.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itle 4"/>
          <p:cNvSpPr>
            <a:spLocks noGrp="1"/>
          </p:cNvSpPr>
          <p:nvPr>
            <p:ph type="title"/>
          </p:nvPr>
        </p:nvSpPr>
        <p:spPr/>
        <p:txBody>
          <a:bodyPr/>
          <a:lstStyle/>
          <a:p>
            <a:r>
              <a:rPr lang="en-CA" dirty="0" smtClean="0"/>
              <a:t>Identify the content mix that will drive your social media activity</a:t>
            </a:r>
            <a:endParaRPr lang="en-CA" dirty="0"/>
          </a:p>
        </p:txBody>
      </p:sp>
      <p:sp>
        <p:nvSpPr>
          <p:cNvPr id="49" name="Text Placeholder 48"/>
          <p:cNvSpPr>
            <a:spLocks noGrp="1"/>
          </p:cNvSpPr>
          <p:nvPr>
            <p:ph type="body" sz="quarter" idx="19"/>
          </p:nvPr>
        </p:nvSpPr>
        <p:spPr>
          <a:xfrm>
            <a:off x="251520" y="1159675"/>
            <a:ext cx="8784976" cy="359204"/>
          </a:xfrm>
        </p:spPr>
        <p:txBody>
          <a:bodyPr/>
          <a:lstStyle/>
          <a:p>
            <a:r>
              <a:rPr lang="en-US" dirty="0" smtClean="0"/>
              <a:t>Put </a:t>
            </a:r>
            <a:r>
              <a:rPr lang="en-US" dirty="0"/>
              <a:t>your audience </a:t>
            </a:r>
            <a:r>
              <a:rPr lang="en-US" dirty="0" smtClean="0"/>
              <a:t>first; you </a:t>
            </a:r>
            <a:r>
              <a:rPr lang="en-US" dirty="0"/>
              <a:t>have to work hard to earn </a:t>
            </a:r>
            <a:r>
              <a:rPr lang="en-US" dirty="0" smtClean="0"/>
              <a:t>their </a:t>
            </a:r>
            <a:r>
              <a:rPr lang="en-US" dirty="0"/>
              <a:t>time and attention.</a:t>
            </a:r>
            <a:endParaRPr lang="en-CA" dirty="0"/>
          </a:p>
        </p:txBody>
      </p:sp>
      <p:sp>
        <p:nvSpPr>
          <p:cNvPr id="11" name="Rounded Rectangle 10"/>
          <p:cNvSpPr/>
          <p:nvPr/>
        </p:nvSpPr>
        <p:spPr>
          <a:xfrm>
            <a:off x="323850" y="1700808"/>
            <a:ext cx="1367830" cy="371475"/>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CA" sz="1400" b="1" dirty="0" smtClean="0">
                <a:solidFill>
                  <a:srgbClr val="333333"/>
                </a:solidFill>
              </a:rPr>
              <a:t>Solution</a:t>
            </a:r>
            <a:endParaRPr lang="en-CA" sz="1400" b="1" dirty="0">
              <a:solidFill>
                <a:srgbClr val="333333"/>
              </a:solidFill>
            </a:endParaRPr>
          </a:p>
        </p:txBody>
      </p:sp>
      <p:sp>
        <p:nvSpPr>
          <p:cNvPr id="12" name="Rounded Rectangle 11"/>
          <p:cNvSpPr/>
          <p:nvPr/>
        </p:nvSpPr>
        <p:spPr>
          <a:xfrm>
            <a:off x="1763688" y="1700808"/>
            <a:ext cx="1620000" cy="371475"/>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CA" sz="1400" b="1" dirty="0" smtClean="0">
                <a:solidFill>
                  <a:srgbClr val="333333"/>
                </a:solidFill>
              </a:rPr>
              <a:t>Rationale</a:t>
            </a:r>
            <a:endParaRPr lang="en-CA" sz="1400" b="1" dirty="0">
              <a:solidFill>
                <a:srgbClr val="333333"/>
              </a:solidFill>
            </a:endParaRPr>
          </a:p>
        </p:txBody>
      </p:sp>
      <p:sp>
        <p:nvSpPr>
          <p:cNvPr id="13" name="TextBox 12"/>
          <p:cNvSpPr txBox="1"/>
          <p:nvPr/>
        </p:nvSpPr>
        <p:spPr bwMode="auto">
          <a:xfrm>
            <a:off x="323850" y="2024844"/>
            <a:ext cx="1367830" cy="830997"/>
          </a:xfrm>
          <a:prstGeom prst="rect">
            <a:avLst/>
          </a:prstGeom>
          <a:noFill/>
        </p:spPr>
        <p:txBody>
          <a:bodyPr wrap="square">
            <a:spAutoFit/>
          </a:bodyPr>
          <a:lstStyle/>
          <a:p>
            <a:pPr>
              <a:defRPr/>
            </a:pPr>
            <a:r>
              <a:rPr lang="en-CA" sz="1200" dirty="0" smtClean="0">
                <a:solidFill>
                  <a:srgbClr val="333333"/>
                </a:solidFill>
              </a:rPr>
              <a:t>Define the mix of content you intend to share on social media. </a:t>
            </a:r>
          </a:p>
        </p:txBody>
      </p:sp>
      <p:sp>
        <p:nvSpPr>
          <p:cNvPr id="14" name="Rounded Rectangle 13"/>
          <p:cNvSpPr/>
          <p:nvPr/>
        </p:nvSpPr>
        <p:spPr>
          <a:xfrm>
            <a:off x="3491880" y="1700808"/>
            <a:ext cx="5385420" cy="371475"/>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CA" sz="1400" b="1" dirty="0" smtClean="0">
                <a:solidFill>
                  <a:srgbClr val="333333"/>
                </a:solidFill>
              </a:rPr>
              <a:t>Steps/Resources</a:t>
            </a:r>
            <a:endParaRPr lang="en-CA" sz="1400" b="1" dirty="0">
              <a:solidFill>
                <a:srgbClr val="333333"/>
              </a:solidFill>
            </a:endParaRPr>
          </a:p>
        </p:txBody>
      </p:sp>
      <p:sp>
        <p:nvSpPr>
          <p:cNvPr id="32" name="TextBox 31"/>
          <p:cNvSpPr txBox="1"/>
          <p:nvPr/>
        </p:nvSpPr>
        <p:spPr bwMode="auto">
          <a:xfrm>
            <a:off x="1727685" y="2024844"/>
            <a:ext cx="1656004" cy="1569660"/>
          </a:xfrm>
          <a:prstGeom prst="rect">
            <a:avLst/>
          </a:prstGeom>
          <a:noFill/>
        </p:spPr>
        <p:txBody>
          <a:bodyPr wrap="square">
            <a:spAutoFit/>
          </a:bodyPr>
          <a:lstStyle/>
          <a:p>
            <a:pPr>
              <a:defRPr/>
            </a:pPr>
            <a:r>
              <a:rPr lang="en-US" sz="1200" dirty="0" smtClean="0">
                <a:solidFill>
                  <a:srgbClr val="333333"/>
                </a:solidFill>
                <a:ea typeface="Calibri" pitchFamily="34" charset="0"/>
                <a:cs typeface="Times New Roman" pitchFamily="18" charset="0"/>
              </a:rPr>
              <a:t>Content should drive your social media activity. It’s what will sell your employer brand, give value to job seekers, and encourage people to follow you. </a:t>
            </a:r>
          </a:p>
        </p:txBody>
      </p:sp>
      <p:sp>
        <p:nvSpPr>
          <p:cNvPr id="26" name="Text Placeholder 3"/>
          <p:cNvSpPr txBox="1">
            <a:spLocks/>
          </p:cNvSpPr>
          <p:nvPr/>
        </p:nvSpPr>
        <p:spPr>
          <a:xfrm>
            <a:off x="3528064" y="2024844"/>
            <a:ext cx="5349236" cy="4223592"/>
          </a:xfrm>
          <a:prstGeom prst="rect">
            <a:avLst/>
          </a:prstGeom>
        </p:spPr>
        <p:txBody>
          <a:bodyPr/>
          <a:lstStyle/>
          <a:p>
            <a:pPr marL="228600" indent="-228600" eaLnBrk="0" fontAlgn="base" hangingPunct="0">
              <a:spcBef>
                <a:spcPct val="20000"/>
              </a:spcBef>
              <a:spcAft>
                <a:spcPct val="0"/>
              </a:spcAft>
              <a:buClr>
                <a:srgbClr val="333333"/>
              </a:buClr>
              <a:buSzPct val="100000"/>
              <a:buFont typeface="+mj-lt"/>
              <a:buAutoNum type="arabicPeriod"/>
              <a:defRPr/>
            </a:pPr>
            <a:r>
              <a:rPr lang="en-CA" sz="1200" b="1" dirty="0" smtClean="0">
                <a:solidFill>
                  <a:srgbClr val="333333"/>
                </a:solidFill>
              </a:rPr>
              <a:t>Determine the mix or ratio of content: </a:t>
            </a:r>
          </a:p>
          <a:p>
            <a:pPr marL="360000" indent="-180000" eaLnBrk="0" fontAlgn="base" hangingPunct="0">
              <a:spcBef>
                <a:spcPct val="20000"/>
              </a:spcBef>
              <a:spcAft>
                <a:spcPct val="0"/>
              </a:spcAft>
              <a:buClr>
                <a:srgbClr val="333333"/>
              </a:buClr>
              <a:buSzPct val="100000"/>
              <a:buFont typeface="Arial" panose="020B0604020202020204" pitchFamily="34" charset="0"/>
              <a:buChar char="•"/>
              <a:defRPr/>
            </a:pPr>
            <a:r>
              <a:rPr lang="en-US" sz="1200" dirty="0" smtClean="0">
                <a:solidFill>
                  <a:srgbClr val="333333"/>
                </a:solidFill>
              </a:rPr>
              <a:t>Good standard ratio for SMR content</a:t>
            </a:r>
            <a:r>
              <a:rPr lang="en-US" sz="1200" dirty="0">
                <a:solidFill>
                  <a:srgbClr val="333333"/>
                </a:solidFill>
              </a:rPr>
              <a:t> </a:t>
            </a:r>
            <a:r>
              <a:rPr lang="en-US" sz="1200" dirty="0" smtClean="0">
                <a:solidFill>
                  <a:srgbClr val="333333"/>
                </a:solidFill>
              </a:rPr>
              <a:t>(Jobvite)</a:t>
            </a:r>
            <a:endParaRPr lang="en-CA" sz="1200" dirty="0" smtClean="0">
              <a:solidFill>
                <a:srgbClr val="333333"/>
              </a:solidFill>
            </a:endParaRPr>
          </a:p>
          <a:p>
            <a:pPr marL="628650" lvl="3" indent="-180975" eaLnBrk="0" fontAlgn="base" hangingPunct="0">
              <a:spcBef>
                <a:spcPct val="20000"/>
              </a:spcBef>
              <a:spcAft>
                <a:spcPct val="0"/>
              </a:spcAft>
              <a:buClr>
                <a:srgbClr val="333333"/>
              </a:buClr>
              <a:buFont typeface="Courier New" panose="02070309020205020404" pitchFamily="49" charset="0"/>
              <a:buChar char="o"/>
              <a:defRPr/>
            </a:pPr>
            <a:r>
              <a:rPr lang="en-US" sz="1200" dirty="0" smtClean="0">
                <a:solidFill>
                  <a:srgbClr val="333333"/>
                </a:solidFill>
              </a:rPr>
              <a:t>25% </a:t>
            </a:r>
            <a:r>
              <a:rPr lang="en-US" sz="1200" b="1" dirty="0" smtClean="0">
                <a:solidFill>
                  <a:srgbClr val="333333"/>
                </a:solidFill>
              </a:rPr>
              <a:t>Company culture</a:t>
            </a:r>
            <a:endParaRPr lang="en-CA" sz="1200" b="1" dirty="0" smtClean="0">
              <a:solidFill>
                <a:srgbClr val="333333"/>
              </a:solidFill>
            </a:endParaRPr>
          </a:p>
          <a:p>
            <a:pPr marL="628650" lvl="3" indent="-180975" eaLnBrk="0" fontAlgn="base" hangingPunct="0">
              <a:spcBef>
                <a:spcPct val="20000"/>
              </a:spcBef>
              <a:spcAft>
                <a:spcPct val="0"/>
              </a:spcAft>
              <a:buClr>
                <a:srgbClr val="333333"/>
              </a:buClr>
              <a:buFont typeface="Courier New" panose="02070309020205020404" pitchFamily="49" charset="0"/>
              <a:buChar char="o"/>
              <a:defRPr/>
            </a:pPr>
            <a:r>
              <a:rPr lang="en-US" sz="1200" dirty="0" smtClean="0">
                <a:solidFill>
                  <a:srgbClr val="333333"/>
                </a:solidFill>
              </a:rPr>
              <a:t>25% </a:t>
            </a:r>
            <a:r>
              <a:rPr lang="en-US" sz="1200" b="1" dirty="0" smtClean="0">
                <a:solidFill>
                  <a:srgbClr val="333333"/>
                </a:solidFill>
              </a:rPr>
              <a:t>Job postings</a:t>
            </a:r>
            <a:endParaRPr lang="en-CA" sz="1200" b="1" dirty="0" smtClean="0">
              <a:solidFill>
                <a:srgbClr val="333333"/>
              </a:solidFill>
            </a:endParaRPr>
          </a:p>
          <a:p>
            <a:pPr marL="360000" lvl="2" indent="-180000" eaLnBrk="0" fontAlgn="base" hangingPunct="0">
              <a:spcBef>
                <a:spcPct val="20000"/>
              </a:spcBef>
              <a:spcAft>
                <a:spcPct val="0"/>
              </a:spcAft>
              <a:buClr>
                <a:srgbClr val="333333"/>
              </a:buClr>
              <a:buSzPct val="100000"/>
              <a:buFont typeface="Arial" panose="020B0604020202020204" pitchFamily="34" charset="0"/>
              <a:buChar char="•"/>
              <a:defRPr/>
            </a:pPr>
            <a:r>
              <a:rPr lang="en-US" sz="1200" dirty="0">
                <a:solidFill>
                  <a:srgbClr val="333333"/>
                </a:solidFill>
              </a:rPr>
              <a:t>The exact ratio will depend on your company and the channels you’re using. See the Appendices for information about the ideal use of some of the most common social media channels. </a:t>
            </a:r>
            <a:endParaRPr lang="en-CA" sz="1200" dirty="0">
              <a:solidFill>
                <a:srgbClr val="333333"/>
              </a:solidFill>
            </a:endParaRPr>
          </a:p>
          <a:p>
            <a:pPr marL="228600" lvl="1" indent="-228600" eaLnBrk="0" fontAlgn="base" hangingPunct="0">
              <a:spcBef>
                <a:spcPct val="20000"/>
              </a:spcBef>
              <a:spcAft>
                <a:spcPct val="0"/>
              </a:spcAft>
              <a:buClr>
                <a:srgbClr val="333333"/>
              </a:buClr>
              <a:buSzPct val="100000"/>
              <a:buFont typeface="+mj-lt"/>
              <a:buAutoNum type="arabicPeriod" startAt="2"/>
              <a:defRPr/>
            </a:pPr>
            <a:r>
              <a:rPr lang="en-US" sz="1200" b="1" dirty="0">
                <a:solidFill>
                  <a:srgbClr val="333333"/>
                </a:solidFill>
              </a:rPr>
              <a:t>Choose your content. </a:t>
            </a:r>
          </a:p>
          <a:p>
            <a:pPr marL="360000" lvl="1" indent="-171450" eaLnBrk="0" fontAlgn="base" hangingPunct="0">
              <a:spcBef>
                <a:spcPct val="20000"/>
              </a:spcBef>
              <a:spcAft>
                <a:spcPct val="0"/>
              </a:spcAft>
              <a:buClr>
                <a:srgbClr val="333333"/>
              </a:buClr>
              <a:buSzPct val="100000"/>
              <a:buFont typeface="Arial" panose="020B0604020202020204" pitchFamily="34" charset="0"/>
              <a:buChar char="•"/>
              <a:defRPr/>
            </a:pPr>
            <a:r>
              <a:rPr lang="en-US" sz="1200" b="1" dirty="0">
                <a:solidFill>
                  <a:srgbClr val="333333"/>
                </a:solidFill>
              </a:rPr>
              <a:t>Go beyond your employment brand. </a:t>
            </a:r>
            <a:r>
              <a:rPr lang="en-US" sz="1200" dirty="0">
                <a:solidFill>
                  <a:srgbClr val="333333"/>
                </a:solidFill>
              </a:rPr>
              <a:t>Social job seekers also want interesting and helpful information that is engaging, relevant, targeted, and easy to access. </a:t>
            </a:r>
            <a:endParaRPr lang="en-CA" sz="1200" dirty="0">
              <a:solidFill>
                <a:srgbClr val="333333"/>
              </a:solidFill>
            </a:endParaRPr>
          </a:p>
          <a:p>
            <a:pPr marL="576000" lvl="4" indent="-180975" eaLnBrk="0" fontAlgn="base" hangingPunct="0">
              <a:spcBef>
                <a:spcPct val="20000"/>
              </a:spcBef>
              <a:spcAft>
                <a:spcPct val="0"/>
              </a:spcAft>
              <a:buClr>
                <a:srgbClr val="333333"/>
              </a:buClr>
              <a:buFont typeface="Courier New" panose="02070309020205020404" pitchFamily="49" charset="0"/>
              <a:buChar char="o"/>
              <a:defRPr/>
            </a:pPr>
            <a:r>
              <a:rPr lang="en-US" sz="1200" dirty="0">
                <a:solidFill>
                  <a:srgbClr val="333333"/>
                </a:solidFill>
              </a:rPr>
              <a:t>Explore insights, resources, links, downloads, interviews, tools and tips that will help to engage candidates. </a:t>
            </a:r>
          </a:p>
          <a:p>
            <a:pPr marL="576000" lvl="4" indent="-180975" eaLnBrk="0" fontAlgn="base" hangingPunct="0">
              <a:spcBef>
                <a:spcPct val="20000"/>
              </a:spcBef>
              <a:spcAft>
                <a:spcPct val="0"/>
              </a:spcAft>
              <a:buClr>
                <a:srgbClr val="333333"/>
              </a:buClr>
              <a:buFont typeface="Courier New" panose="02070309020205020404" pitchFamily="49" charset="0"/>
              <a:buChar char="o"/>
              <a:defRPr/>
            </a:pPr>
            <a:r>
              <a:rPr lang="en-US" sz="1200" dirty="0">
                <a:solidFill>
                  <a:srgbClr val="333333"/>
                </a:solidFill>
              </a:rPr>
              <a:t>Answer their burning questions to help them to further their careers, whether or not they join your company. </a:t>
            </a:r>
          </a:p>
          <a:p>
            <a:pPr marL="576000" lvl="4" indent="-180975" eaLnBrk="0" fontAlgn="base" hangingPunct="0">
              <a:spcBef>
                <a:spcPct val="20000"/>
              </a:spcBef>
              <a:spcAft>
                <a:spcPct val="0"/>
              </a:spcAft>
              <a:buClr>
                <a:srgbClr val="333333"/>
              </a:buClr>
              <a:buFont typeface="Courier New" panose="02070309020205020404" pitchFamily="49" charset="0"/>
              <a:buChar char="o"/>
              <a:defRPr/>
            </a:pPr>
            <a:r>
              <a:rPr lang="en-US" sz="1200" dirty="0">
                <a:solidFill>
                  <a:srgbClr val="333333"/>
                </a:solidFill>
              </a:rPr>
              <a:t>Aim to get your individual recruiter profiles and corporate pages viewed as essential resources in the industry. </a:t>
            </a:r>
          </a:p>
          <a:p>
            <a:pPr marL="360000" lvl="3" indent="-171450" eaLnBrk="0" fontAlgn="base" hangingPunct="0">
              <a:spcBef>
                <a:spcPct val="20000"/>
              </a:spcBef>
              <a:spcAft>
                <a:spcPct val="0"/>
              </a:spcAft>
              <a:buClr>
                <a:srgbClr val="333333"/>
              </a:buClr>
              <a:buFont typeface="Arial" panose="020B0604020202020204" pitchFamily="34" charset="0"/>
              <a:buChar char="•"/>
              <a:defRPr/>
            </a:pPr>
            <a:r>
              <a:rPr lang="en-CA" sz="1200" b="1" dirty="0">
                <a:solidFill>
                  <a:srgbClr val="333333"/>
                </a:solidFill>
              </a:rPr>
              <a:t>Think less about the specifics of the particular position </a:t>
            </a:r>
            <a:r>
              <a:rPr lang="en-CA" sz="1200" dirty="0">
                <a:solidFill>
                  <a:srgbClr val="333333"/>
                </a:solidFill>
              </a:rPr>
              <a:t>for which you are recruiting, and more about the unique culture and opportunities your company provides. </a:t>
            </a:r>
          </a:p>
        </p:txBody>
      </p:sp>
      <p:sp>
        <p:nvSpPr>
          <p:cNvPr id="37" name="Rectangle 36"/>
          <p:cNvSpPr/>
          <p:nvPr/>
        </p:nvSpPr>
        <p:spPr>
          <a:xfrm>
            <a:off x="5851054" y="2454904"/>
            <a:ext cx="2340260" cy="498598"/>
          </a:xfrm>
          <a:prstGeom prst="rect">
            <a:avLst/>
          </a:prstGeom>
        </p:spPr>
        <p:txBody>
          <a:bodyPr wrap="square">
            <a:spAutoFit/>
          </a:bodyPr>
          <a:lstStyle/>
          <a:p>
            <a:pPr marL="171450" lvl="3" indent="-171450" eaLnBrk="0" fontAlgn="base" hangingPunct="0">
              <a:spcBef>
                <a:spcPct val="20000"/>
              </a:spcBef>
              <a:spcAft>
                <a:spcPct val="0"/>
              </a:spcAft>
              <a:buClr>
                <a:srgbClr val="333333"/>
              </a:buClr>
              <a:buFont typeface="Courier New" panose="02070309020205020404" pitchFamily="49" charset="0"/>
              <a:buChar char="o"/>
              <a:defRPr/>
            </a:pPr>
            <a:r>
              <a:rPr lang="en-US" sz="1200" dirty="0" smtClean="0">
                <a:solidFill>
                  <a:srgbClr val="333333"/>
                </a:solidFill>
              </a:rPr>
              <a:t> 25% </a:t>
            </a:r>
            <a:r>
              <a:rPr lang="en-US" sz="1200" b="1" dirty="0" smtClean="0">
                <a:solidFill>
                  <a:srgbClr val="333333"/>
                </a:solidFill>
              </a:rPr>
              <a:t>How to get hired</a:t>
            </a:r>
            <a:endParaRPr lang="en-CA" sz="1200" b="1" dirty="0" smtClean="0">
              <a:solidFill>
                <a:srgbClr val="333333"/>
              </a:solidFill>
            </a:endParaRPr>
          </a:p>
          <a:p>
            <a:pPr marL="171450" lvl="3" indent="-171450" eaLnBrk="0" fontAlgn="base" hangingPunct="0">
              <a:spcBef>
                <a:spcPct val="20000"/>
              </a:spcBef>
              <a:spcAft>
                <a:spcPct val="0"/>
              </a:spcAft>
              <a:buClr>
                <a:srgbClr val="333333"/>
              </a:buClr>
              <a:buFont typeface="Courier New" panose="02070309020205020404" pitchFamily="49" charset="0"/>
              <a:buChar char="o"/>
              <a:defRPr/>
            </a:pPr>
            <a:r>
              <a:rPr lang="en-US" sz="1200" dirty="0" smtClean="0">
                <a:solidFill>
                  <a:srgbClr val="333333"/>
                </a:solidFill>
              </a:rPr>
              <a:t> 25% </a:t>
            </a:r>
            <a:r>
              <a:rPr lang="en-US" sz="1200" b="1" dirty="0" smtClean="0">
                <a:solidFill>
                  <a:srgbClr val="333333"/>
                </a:solidFill>
              </a:rPr>
              <a:t>Fun</a:t>
            </a:r>
            <a:endParaRPr lang="en-CA" sz="1200" b="1" dirty="0" smtClean="0">
              <a:solidFill>
                <a:srgbClr val="333333"/>
              </a:solidFill>
            </a:endParaRPr>
          </a:p>
        </p:txBody>
      </p:sp>
      <p:cxnSp>
        <p:nvCxnSpPr>
          <p:cNvPr id="19" name="Straight Connector 18"/>
          <p:cNvCxnSpPr/>
          <p:nvPr/>
        </p:nvCxnSpPr>
        <p:spPr>
          <a:xfrm>
            <a:off x="3455876" y="2024844"/>
            <a:ext cx="0" cy="201168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727684" y="2024844"/>
            <a:ext cx="0" cy="201168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19"/>
          <p:cNvGrpSpPr/>
          <p:nvPr/>
        </p:nvGrpSpPr>
        <p:grpSpPr>
          <a:xfrm>
            <a:off x="323528" y="4574220"/>
            <a:ext cx="3132946" cy="1699096"/>
            <a:chOff x="2267743" y="1844804"/>
            <a:chExt cx="3811661" cy="1699096"/>
          </a:xfrm>
        </p:grpSpPr>
        <p:sp>
          <p:nvSpPr>
            <p:cNvPr id="23" name="Rectangle 22"/>
            <p:cNvSpPr/>
            <p:nvPr/>
          </p:nvSpPr>
          <p:spPr>
            <a:xfrm>
              <a:off x="2267743" y="2096832"/>
              <a:ext cx="3811661" cy="1447068"/>
            </a:xfrm>
            <a:prstGeom prst="rect">
              <a:avLst/>
            </a:prstGeom>
            <a:solidFill>
              <a:srgbClr val="F1F2E0"/>
            </a:solidFill>
            <a:ln w="9525">
              <a:solidFill>
                <a:schemeClr val="tx1"/>
              </a:solidFill>
            </a:ln>
            <a:effectLst>
              <a:outerShdw blurRad="25400" dist="25400" dir="3600000" sx="98000" sy="98000" algn="ctr" rotWithShape="0">
                <a:schemeClr val="accent3"/>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rgbClr val="333333"/>
                  </a:solidFill>
                </a:rPr>
                <a:t>Add videos to your job postings. Data shows that job postings with video receive a 34% higher application rate*. Examples include a hiring manager discussing her team dynamic or an employee telling why he likes working for the company. (Jennings, 2013) </a:t>
              </a:r>
              <a:endParaRPr lang="en-CA" sz="1200" dirty="0" smtClean="0">
                <a:solidFill>
                  <a:srgbClr val="333333"/>
                </a:solidFill>
              </a:endParaRPr>
            </a:p>
          </p:txBody>
        </p:sp>
        <p:grpSp>
          <p:nvGrpSpPr>
            <p:cNvPr id="24" name="Group 109"/>
            <p:cNvGrpSpPr/>
            <p:nvPr/>
          </p:nvGrpSpPr>
          <p:grpSpPr>
            <a:xfrm>
              <a:off x="2267743" y="1844804"/>
              <a:ext cx="3811661" cy="285749"/>
              <a:chOff x="2267743" y="1844804"/>
              <a:chExt cx="3811661" cy="285749"/>
            </a:xfrm>
          </p:grpSpPr>
          <p:sp>
            <p:nvSpPr>
              <p:cNvPr id="27" name="Round Same Side Corner Rectangle 26"/>
              <p:cNvSpPr/>
              <p:nvPr/>
            </p:nvSpPr>
            <p:spPr>
              <a:xfrm>
                <a:off x="2267743" y="1844804"/>
                <a:ext cx="3811661" cy="285749"/>
              </a:xfrm>
              <a:prstGeom prst="round2SameRect">
                <a:avLst>
                  <a:gd name="adj1" fmla="val 10667"/>
                  <a:gd name="adj2" fmla="val 0"/>
                </a:avLst>
              </a:prstGeom>
              <a:solidFill>
                <a:srgbClr val="D17D08"/>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CA" sz="1000" i="1" dirty="0" smtClean="0">
                    <a:solidFill>
                      <a:srgbClr val="FFFFFF"/>
                    </a:solidFill>
                    <a:latin typeface="Georgia"/>
                  </a:rPr>
                  <a:t>McLean &amp; Co. Insight</a:t>
                </a:r>
                <a:endParaRPr lang="en-CA" sz="1000" i="1" dirty="0">
                  <a:solidFill>
                    <a:srgbClr val="FFFFFF"/>
                  </a:solidFill>
                  <a:latin typeface="Georgia"/>
                </a:endParaRPr>
              </a:p>
            </p:txBody>
          </p:sp>
          <p:pic>
            <p:nvPicPr>
              <p:cNvPr id="28" name="Picture 27" descr="insight-sm.wmf"/>
              <p:cNvPicPr>
                <a:picLocks noChangeAspect="1"/>
              </p:cNvPicPr>
              <p:nvPr/>
            </p:nvPicPr>
            <p:blipFill>
              <a:blip r:embed="rId7" cstate="print"/>
              <a:stretch>
                <a:fillRect/>
              </a:stretch>
            </p:blipFill>
            <p:spPr>
              <a:xfrm>
                <a:off x="5684442" y="1897019"/>
                <a:ext cx="324133" cy="199813"/>
              </a:xfrm>
              <a:prstGeom prst="rect">
                <a:avLst/>
              </a:prstGeom>
              <a:ln w="9525">
                <a:noFill/>
              </a:ln>
            </p:spPr>
          </p:pic>
        </p:grpSp>
      </p:grpSp>
    </p:spTree>
    <p:extLst>
      <p:ext uri="{BB962C8B-B14F-4D97-AF65-F5344CB8AC3E}">
        <p14:creationId xmlns:p14="http://schemas.microsoft.com/office/powerpoint/2010/main" val="7898963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latin typeface="Georgia" panose="02040502050405020303" pitchFamily="18" charset="0"/>
              </a:rPr>
              <a:t>McLean &amp; Company Helps HR Professionals To:</a:t>
            </a:r>
            <a:endParaRPr lang="en-CA" dirty="0">
              <a:latin typeface="Georgia" panose="02040502050405020303" pitchFamily="18" charset="0"/>
            </a:endParaRPr>
          </a:p>
        </p:txBody>
      </p:sp>
      <p:pic>
        <p:nvPicPr>
          <p:cNvPr id="30" name="Picture 29" descr="report_thumbnail-mco.png"/>
          <p:cNvPicPr>
            <a:picLocks noChangeAspect="1"/>
          </p:cNvPicPr>
          <p:nvPr/>
        </p:nvPicPr>
        <p:blipFill>
          <a:blip r:embed="rId3" cstate="print"/>
          <a:stretch>
            <a:fillRect/>
          </a:stretch>
        </p:blipFill>
        <p:spPr>
          <a:xfrm>
            <a:off x="6444208" y="1414604"/>
            <a:ext cx="2699792" cy="2352944"/>
          </a:xfrm>
          <a:prstGeom prst="rect">
            <a:avLst/>
          </a:prstGeom>
        </p:spPr>
      </p:pic>
      <p:sp>
        <p:nvSpPr>
          <p:cNvPr id="16" name="Text Placeholder 41"/>
          <p:cNvSpPr txBox="1">
            <a:spLocks/>
          </p:cNvSpPr>
          <p:nvPr/>
        </p:nvSpPr>
        <p:spPr bwMode="auto">
          <a:xfrm>
            <a:off x="1589346" y="5290954"/>
            <a:ext cx="5950125" cy="8257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nSpc>
                <a:spcPts val="1350"/>
              </a:lnSpc>
              <a:spcBef>
                <a:spcPts val="500"/>
              </a:spcBef>
              <a:buClr>
                <a:schemeClr val="bg1"/>
              </a:buClr>
              <a:buSzPct val="25000"/>
              <a:buFont typeface="Arial" pitchFamily="34" charset="0"/>
              <a:buChar char="•"/>
              <a:defRPr sz="12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0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algn="ctr" eaLnBrk="0" hangingPunct="0">
              <a:buClr>
                <a:prstClr val="white"/>
              </a:buClr>
            </a:pPr>
            <a:r>
              <a:rPr lang="en-CA" dirty="0" smtClean="0">
                <a:solidFill>
                  <a:prstClr val="black"/>
                </a:solidFill>
                <a:latin typeface="Arial" panose="020B0604020202020204" pitchFamily="34" charset="0"/>
                <a:cs typeface="Arial" panose="020B0604020202020204" pitchFamily="34" charset="0"/>
              </a:rPr>
              <a:t>"</a:t>
            </a:r>
            <a:r>
              <a:rPr lang="en-CA" dirty="0">
                <a:solidFill>
                  <a:srgbClr val="333333"/>
                </a:solidFill>
              </a:rPr>
              <a:t> Now, more than ever, HR leaders need to help their organizations maximize the value of their people.  McLean &amp; Company offers the tools, diagnostics and programs to drive measurable results</a:t>
            </a:r>
            <a:r>
              <a:rPr lang="en-CA" dirty="0" smtClean="0">
                <a:solidFill>
                  <a:srgbClr val="333333"/>
                </a:solidFill>
              </a:rPr>
              <a:t>.</a:t>
            </a:r>
            <a:r>
              <a:rPr lang="en-CA" dirty="0" smtClean="0">
                <a:solidFill>
                  <a:prstClr val="black"/>
                </a:solidFill>
                <a:latin typeface="Arial" panose="020B0604020202020204" pitchFamily="34" charset="0"/>
                <a:cs typeface="Arial" panose="020B0604020202020204" pitchFamily="34" charset="0"/>
              </a:rPr>
              <a:t>"</a:t>
            </a:r>
          </a:p>
          <a:p>
            <a:pPr lvl="1" algn="ctr" eaLnBrk="0" fontAlgn="base" hangingPunct="0">
              <a:spcAft>
                <a:spcPct val="0"/>
              </a:spcAft>
              <a:buClr>
                <a:srgbClr val="C0504D"/>
              </a:buClr>
              <a:buFont typeface="Arial" pitchFamily="34" charset="0"/>
              <a:buNone/>
              <a:defRPr/>
            </a:pPr>
            <a:r>
              <a:rPr lang="en-CA" dirty="0" smtClean="0">
                <a:solidFill>
                  <a:prstClr val="black"/>
                </a:solidFill>
                <a:cs typeface="Arial" panose="020B0604020202020204" pitchFamily="34" charset="0"/>
              </a:rPr>
              <a:t>– </a:t>
            </a:r>
            <a:r>
              <a:rPr lang="en-CA" smtClean="0">
                <a:solidFill>
                  <a:prstClr val="black"/>
                </a:solidFill>
                <a:cs typeface="Arial" panose="020B0604020202020204" pitchFamily="34" charset="0"/>
              </a:rPr>
              <a:t>Jennifer Rozon, </a:t>
            </a:r>
            <a:r>
              <a:rPr lang="en-CA" dirty="0" smtClean="0">
                <a:solidFill>
                  <a:prstClr val="black"/>
                </a:solidFill>
                <a:cs typeface="Arial" panose="020B0604020202020204" pitchFamily="34" charset="0"/>
              </a:rPr>
              <a:t>Vice President, McLean &amp; Company</a:t>
            </a:r>
            <a:endParaRPr lang="en-US" dirty="0" smtClean="0">
              <a:solidFill>
                <a:prstClr val="black"/>
              </a:solidFill>
              <a:cs typeface="Arial" panose="020B0604020202020204" pitchFamily="34" charset="0"/>
            </a:endParaRPr>
          </a:p>
        </p:txBody>
      </p:sp>
      <p:sp>
        <p:nvSpPr>
          <p:cNvPr id="67" name="Text Placeholder 1"/>
          <p:cNvSpPr txBox="1">
            <a:spLocks/>
          </p:cNvSpPr>
          <p:nvPr/>
        </p:nvSpPr>
        <p:spPr bwMode="auto">
          <a:xfrm>
            <a:off x="2134393" y="4157958"/>
            <a:ext cx="4860032" cy="6120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a:r>
              <a:rPr lang="en-CA" sz="1400" b="1" dirty="0" smtClean="0">
                <a:solidFill>
                  <a:srgbClr val="333333"/>
                </a:solidFill>
                <a:cs typeface="Arial" panose="020B0604020202020204" pitchFamily="34" charset="0"/>
              </a:rPr>
              <a:t>Sign up to have access to our extensive selection of practical solutions for your HR challenges</a:t>
            </a:r>
            <a:endParaRPr lang="en-CA" sz="1400" b="1" dirty="0">
              <a:solidFill>
                <a:srgbClr val="333333"/>
              </a:solidFill>
              <a:cs typeface="Arial" panose="020B0604020202020204" pitchFamily="34" charset="0"/>
            </a:endParaRPr>
          </a:p>
        </p:txBody>
      </p:sp>
      <p:sp>
        <p:nvSpPr>
          <p:cNvPr id="64" name="Text Placeholder 3"/>
          <p:cNvSpPr>
            <a:spLocks noGrp="1"/>
          </p:cNvSpPr>
          <p:nvPr>
            <p:ph type="body" sz="quarter" idx="16"/>
          </p:nvPr>
        </p:nvSpPr>
        <p:spPr>
          <a:xfrm>
            <a:off x="7092280" y="6147726"/>
            <a:ext cx="1800200" cy="360040"/>
          </a:xfrm>
        </p:spPr>
        <p:txBody>
          <a:bodyPr/>
          <a:lstStyle/>
          <a:p>
            <a:pPr algn="r">
              <a:buNone/>
            </a:pPr>
            <a:r>
              <a:rPr lang="en-CA" sz="1400" b="1" dirty="0" smtClean="0">
                <a:latin typeface="Arial" panose="020B0604020202020204" pitchFamily="34" charset="0"/>
                <a:cs typeface="Arial" panose="020B0604020202020204" pitchFamily="34" charset="0"/>
                <a:hlinkClick r:id="rId4"/>
              </a:rPr>
              <a:t>hr.mcleanco.com</a:t>
            </a:r>
            <a:endParaRPr lang="en-CA" sz="1400" dirty="0">
              <a:latin typeface="Arial" panose="020B0604020202020204" pitchFamily="34" charset="0"/>
              <a:cs typeface="Arial" panose="020B0604020202020204" pitchFamily="34" charset="0"/>
            </a:endParaRPr>
          </a:p>
        </p:txBody>
      </p:sp>
      <p:sp>
        <p:nvSpPr>
          <p:cNvPr id="65" name="Text Placeholder 3"/>
          <p:cNvSpPr>
            <a:spLocks noGrp="1"/>
          </p:cNvSpPr>
          <p:nvPr>
            <p:ph type="body" sz="quarter" idx="16"/>
          </p:nvPr>
        </p:nvSpPr>
        <p:spPr>
          <a:xfrm>
            <a:off x="287524" y="6147726"/>
            <a:ext cx="2375756" cy="326554"/>
          </a:xfrm>
        </p:spPr>
        <p:txBody>
          <a:bodyPr/>
          <a:lstStyle/>
          <a:p>
            <a:pPr>
              <a:buNone/>
            </a:pPr>
            <a:r>
              <a:rPr lang="en-CA" sz="1400" b="1" dirty="0" smtClean="0">
                <a:latin typeface="Arial" panose="020B0604020202020204" pitchFamily="34" charset="0"/>
                <a:cs typeface="Arial" panose="020B0604020202020204" pitchFamily="34" charset="0"/>
              </a:rPr>
              <a:t>Toll Free: </a:t>
            </a:r>
            <a:r>
              <a:rPr lang="en-CA" sz="1400" dirty="0" smtClean="0">
                <a:latin typeface="Arial" panose="020B0604020202020204" pitchFamily="34" charset="0"/>
                <a:cs typeface="Arial" panose="020B0604020202020204" pitchFamily="34" charset="0"/>
              </a:rPr>
              <a:t>1-877-281-0480</a:t>
            </a:r>
            <a:endParaRPr lang="en-CA" sz="1400" dirty="0">
              <a:latin typeface="Arial" panose="020B0604020202020204" pitchFamily="34" charset="0"/>
              <a:cs typeface="Arial" panose="020B0604020202020204" pitchFamily="34" charset="0"/>
            </a:endParaRPr>
          </a:p>
        </p:txBody>
      </p:sp>
      <p:grpSp>
        <p:nvGrpSpPr>
          <p:cNvPr id="66" name="Group 65"/>
          <p:cNvGrpSpPr/>
          <p:nvPr/>
        </p:nvGrpSpPr>
        <p:grpSpPr>
          <a:xfrm>
            <a:off x="396170" y="1343624"/>
            <a:ext cx="5832014" cy="2610086"/>
            <a:chOff x="1115616" y="1412776"/>
            <a:chExt cx="7057418" cy="3243216"/>
          </a:xfrm>
        </p:grpSpPr>
        <p:grpSp>
          <p:nvGrpSpPr>
            <p:cNvPr id="68" name="Group 73"/>
            <p:cNvGrpSpPr/>
            <p:nvPr/>
          </p:nvGrpSpPr>
          <p:grpSpPr>
            <a:xfrm>
              <a:off x="1115616" y="1412776"/>
              <a:ext cx="7057418" cy="3243216"/>
              <a:chOff x="644107" y="2498653"/>
              <a:chExt cx="7855151" cy="2937957"/>
            </a:xfrm>
          </p:grpSpPr>
          <p:grpSp>
            <p:nvGrpSpPr>
              <p:cNvPr id="75" name="Group 38"/>
              <p:cNvGrpSpPr/>
              <p:nvPr/>
            </p:nvGrpSpPr>
            <p:grpSpPr>
              <a:xfrm>
                <a:off x="644107" y="2498653"/>
                <a:ext cx="3874553" cy="816221"/>
                <a:chOff x="644107" y="1330751"/>
                <a:chExt cx="3874553" cy="816221"/>
              </a:xfrm>
            </p:grpSpPr>
            <p:sp>
              <p:nvSpPr>
                <p:cNvPr id="109" name="Rounded Rectangle 108"/>
                <p:cNvSpPr/>
                <p:nvPr/>
              </p:nvSpPr>
              <p:spPr>
                <a:xfrm>
                  <a:off x="644107" y="1384863"/>
                  <a:ext cx="3725972" cy="762109"/>
                </a:xfrm>
                <a:prstGeom prst="roundRect">
                  <a:avLst>
                    <a:gd name="adj" fmla="val 50000"/>
                  </a:avLst>
                </a:prstGeom>
                <a:solidFill>
                  <a:srgbClr val="4F81BD">
                    <a:lumMod val="50000"/>
                  </a:srgbClr>
                </a:solidFill>
                <a:ln w="25400" cap="flat" cmpd="sng" algn="ctr">
                  <a:noFill/>
                  <a:prstDash val="solid"/>
                </a:ln>
                <a:effectLst/>
              </p:spPr>
              <p:txBody>
                <a:bodyPr rtlCol="0" anchor="ctr"/>
                <a:lstStyle/>
                <a:p>
                  <a:pPr algn="ctr">
                    <a:defRPr/>
                  </a:pPr>
                  <a:endParaRPr lang="en-US" kern="0" smtClean="0">
                    <a:solidFill>
                      <a:prstClr val="white"/>
                    </a:solidFill>
                    <a:latin typeface="Calibri"/>
                  </a:endParaRPr>
                </a:p>
              </p:txBody>
            </p:sp>
            <p:sp>
              <p:nvSpPr>
                <p:cNvPr id="110" name="Rounded Rectangle 109"/>
                <p:cNvSpPr/>
                <p:nvPr/>
              </p:nvSpPr>
              <p:spPr>
                <a:xfrm>
                  <a:off x="644107" y="1330751"/>
                  <a:ext cx="3725972" cy="762109"/>
                </a:xfrm>
                <a:prstGeom prst="roundRect">
                  <a:avLst>
                    <a:gd name="adj" fmla="val 50000"/>
                  </a:avLst>
                </a:prstGeom>
                <a:solidFill>
                  <a:srgbClr val="4F81BD">
                    <a:lumMod val="75000"/>
                  </a:srgbClr>
                </a:solidFill>
                <a:ln w="25400" cap="flat" cmpd="sng" algn="ctr">
                  <a:noFill/>
                  <a:prstDash val="solid"/>
                </a:ln>
                <a:effectLst/>
              </p:spPr>
              <p:txBody>
                <a:bodyPr rtlCol="0" anchor="ctr"/>
                <a:lstStyle/>
                <a:p>
                  <a:pPr algn="ctr">
                    <a:defRPr/>
                  </a:pPr>
                  <a:endParaRPr lang="en-US" kern="0" smtClean="0">
                    <a:solidFill>
                      <a:prstClr val="white"/>
                    </a:solidFill>
                    <a:latin typeface="Calibri"/>
                  </a:endParaRPr>
                </a:p>
              </p:txBody>
            </p:sp>
            <p:sp>
              <p:nvSpPr>
                <p:cNvPr id="111" name="Isosceles Triangle 110"/>
                <p:cNvSpPr/>
                <p:nvPr/>
              </p:nvSpPr>
              <p:spPr>
                <a:xfrm rot="5400000">
                  <a:off x="4322531" y="1607670"/>
                  <a:ext cx="183987" cy="208271"/>
                </a:xfrm>
                <a:prstGeom prst="triangle">
                  <a:avLst/>
                </a:prstGeom>
                <a:solidFill>
                  <a:srgbClr val="4F81BD">
                    <a:lumMod val="75000"/>
                  </a:srgbClr>
                </a:solidFill>
                <a:ln w="25400" cap="flat" cmpd="sng" algn="ctr">
                  <a:noFill/>
                  <a:prstDash val="solid"/>
                </a:ln>
                <a:effectLst/>
              </p:spPr>
              <p:txBody>
                <a:bodyPr rtlCol="0" anchor="ctr"/>
                <a:lstStyle/>
                <a:p>
                  <a:pPr algn="ctr">
                    <a:defRPr/>
                  </a:pPr>
                  <a:endParaRPr lang="en-US" kern="0" smtClean="0">
                    <a:solidFill>
                      <a:prstClr val="white"/>
                    </a:solidFill>
                    <a:latin typeface="Calibri"/>
                  </a:endParaRPr>
                </a:p>
              </p:txBody>
            </p:sp>
          </p:grpSp>
          <p:sp>
            <p:nvSpPr>
              <p:cNvPr id="76" name="TextBox 75"/>
              <p:cNvSpPr txBox="1"/>
              <p:nvPr/>
            </p:nvSpPr>
            <p:spPr>
              <a:xfrm>
                <a:off x="1445581" y="2659055"/>
                <a:ext cx="2757005" cy="415726"/>
              </a:xfrm>
              <a:prstGeom prst="rect">
                <a:avLst/>
              </a:prstGeom>
              <a:noFill/>
            </p:spPr>
            <p:txBody>
              <a:bodyPr wrap="square" lIns="0" tIns="0" rIns="0" bIns="0" rtlCol="0" anchor="ctr">
                <a:spAutoFit/>
              </a:bodyPr>
              <a:lstStyle/>
              <a:p>
                <a:pPr>
                  <a:defRPr/>
                </a:pPr>
                <a:r>
                  <a:rPr lang="en-CA" sz="1200" i="1" kern="0" dirty="0" smtClean="0">
                    <a:solidFill>
                      <a:prstClr val="white"/>
                    </a:solidFill>
                  </a:rPr>
                  <a:t>Empower management to apply HR best practices</a:t>
                </a:r>
              </a:p>
            </p:txBody>
          </p:sp>
          <p:cxnSp>
            <p:nvCxnSpPr>
              <p:cNvPr id="77" name="Straight Connector 76"/>
              <p:cNvCxnSpPr/>
              <p:nvPr/>
            </p:nvCxnSpPr>
            <p:spPr>
              <a:xfrm flipV="1">
                <a:off x="4572000" y="2582616"/>
                <a:ext cx="0" cy="2746157"/>
              </a:xfrm>
              <a:prstGeom prst="line">
                <a:avLst/>
              </a:prstGeom>
              <a:noFill/>
              <a:ln w="19050" cap="flat" cmpd="sng" algn="ctr">
                <a:solidFill>
                  <a:sysClr val="window" lastClr="FFFFFF">
                    <a:lumMod val="75000"/>
                  </a:sysClr>
                </a:solidFill>
                <a:prstDash val="sysDot"/>
                <a:headEnd type="diamond"/>
                <a:tailEnd type="diamond"/>
              </a:ln>
              <a:effectLst/>
            </p:spPr>
          </p:cxnSp>
          <p:grpSp>
            <p:nvGrpSpPr>
              <p:cNvPr id="78" name="Group 47"/>
              <p:cNvGrpSpPr/>
              <p:nvPr/>
            </p:nvGrpSpPr>
            <p:grpSpPr>
              <a:xfrm>
                <a:off x="644107" y="3555573"/>
                <a:ext cx="3874553" cy="816221"/>
                <a:chOff x="644107" y="1330751"/>
                <a:chExt cx="3874553" cy="816221"/>
              </a:xfrm>
            </p:grpSpPr>
            <p:sp>
              <p:nvSpPr>
                <p:cNvPr id="106" name="Rounded Rectangle 105"/>
                <p:cNvSpPr/>
                <p:nvPr/>
              </p:nvSpPr>
              <p:spPr>
                <a:xfrm>
                  <a:off x="644107" y="1384863"/>
                  <a:ext cx="3725972" cy="762109"/>
                </a:xfrm>
                <a:prstGeom prst="roundRect">
                  <a:avLst>
                    <a:gd name="adj" fmla="val 50000"/>
                  </a:avLst>
                </a:prstGeom>
                <a:solidFill>
                  <a:srgbClr val="4F81BD">
                    <a:lumMod val="50000"/>
                  </a:srgbClr>
                </a:solidFill>
                <a:ln w="25400" cap="flat" cmpd="sng" algn="ctr">
                  <a:noFill/>
                  <a:prstDash val="solid"/>
                </a:ln>
                <a:effectLst/>
              </p:spPr>
              <p:txBody>
                <a:bodyPr rtlCol="0" anchor="ctr"/>
                <a:lstStyle/>
                <a:p>
                  <a:pPr algn="ctr">
                    <a:defRPr/>
                  </a:pPr>
                  <a:endParaRPr lang="en-US" kern="0" smtClean="0">
                    <a:solidFill>
                      <a:prstClr val="white"/>
                    </a:solidFill>
                    <a:latin typeface="Calibri"/>
                  </a:endParaRPr>
                </a:p>
              </p:txBody>
            </p:sp>
            <p:sp>
              <p:nvSpPr>
                <p:cNvPr id="107" name="Rounded Rectangle 106"/>
                <p:cNvSpPr/>
                <p:nvPr/>
              </p:nvSpPr>
              <p:spPr>
                <a:xfrm>
                  <a:off x="644107" y="1330751"/>
                  <a:ext cx="3725972" cy="762109"/>
                </a:xfrm>
                <a:prstGeom prst="roundRect">
                  <a:avLst>
                    <a:gd name="adj" fmla="val 50000"/>
                  </a:avLst>
                </a:prstGeom>
                <a:solidFill>
                  <a:srgbClr val="4F81BD">
                    <a:lumMod val="75000"/>
                  </a:srgbClr>
                </a:solidFill>
                <a:ln w="25400" cap="flat" cmpd="sng" algn="ctr">
                  <a:noFill/>
                  <a:prstDash val="solid"/>
                </a:ln>
                <a:effectLst/>
              </p:spPr>
              <p:txBody>
                <a:bodyPr rtlCol="0" anchor="ctr"/>
                <a:lstStyle/>
                <a:p>
                  <a:pPr algn="ctr">
                    <a:defRPr/>
                  </a:pPr>
                  <a:endParaRPr lang="en-US" kern="0" smtClean="0">
                    <a:solidFill>
                      <a:prstClr val="white"/>
                    </a:solidFill>
                    <a:latin typeface="Calibri"/>
                  </a:endParaRPr>
                </a:p>
              </p:txBody>
            </p:sp>
            <p:sp>
              <p:nvSpPr>
                <p:cNvPr id="108" name="Isosceles Triangle 107"/>
                <p:cNvSpPr/>
                <p:nvPr/>
              </p:nvSpPr>
              <p:spPr>
                <a:xfrm rot="5400000">
                  <a:off x="4322531" y="1607670"/>
                  <a:ext cx="183987" cy="208271"/>
                </a:xfrm>
                <a:prstGeom prst="triangle">
                  <a:avLst/>
                </a:prstGeom>
                <a:solidFill>
                  <a:srgbClr val="4F81BD">
                    <a:lumMod val="75000"/>
                  </a:srgbClr>
                </a:solidFill>
                <a:ln w="25400" cap="flat" cmpd="sng" algn="ctr">
                  <a:noFill/>
                  <a:prstDash val="solid"/>
                </a:ln>
                <a:effectLst/>
              </p:spPr>
              <p:txBody>
                <a:bodyPr rtlCol="0" anchor="ctr"/>
                <a:lstStyle/>
                <a:p>
                  <a:pPr algn="ctr">
                    <a:defRPr/>
                  </a:pPr>
                  <a:endParaRPr lang="en-US" kern="0" smtClean="0">
                    <a:solidFill>
                      <a:prstClr val="white"/>
                    </a:solidFill>
                    <a:latin typeface="Calibri"/>
                  </a:endParaRPr>
                </a:p>
              </p:txBody>
            </p:sp>
          </p:grpSp>
          <p:sp>
            <p:nvSpPr>
              <p:cNvPr id="79" name="TextBox 78"/>
              <p:cNvSpPr txBox="1"/>
              <p:nvPr/>
            </p:nvSpPr>
            <p:spPr>
              <a:xfrm>
                <a:off x="1408569" y="3606339"/>
                <a:ext cx="2837151" cy="623590"/>
              </a:xfrm>
              <a:prstGeom prst="rect">
                <a:avLst/>
              </a:prstGeom>
              <a:noFill/>
            </p:spPr>
            <p:txBody>
              <a:bodyPr wrap="square" lIns="0" tIns="0" rIns="0" bIns="0" rtlCol="0" anchor="ctr">
                <a:spAutoFit/>
              </a:bodyPr>
              <a:lstStyle/>
              <a:p>
                <a:pPr>
                  <a:defRPr/>
                </a:pPr>
                <a:r>
                  <a:rPr lang="fr-FR" sz="1200" i="1" kern="0" dirty="0" smtClean="0">
                    <a:solidFill>
                      <a:prstClr val="white"/>
                    </a:solidFill>
                  </a:rPr>
                  <a:t>Develop effective talent acquisition &amp; retention strategies</a:t>
                </a:r>
              </a:p>
            </p:txBody>
          </p:sp>
          <p:grpSp>
            <p:nvGrpSpPr>
              <p:cNvPr id="80" name="Group 55"/>
              <p:cNvGrpSpPr/>
              <p:nvPr/>
            </p:nvGrpSpPr>
            <p:grpSpPr>
              <a:xfrm>
                <a:off x="644107" y="4620389"/>
                <a:ext cx="3874553" cy="816221"/>
                <a:chOff x="644107" y="1330751"/>
                <a:chExt cx="3874553" cy="816221"/>
              </a:xfrm>
            </p:grpSpPr>
            <p:sp>
              <p:nvSpPr>
                <p:cNvPr id="103" name="Rounded Rectangle 102"/>
                <p:cNvSpPr/>
                <p:nvPr/>
              </p:nvSpPr>
              <p:spPr>
                <a:xfrm>
                  <a:off x="644107" y="1384863"/>
                  <a:ext cx="3725972" cy="762109"/>
                </a:xfrm>
                <a:prstGeom prst="roundRect">
                  <a:avLst>
                    <a:gd name="adj" fmla="val 50000"/>
                  </a:avLst>
                </a:prstGeom>
                <a:solidFill>
                  <a:srgbClr val="4F81BD">
                    <a:lumMod val="50000"/>
                  </a:srgbClr>
                </a:solidFill>
                <a:ln w="25400" cap="flat" cmpd="sng" algn="ctr">
                  <a:noFill/>
                  <a:prstDash val="solid"/>
                </a:ln>
                <a:effectLst/>
              </p:spPr>
              <p:txBody>
                <a:bodyPr rtlCol="0" anchor="ctr"/>
                <a:lstStyle/>
                <a:p>
                  <a:pPr algn="ctr">
                    <a:defRPr/>
                  </a:pPr>
                  <a:endParaRPr lang="en-US" kern="0" smtClean="0">
                    <a:solidFill>
                      <a:prstClr val="white"/>
                    </a:solidFill>
                    <a:latin typeface="Calibri"/>
                  </a:endParaRPr>
                </a:p>
              </p:txBody>
            </p:sp>
            <p:sp>
              <p:nvSpPr>
                <p:cNvPr id="104" name="Rounded Rectangle 103"/>
                <p:cNvSpPr/>
                <p:nvPr/>
              </p:nvSpPr>
              <p:spPr>
                <a:xfrm>
                  <a:off x="644107" y="1330751"/>
                  <a:ext cx="3725972" cy="762109"/>
                </a:xfrm>
                <a:prstGeom prst="roundRect">
                  <a:avLst>
                    <a:gd name="adj" fmla="val 50000"/>
                  </a:avLst>
                </a:prstGeom>
                <a:solidFill>
                  <a:srgbClr val="4F81BD">
                    <a:lumMod val="75000"/>
                  </a:srgbClr>
                </a:solidFill>
                <a:ln w="25400" cap="flat" cmpd="sng" algn="ctr">
                  <a:noFill/>
                  <a:prstDash val="solid"/>
                </a:ln>
                <a:effectLst/>
              </p:spPr>
              <p:txBody>
                <a:bodyPr rtlCol="0" anchor="ctr"/>
                <a:lstStyle/>
                <a:p>
                  <a:pPr algn="ctr">
                    <a:defRPr/>
                  </a:pPr>
                  <a:endParaRPr lang="en-US" kern="0" smtClean="0">
                    <a:solidFill>
                      <a:prstClr val="white"/>
                    </a:solidFill>
                    <a:latin typeface="Calibri"/>
                  </a:endParaRPr>
                </a:p>
              </p:txBody>
            </p:sp>
            <p:sp>
              <p:nvSpPr>
                <p:cNvPr id="105" name="Isosceles Triangle 104"/>
                <p:cNvSpPr/>
                <p:nvPr/>
              </p:nvSpPr>
              <p:spPr>
                <a:xfrm rot="5400000">
                  <a:off x="4322531" y="1607670"/>
                  <a:ext cx="183987" cy="208271"/>
                </a:xfrm>
                <a:prstGeom prst="triangle">
                  <a:avLst/>
                </a:prstGeom>
                <a:solidFill>
                  <a:srgbClr val="4F81BD">
                    <a:lumMod val="75000"/>
                  </a:srgbClr>
                </a:solidFill>
                <a:ln w="25400" cap="flat" cmpd="sng" algn="ctr">
                  <a:noFill/>
                  <a:prstDash val="solid"/>
                </a:ln>
                <a:effectLst/>
              </p:spPr>
              <p:txBody>
                <a:bodyPr rtlCol="0" anchor="ctr"/>
                <a:lstStyle/>
                <a:p>
                  <a:pPr algn="ctr">
                    <a:defRPr/>
                  </a:pPr>
                  <a:endParaRPr lang="en-US" kern="0" smtClean="0">
                    <a:solidFill>
                      <a:prstClr val="white"/>
                    </a:solidFill>
                    <a:latin typeface="Calibri"/>
                  </a:endParaRPr>
                </a:p>
              </p:txBody>
            </p:sp>
          </p:grpSp>
          <p:sp>
            <p:nvSpPr>
              <p:cNvPr id="81" name="TextBox 80"/>
              <p:cNvSpPr txBox="1"/>
              <p:nvPr/>
            </p:nvSpPr>
            <p:spPr>
              <a:xfrm>
                <a:off x="1365435" y="4793743"/>
                <a:ext cx="2575400" cy="415726"/>
              </a:xfrm>
              <a:prstGeom prst="rect">
                <a:avLst/>
              </a:prstGeom>
              <a:noFill/>
            </p:spPr>
            <p:txBody>
              <a:bodyPr wrap="square" lIns="0" tIns="0" rIns="0" bIns="0" rtlCol="0" anchor="ctr">
                <a:spAutoFit/>
              </a:bodyPr>
              <a:lstStyle/>
              <a:p>
                <a:pPr>
                  <a:defRPr/>
                </a:pPr>
                <a:r>
                  <a:rPr lang="en-US" sz="1200" i="1" kern="0" dirty="0" smtClean="0">
                    <a:solidFill>
                      <a:prstClr val="white"/>
                    </a:solidFill>
                  </a:rPr>
                  <a:t>Build a high performance culture</a:t>
                </a:r>
              </a:p>
            </p:txBody>
          </p:sp>
          <p:grpSp>
            <p:nvGrpSpPr>
              <p:cNvPr id="82" name="Group 73"/>
              <p:cNvGrpSpPr/>
              <p:nvPr/>
            </p:nvGrpSpPr>
            <p:grpSpPr>
              <a:xfrm flipH="1">
                <a:off x="4624705" y="2498653"/>
                <a:ext cx="3874553" cy="816221"/>
                <a:chOff x="644107" y="1330751"/>
                <a:chExt cx="3874553" cy="816221"/>
              </a:xfrm>
            </p:grpSpPr>
            <p:sp>
              <p:nvSpPr>
                <p:cNvPr id="100" name="Rounded Rectangle 99"/>
                <p:cNvSpPr/>
                <p:nvPr/>
              </p:nvSpPr>
              <p:spPr>
                <a:xfrm>
                  <a:off x="644107" y="1384863"/>
                  <a:ext cx="3725972" cy="762109"/>
                </a:xfrm>
                <a:prstGeom prst="roundRect">
                  <a:avLst>
                    <a:gd name="adj" fmla="val 50000"/>
                  </a:avLst>
                </a:prstGeom>
                <a:solidFill>
                  <a:srgbClr val="4F81BD">
                    <a:lumMod val="50000"/>
                  </a:srgbClr>
                </a:solidFill>
                <a:ln w="25400" cap="flat" cmpd="sng" algn="ctr">
                  <a:noFill/>
                  <a:prstDash val="solid"/>
                </a:ln>
                <a:effectLst/>
              </p:spPr>
              <p:txBody>
                <a:bodyPr rtlCol="0" anchor="ctr"/>
                <a:lstStyle/>
                <a:p>
                  <a:pPr algn="ctr">
                    <a:defRPr/>
                  </a:pPr>
                  <a:endParaRPr lang="en-US" kern="0" smtClean="0">
                    <a:solidFill>
                      <a:prstClr val="white"/>
                    </a:solidFill>
                    <a:latin typeface="Calibri"/>
                  </a:endParaRPr>
                </a:p>
              </p:txBody>
            </p:sp>
            <p:sp>
              <p:nvSpPr>
                <p:cNvPr id="101" name="Rounded Rectangle 100"/>
                <p:cNvSpPr/>
                <p:nvPr/>
              </p:nvSpPr>
              <p:spPr>
                <a:xfrm>
                  <a:off x="644107" y="1330751"/>
                  <a:ext cx="3725972" cy="762109"/>
                </a:xfrm>
                <a:prstGeom prst="roundRect">
                  <a:avLst>
                    <a:gd name="adj" fmla="val 50000"/>
                  </a:avLst>
                </a:prstGeom>
                <a:solidFill>
                  <a:srgbClr val="4F81BD">
                    <a:lumMod val="75000"/>
                  </a:srgbClr>
                </a:solidFill>
                <a:ln w="25400" cap="flat" cmpd="sng" algn="ctr">
                  <a:noFill/>
                  <a:prstDash val="solid"/>
                </a:ln>
                <a:effectLst/>
              </p:spPr>
              <p:txBody>
                <a:bodyPr rtlCol="0" anchor="ctr"/>
                <a:lstStyle/>
                <a:p>
                  <a:pPr algn="ctr">
                    <a:defRPr/>
                  </a:pPr>
                  <a:endParaRPr lang="en-US" kern="0" smtClean="0">
                    <a:solidFill>
                      <a:prstClr val="white"/>
                    </a:solidFill>
                    <a:latin typeface="Calibri"/>
                  </a:endParaRPr>
                </a:p>
              </p:txBody>
            </p:sp>
            <p:sp>
              <p:nvSpPr>
                <p:cNvPr id="102" name="Isosceles Triangle 101"/>
                <p:cNvSpPr/>
                <p:nvPr/>
              </p:nvSpPr>
              <p:spPr>
                <a:xfrm rot="5400000">
                  <a:off x="4322531" y="1607670"/>
                  <a:ext cx="183987" cy="208271"/>
                </a:xfrm>
                <a:prstGeom prst="triangle">
                  <a:avLst/>
                </a:prstGeom>
                <a:solidFill>
                  <a:srgbClr val="4F81BD">
                    <a:lumMod val="75000"/>
                  </a:srgbClr>
                </a:solidFill>
                <a:ln w="25400" cap="flat" cmpd="sng" algn="ctr">
                  <a:noFill/>
                  <a:prstDash val="solid"/>
                </a:ln>
                <a:effectLst/>
              </p:spPr>
              <p:txBody>
                <a:bodyPr rtlCol="0" anchor="ctr"/>
                <a:lstStyle/>
                <a:p>
                  <a:pPr algn="ctr">
                    <a:defRPr/>
                  </a:pPr>
                  <a:endParaRPr lang="en-US" kern="0" smtClean="0">
                    <a:solidFill>
                      <a:prstClr val="white"/>
                    </a:solidFill>
                    <a:latin typeface="Calibri"/>
                  </a:endParaRPr>
                </a:p>
              </p:txBody>
            </p:sp>
          </p:grpSp>
          <p:sp>
            <p:nvSpPr>
              <p:cNvPr id="83" name="TextBox 82"/>
              <p:cNvSpPr txBox="1"/>
              <p:nvPr/>
            </p:nvSpPr>
            <p:spPr>
              <a:xfrm flipH="1">
                <a:off x="4986014" y="2666584"/>
                <a:ext cx="2965454" cy="415726"/>
              </a:xfrm>
              <a:prstGeom prst="rect">
                <a:avLst/>
              </a:prstGeom>
              <a:noFill/>
            </p:spPr>
            <p:txBody>
              <a:bodyPr wrap="square" lIns="0" tIns="0" rIns="0" bIns="0" rtlCol="0" anchor="ctr">
                <a:spAutoFit/>
              </a:bodyPr>
              <a:lstStyle/>
              <a:p>
                <a:pPr>
                  <a:defRPr/>
                </a:pPr>
                <a:r>
                  <a:rPr lang="en-CA" sz="1200" i="1" kern="0" dirty="0" smtClean="0">
                    <a:solidFill>
                      <a:prstClr val="white"/>
                    </a:solidFill>
                  </a:rPr>
                  <a:t>Maintain a progressive set of HR policies &amp; procedures</a:t>
                </a:r>
                <a:endParaRPr lang="en-US" sz="1200" i="1" kern="0" dirty="0" smtClean="0">
                  <a:solidFill>
                    <a:prstClr val="white"/>
                  </a:solidFill>
                </a:endParaRPr>
              </a:p>
            </p:txBody>
          </p:sp>
          <p:grpSp>
            <p:nvGrpSpPr>
              <p:cNvPr id="84" name="Group 81"/>
              <p:cNvGrpSpPr/>
              <p:nvPr/>
            </p:nvGrpSpPr>
            <p:grpSpPr>
              <a:xfrm flipH="1">
                <a:off x="4624705" y="3555573"/>
                <a:ext cx="3874553" cy="816221"/>
                <a:chOff x="644107" y="1330751"/>
                <a:chExt cx="3874553" cy="816221"/>
              </a:xfrm>
            </p:grpSpPr>
            <p:sp>
              <p:nvSpPr>
                <p:cNvPr id="97" name="Rounded Rectangle 96"/>
                <p:cNvSpPr/>
                <p:nvPr/>
              </p:nvSpPr>
              <p:spPr>
                <a:xfrm>
                  <a:off x="644107" y="1384863"/>
                  <a:ext cx="3725972" cy="762109"/>
                </a:xfrm>
                <a:prstGeom prst="roundRect">
                  <a:avLst>
                    <a:gd name="adj" fmla="val 50000"/>
                  </a:avLst>
                </a:prstGeom>
                <a:solidFill>
                  <a:srgbClr val="4F81BD">
                    <a:lumMod val="50000"/>
                  </a:srgbClr>
                </a:solidFill>
                <a:ln w="25400" cap="flat" cmpd="sng" algn="ctr">
                  <a:noFill/>
                  <a:prstDash val="solid"/>
                </a:ln>
                <a:effectLst/>
              </p:spPr>
              <p:txBody>
                <a:bodyPr rtlCol="0" anchor="ctr"/>
                <a:lstStyle/>
                <a:p>
                  <a:pPr algn="ctr">
                    <a:defRPr/>
                  </a:pPr>
                  <a:endParaRPr lang="en-US" kern="0" smtClean="0">
                    <a:solidFill>
                      <a:prstClr val="white"/>
                    </a:solidFill>
                    <a:latin typeface="Calibri"/>
                  </a:endParaRPr>
                </a:p>
              </p:txBody>
            </p:sp>
            <p:sp>
              <p:nvSpPr>
                <p:cNvPr id="98" name="Rounded Rectangle 97"/>
                <p:cNvSpPr/>
                <p:nvPr/>
              </p:nvSpPr>
              <p:spPr>
                <a:xfrm>
                  <a:off x="644107" y="1330751"/>
                  <a:ext cx="3725972" cy="762109"/>
                </a:xfrm>
                <a:prstGeom prst="roundRect">
                  <a:avLst>
                    <a:gd name="adj" fmla="val 50000"/>
                  </a:avLst>
                </a:prstGeom>
                <a:solidFill>
                  <a:srgbClr val="4F81BD">
                    <a:lumMod val="75000"/>
                  </a:srgbClr>
                </a:solidFill>
                <a:ln w="25400" cap="flat" cmpd="sng" algn="ctr">
                  <a:noFill/>
                  <a:prstDash val="solid"/>
                </a:ln>
                <a:effectLst/>
              </p:spPr>
              <p:txBody>
                <a:bodyPr rtlCol="0" anchor="ctr"/>
                <a:lstStyle/>
                <a:p>
                  <a:pPr algn="ctr">
                    <a:defRPr/>
                  </a:pPr>
                  <a:endParaRPr lang="en-US" kern="0" smtClean="0">
                    <a:solidFill>
                      <a:prstClr val="white"/>
                    </a:solidFill>
                    <a:latin typeface="Calibri"/>
                  </a:endParaRPr>
                </a:p>
              </p:txBody>
            </p:sp>
            <p:sp>
              <p:nvSpPr>
                <p:cNvPr id="99" name="Isosceles Triangle 98"/>
                <p:cNvSpPr/>
                <p:nvPr/>
              </p:nvSpPr>
              <p:spPr>
                <a:xfrm rot="5400000">
                  <a:off x="4322531" y="1607670"/>
                  <a:ext cx="183987" cy="208271"/>
                </a:xfrm>
                <a:prstGeom prst="triangle">
                  <a:avLst/>
                </a:prstGeom>
                <a:solidFill>
                  <a:srgbClr val="4F81BD">
                    <a:lumMod val="75000"/>
                  </a:srgbClr>
                </a:solidFill>
                <a:ln w="25400" cap="flat" cmpd="sng" algn="ctr">
                  <a:noFill/>
                  <a:prstDash val="solid"/>
                </a:ln>
                <a:effectLst/>
              </p:spPr>
              <p:txBody>
                <a:bodyPr rtlCol="0" anchor="ctr"/>
                <a:lstStyle/>
                <a:p>
                  <a:pPr algn="ctr">
                    <a:defRPr/>
                  </a:pPr>
                  <a:endParaRPr lang="en-US" kern="0" smtClean="0">
                    <a:solidFill>
                      <a:prstClr val="white"/>
                    </a:solidFill>
                    <a:latin typeface="Calibri"/>
                  </a:endParaRPr>
                </a:p>
              </p:txBody>
            </p:sp>
          </p:grpSp>
          <p:sp>
            <p:nvSpPr>
              <p:cNvPr id="85" name="TextBox 84"/>
              <p:cNvSpPr txBox="1"/>
              <p:nvPr/>
            </p:nvSpPr>
            <p:spPr>
              <a:xfrm flipH="1">
                <a:off x="4930240" y="3725332"/>
                <a:ext cx="2937697" cy="415726"/>
              </a:xfrm>
              <a:prstGeom prst="rect">
                <a:avLst/>
              </a:prstGeom>
              <a:noFill/>
            </p:spPr>
            <p:txBody>
              <a:bodyPr wrap="square" lIns="0" tIns="0" rIns="0" bIns="0" rtlCol="0" anchor="ctr">
                <a:spAutoFit/>
              </a:bodyPr>
              <a:lstStyle/>
              <a:p>
                <a:pPr>
                  <a:defRPr/>
                </a:pPr>
                <a:r>
                  <a:rPr lang="en-CA" sz="1200" i="1" kern="0" dirty="0" smtClean="0">
                    <a:solidFill>
                      <a:prstClr val="white"/>
                    </a:solidFill>
                  </a:rPr>
                  <a:t>Demonstrate the business impact of HR</a:t>
                </a:r>
                <a:endParaRPr lang="en-US" sz="1200" i="1" kern="0" dirty="0" smtClean="0">
                  <a:solidFill>
                    <a:prstClr val="white"/>
                  </a:solidFill>
                </a:endParaRPr>
              </a:p>
            </p:txBody>
          </p:sp>
          <p:grpSp>
            <p:nvGrpSpPr>
              <p:cNvPr id="86" name="Group 89"/>
              <p:cNvGrpSpPr/>
              <p:nvPr/>
            </p:nvGrpSpPr>
            <p:grpSpPr>
              <a:xfrm flipH="1">
                <a:off x="4624705" y="4620389"/>
                <a:ext cx="3874553" cy="816221"/>
                <a:chOff x="644107" y="1330751"/>
                <a:chExt cx="3874553" cy="816221"/>
              </a:xfrm>
            </p:grpSpPr>
            <p:sp>
              <p:nvSpPr>
                <p:cNvPr id="94" name="Rounded Rectangle 93"/>
                <p:cNvSpPr/>
                <p:nvPr/>
              </p:nvSpPr>
              <p:spPr>
                <a:xfrm>
                  <a:off x="644107" y="1384863"/>
                  <a:ext cx="3725972" cy="762109"/>
                </a:xfrm>
                <a:prstGeom prst="roundRect">
                  <a:avLst>
                    <a:gd name="adj" fmla="val 50000"/>
                  </a:avLst>
                </a:prstGeom>
                <a:solidFill>
                  <a:srgbClr val="4F81BD">
                    <a:lumMod val="50000"/>
                  </a:srgbClr>
                </a:solidFill>
                <a:ln w="25400" cap="flat" cmpd="sng" algn="ctr">
                  <a:noFill/>
                  <a:prstDash val="solid"/>
                </a:ln>
                <a:effectLst/>
              </p:spPr>
              <p:txBody>
                <a:bodyPr rtlCol="0" anchor="ctr"/>
                <a:lstStyle/>
                <a:p>
                  <a:pPr algn="ctr">
                    <a:defRPr/>
                  </a:pPr>
                  <a:endParaRPr lang="en-US" kern="0" smtClean="0">
                    <a:solidFill>
                      <a:prstClr val="white"/>
                    </a:solidFill>
                    <a:latin typeface="Calibri"/>
                  </a:endParaRPr>
                </a:p>
              </p:txBody>
            </p:sp>
            <p:sp>
              <p:nvSpPr>
                <p:cNvPr id="95" name="Rounded Rectangle 94"/>
                <p:cNvSpPr/>
                <p:nvPr/>
              </p:nvSpPr>
              <p:spPr>
                <a:xfrm>
                  <a:off x="644107" y="1330751"/>
                  <a:ext cx="3725972" cy="762109"/>
                </a:xfrm>
                <a:prstGeom prst="roundRect">
                  <a:avLst>
                    <a:gd name="adj" fmla="val 50000"/>
                  </a:avLst>
                </a:prstGeom>
                <a:solidFill>
                  <a:srgbClr val="4F81BD">
                    <a:lumMod val="75000"/>
                  </a:srgbClr>
                </a:solidFill>
                <a:ln w="25400" cap="flat" cmpd="sng" algn="ctr">
                  <a:noFill/>
                  <a:prstDash val="solid"/>
                </a:ln>
                <a:effectLst/>
              </p:spPr>
              <p:txBody>
                <a:bodyPr rtlCol="0" anchor="ctr"/>
                <a:lstStyle/>
                <a:p>
                  <a:pPr algn="ctr">
                    <a:defRPr/>
                  </a:pPr>
                  <a:endParaRPr lang="en-US" kern="0" smtClean="0">
                    <a:solidFill>
                      <a:prstClr val="white"/>
                    </a:solidFill>
                    <a:latin typeface="Calibri"/>
                  </a:endParaRPr>
                </a:p>
              </p:txBody>
            </p:sp>
            <p:sp>
              <p:nvSpPr>
                <p:cNvPr id="96" name="Isosceles Triangle 95"/>
                <p:cNvSpPr/>
                <p:nvPr/>
              </p:nvSpPr>
              <p:spPr>
                <a:xfrm rot="5400000">
                  <a:off x="4322531" y="1607670"/>
                  <a:ext cx="183987" cy="208271"/>
                </a:xfrm>
                <a:prstGeom prst="triangle">
                  <a:avLst/>
                </a:prstGeom>
                <a:solidFill>
                  <a:srgbClr val="4F81BD">
                    <a:lumMod val="75000"/>
                  </a:srgbClr>
                </a:solidFill>
                <a:ln w="25400" cap="flat" cmpd="sng" algn="ctr">
                  <a:noFill/>
                  <a:prstDash val="solid"/>
                </a:ln>
                <a:effectLst/>
              </p:spPr>
              <p:txBody>
                <a:bodyPr rtlCol="0" anchor="ctr"/>
                <a:lstStyle/>
                <a:p>
                  <a:pPr algn="ctr">
                    <a:defRPr/>
                  </a:pPr>
                  <a:endParaRPr lang="en-US" kern="0" smtClean="0">
                    <a:solidFill>
                      <a:prstClr val="white"/>
                    </a:solidFill>
                    <a:latin typeface="Calibri"/>
                  </a:endParaRPr>
                </a:p>
              </p:txBody>
            </p:sp>
          </p:grpSp>
          <p:sp>
            <p:nvSpPr>
              <p:cNvPr id="87" name="TextBox 86"/>
              <p:cNvSpPr txBox="1"/>
              <p:nvPr/>
            </p:nvSpPr>
            <p:spPr>
              <a:xfrm flipH="1">
                <a:off x="4970295" y="4769019"/>
                <a:ext cx="3205896" cy="415726"/>
              </a:xfrm>
              <a:prstGeom prst="rect">
                <a:avLst/>
              </a:prstGeom>
              <a:noFill/>
            </p:spPr>
            <p:txBody>
              <a:bodyPr wrap="square" lIns="0" tIns="0" rIns="0" bIns="0" rtlCol="0" anchor="ctr">
                <a:spAutoFit/>
              </a:bodyPr>
              <a:lstStyle/>
              <a:p>
                <a:pPr>
                  <a:defRPr/>
                </a:pPr>
                <a:r>
                  <a:rPr lang="en-CA" sz="1200" i="1" kern="0" dirty="0" smtClean="0">
                    <a:solidFill>
                      <a:prstClr val="white"/>
                    </a:solidFill>
                  </a:rPr>
                  <a:t>Stay abreast of HR trends &amp; technologies</a:t>
                </a:r>
                <a:endParaRPr lang="en-US" sz="1200" i="1" kern="0" dirty="0" smtClean="0">
                  <a:solidFill>
                    <a:prstClr val="white"/>
                  </a:solidFill>
                </a:endParaRPr>
              </a:p>
            </p:txBody>
          </p:sp>
          <p:sp>
            <p:nvSpPr>
              <p:cNvPr id="88" name="Oval 87"/>
              <p:cNvSpPr>
                <a:spLocks noChangeAspect="1"/>
              </p:cNvSpPr>
              <p:nvPr/>
            </p:nvSpPr>
            <p:spPr>
              <a:xfrm>
                <a:off x="735191" y="3655397"/>
                <a:ext cx="579038" cy="562460"/>
              </a:xfrm>
              <a:prstGeom prst="ellipse">
                <a:avLst/>
              </a:prstGeom>
              <a:solidFill>
                <a:sysClr val="window" lastClr="FFFFFF"/>
              </a:solidFill>
              <a:ln w="25400" cap="flat" cmpd="sng" algn="ctr">
                <a:noFill/>
                <a:prstDash val="solid"/>
              </a:ln>
              <a:effectLst/>
            </p:spPr>
            <p:txBody>
              <a:bodyPr lIns="0" tIns="0" rIns="0" bIns="0" rtlCol="0" anchor="ctr"/>
              <a:lstStyle/>
              <a:p>
                <a:pPr algn="ctr">
                  <a:defRPr/>
                </a:pPr>
                <a:endParaRPr lang="en-US" b="1" kern="0" smtClean="0">
                  <a:solidFill>
                    <a:srgbClr val="C0504D"/>
                  </a:solidFill>
                  <a:latin typeface="FontAwesome" pitchFamily="2" charset="0"/>
                </a:endParaRPr>
              </a:p>
            </p:txBody>
          </p:sp>
          <p:sp>
            <p:nvSpPr>
              <p:cNvPr id="89" name="Oval 88"/>
              <p:cNvSpPr>
                <a:spLocks noChangeAspect="1"/>
              </p:cNvSpPr>
              <p:nvPr/>
            </p:nvSpPr>
            <p:spPr>
              <a:xfrm>
                <a:off x="735191" y="4720213"/>
                <a:ext cx="579038" cy="562460"/>
              </a:xfrm>
              <a:prstGeom prst="ellipse">
                <a:avLst/>
              </a:prstGeom>
              <a:solidFill>
                <a:sysClr val="window" lastClr="FFFFFF"/>
              </a:solidFill>
              <a:ln w="25400" cap="flat" cmpd="sng" algn="ctr">
                <a:noFill/>
                <a:prstDash val="solid"/>
              </a:ln>
              <a:effectLst/>
            </p:spPr>
            <p:txBody>
              <a:bodyPr lIns="0" tIns="0" rIns="0" bIns="0" rtlCol="0" anchor="ctr"/>
              <a:lstStyle/>
              <a:p>
                <a:pPr algn="ctr">
                  <a:defRPr/>
                </a:pPr>
                <a:endParaRPr lang="en-US" b="1" kern="0" smtClean="0">
                  <a:solidFill>
                    <a:srgbClr val="9BBB59"/>
                  </a:solidFill>
                  <a:latin typeface="FontAwesome" pitchFamily="2" charset="0"/>
                </a:endParaRPr>
              </a:p>
            </p:txBody>
          </p:sp>
          <p:sp>
            <p:nvSpPr>
              <p:cNvPr id="90" name="Oval 89"/>
              <p:cNvSpPr>
                <a:spLocks noChangeAspect="1"/>
              </p:cNvSpPr>
              <p:nvPr/>
            </p:nvSpPr>
            <p:spPr>
              <a:xfrm flipH="1">
                <a:off x="7840715" y="3655397"/>
                <a:ext cx="579038" cy="562460"/>
              </a:xfrm>
              <a:prstGeom prst="ellipse">
                <a:avLst/>
              </a:prstGeom>
              <a:solidFill>
                <a:sysClr val="window" lastClr="FFFFFF"/>
              </a:solidFill>
              <a:ln w="25400" cap="flat" cmpd="sng" algn="ctr">
                <a:noFill/>
                <a:prstDash val="solid"/>
              </a:ln>
              <a:effectLst/>
            </p:spPr>
            <p:txBody>
              <a:bodyPr lIns="0" tIns="0" rIns="0" bIns="0" rtlCol="0" anchor="ctr"/>
              <a:lstStyle/>
              <a:p>
                <a:pPr algn="ctr">
                  <a:defRPr/>
                </a:pPr>
                <a:endParaRPr lang="en-US" b="1" kern="0" smtClean="0">
                  <a:solidFill>
                    <a:srgbClr val="4BACC6"/>
                  </a:solidFill>
                  <a:latin typeface="FontAwesome" pitchFamily="2" charset="0"/>
                </a:endParaRPr>
              </a:p>
            </p:txBody>
          </p:sp>
          <p:sp>
            <p:nvSpPr>
              <p:cNvPr id="91" name="Oval 90"/>
              <p:cNvSpPr>
                <a:spLocks noChangeAspect="1"/>
              </p:cNvSpPr>
              <p:nvPr/>
            </p:nvSpPr>
            <p:spPr>
              <a:xfrm>
                <a:off x="735191" y="2598477"/>
                <a:ext cx="579038" cy="562460"/>
              </a:xfrm>
              <a:prstGeom prst="ellipse">
                <a:avLst/>
              </a:prstGeom>
              <a:solidFill>
                <a:sysClr val="window" lastClr="FFFFFF"/>
              </a:solidFill>
              <a:ln w="25400" cap="flat" cmpd="sng" algn="ctr">
                <a:noFill/>
                <a:prstDash val="solid"/>
              </a:ln>
              <a:effectLst/>
            </p:spPr>
            <p:txBody>
              <a:bodyPr lIns="0" tIns="0" rIns="0" bIns="0" rtlCol="0" anchor="ctr"/>
              <a:lstStyle/>
              <a:p>
                <a:pPr algn="ctr">
                  <a:defRPr/>
                </a:pPr>
                <a:endParaRPr lang="en-US" b="1" kern="0" smtClean="0">
                  <a:solidFill>
                    <a:srgbClr val="4F81BD"/>
                  </a:solidFill>
                  <a:latin typeface="FontAwesome" pitchFamily="2" charset="0"/>
                </a:endParaRPr>
              </a:p>
            </p:txBody>
          </p:sp>
          <p:sp>
            <p:nvSpPr>
              <p:cNvPr id="92" name="Oval 91"/>
              <p:cNvSpPr>
                <a:spLocks noChangeAspect="1"/>
              </p:cNvSpPr>
              <p:nvPr/>
            </p:nvSpPr>
            <p:spPr>
              <a:xfrm flipH="1">
                <a:off x="7840715" y="4720213"/>
                <a:ext cx="579038" cy="562460"/>
              </a:xfrm>
              <a:prstGeom prst="ellipse">
                <a:avLst/>
              </a:prstGeom>
              <a:solidFill>
                <a:sysClr val="window" lastClr="FFFFFF"/>
              </a:solidFill>
              <a:ln w="25400" cap="flat" cmpd="sng" algn="ctr">
                <a:noFill/>
                <a:prstDash val="solid"/>
              </a:ln>
              <a:effectLst/>
            </p:spPr>
            <p:txBody>
              <a:bodyPr lIns="0" tIns="0" rIns="0" bIns="0" rtlCol="0" anchor="ctr"/>
              <a:lstStyle/>
              <a:p>
                <a:pPr algn="ctr">
                  <a:defRPr/>
                </a:pPr>
                <a:endParaRPr lang="en-US" sz="1600" b="1" kern="0" smtClean="0">
                  <a:solidFill>
                    <a:srgbClr val="F79646"/>
                  </a:solidFill>
                  <a:latin typeface="FontAwesome" pitchFamily="2" charset="0"/>
                </a:endParaRPr>
              </a:p>
            </p:txBody>
          </p:sp>
          <p:sp>
            <p:nvSpPr>
              <p:cNvPr id="93" name="Oval 92"/>
              <p:cNvSpPr>
                <a:spLocks noChangeAspect="1"/>
              </p:cNvSpPr>
              <p:nvPr/>
            </p:nvSpPr>
            <p:spPr>
              <a:xfrm flipH="1">
                <a:off x="7840715" y="2598477"/>
                <a:ext cx="579038" cy="562460"/>
              </a:xfrm>
              <a:prstGeom prst="ellipse">
                <a:avLst/>
              </a:prstGeom>
              <a:solidFill>
                <a:sysClr val="window" lastClr="FFFFFF"/>
              </a:solidFill>
              <a:ln w="25400" cap="flat" cmpd="sng" algn="ctr">
                <a:noFill/>
                <a:prstDash val="solid"/>
              </a:ln>
              <a:effectLst/>
            </p:spPr>
            <p:txBody>
              <a:bodyPr lIns="0" tIns="0" rIns="0" bIns="0" rtlCol="0" anchor="ctr"/>
              <a:lstStyle/>
              <a:p>
                <a:pPr algn="ctr">
                  <a:defRPr/>
                </a:pPr>
                <a:endParaRPr lang="en-US" b="1" kern="0" smtClean="0">
                  <a:solidFill>
                    <a:srgbClr val="8064A2"/>
                  </a:solidFill>
                  <a:latin typeface="FontAwesome" pitchFamily="2" charset="0"/>
                </a:endParaRPr>
              </a:p>
            </p:txBody>
          </p:sp>
        </p:grpSp>
        <p:sp>
          <p:nvSpPr>
            <p:cNvPr id="69" name="TextBox 68"/>
            <p:cNvSpPr txBox="1"/>
            <p:nvPr/>
          </p:nvSpPr>
          <p:spPr>
            <a:xfrm>
              <a:off x="1170577" y="1534600"/>
              <a:ext cx="407109" cy="584775"/>
            </a:xfrm>
            <a:prstGeom prst="rect">
              <a:avLst/>
            </a:prstGeom>
            <a:noFill/>
          </p:spPr>
          <p:txBody>
            <a:bodyPr wrap="square" rtlCol="0">
              <a:spAutoFit/>
            </a:bodyPr>
            <a:lstStyle/>
            <a:p>
              <a:pPr>
                <a:defRPr/>
              </a:pPr>
              <a:r>
                <a:rPr lang="en-US" sz="3200" kern="0" dirty="0" smtClean="0">
                  <a:solidFill>
                    <a:srgbClr val="0070C0"/>
                  </a:solidFill>
                  <a:latin typeface="Calibri"/>
                  <a:sym typeface="Wingdings"/>
                </a:rPr>
                <a:t></a:t>
              </a:r>
              <a:endParaRPr lang="en-CA" sz="3200" kern="0" dirty="0" smtClean="0">
                <a:solidFill>
                  <a:srgbClr val="0070C0"/>
                </a:solidFill>
                <a:latin typeface="Calibri"/>
              </a:endParaRPr>
            </a:p>
          </p:txBody>
        </p:sp>
        <p:sp>
          <p:nvSpPr>
            <p:cNvPr id="70" name="TextBox 69"/>
            <p:cNvSpPr txBox="1"/>
            <p:nvPr/>
          </p:nvSpPr>
          <p:spPr>
            <a:xfrm>
              <a:off x="7562663" y="3866603"/>
              <a:ext cx="407109" cy="726624"/>
            </a:xfrm>
            <a:prstGeom prst="rect">
              <a:avLst/>
            </a:prstGeom>
            <a:noFill/>
          </p:spPr>
          <p:txBody>
            <a:bodyPr wrap="square" rtlCol="0">
              <a:spAutoFit/>
            </a:bodyPr>
            <a:lstStyle/>
            <a:p>
              <a:pPr>
                <a:defRPr/>
              </a:pPr>
              <a:r>
                <a:rPr lang="en-US" sz="3200" kern="0" dirty="0" smtClean="0">
                  <a:solidFill>
                    <a:srgbClr val="0070C0"/>
                  </a:solidFill>
                  <a:latin typeface="Calibri"/>
                  <a:sym typeface="Wingdings"/>
                </a:rPr>
                <a:t></a:t>
              </a:r>
              <a:endParaRPr lang="en-CA" sz="3200" kern="0" dirty="0" smtClean="0">
                <a:solidFill>
                  <a:srgbClr val="0070C0"/>
                </a:solidFill>
                <a:latin typeface="Calibri"/>
              </a:endParaRPr>
            </a:p>
          </p:txBody>
        </p:sp>
        <p:sp>
          <p:nvSpPr>
            <p:cNvPr id="71" name="TextBox 70"/>
            <p:cNvSpPr txBox="1"/>
            <p:nvPr/>
          </p:nvSpPr>
          <p:spPr>
            <a:xfrm>
              <a:off x="7562663" y="1520783"/>
              <a:ext cx="407109" cy="726624"/>
            </a:xfrm>
            <a:prstGeom prst="rect">
              <a:avLst/>
            </a:prstGeom>
            <a:noFill/>
          </p:spPr>
          <p:txBody>
            <a:bodyPr wrap="square" rtlCol="0">
              <a:spAutoFit/>
            </a:bodyPr>
            <a:lstStyle/>
            <a:p>
              <a:pPr>
                <a:defRPr/>
              </a:pPr>
              <a:r>
                <a:rPr lang="en-US" sz="3200" kern="0" dirty="0" smtClean="0">
                  <a:solidFill>
                    <a:srgbClr val="0070C0"/>
                  </a:solidFill>
                  <a:latin typeface="Calibri"/>
                  <a:sym typeface="Wingdings"/>
                </a:rPr>
                <a:t></a:t>
              </a:r>
              <a:endParaRPr lang="en-CA" sz="3200" kern="0" dirty="0" smtClean="0">
                <a:solidFill>
                  <a:srgbClr val="0070C0"/>
                </a:solidFill>
                <a:latin typeface="Calibri"/>
              </a:endParaRPr>
            </a:p>
          </p:txBody>
        </p:sp>
        <p:sp>
          <p:nvSpPr>
            <p:cNvPr id="72" name="TextBox 71"/>
            <p:cNvSpPr txBox="1"/>
            <p:nvPr/>
          </p:nvSpPr>
          <p:spPr>
            <a:xfrm>
              <a:off x="7554351" y="2689537"/>
              <a:ext cx="407109" cy="726624"/>
            </a:xfrm>
            <a:prstGeom prst="rect">
              <a:avLst/>
            </a:prstGeom>
            <a:noFill/>
          </p:spPr>
          <p:txBody>
            <a:bodyPr wrap="square" rtlCol="0">
              <a:spAutoFit/>
            </a:bodyPr>
            <a:lstStyle/>
            <a:p>
              <a:pPr>
                <a:defRPr/>
              </a:pPr>
              <a:r>
                <a:rPr lang="en-US" sz="3200" kern="0" dirty="0" smtClean="0">
                  <a:solidFill>
                    <a:srgbClr val="0070C0"/>
                  </a:solidFill>
                  <a:latin typeface="Calibri"/>
                  <a:sym typeface="Wingdings"/>
                </a:rPr>
                <a:t></a:t>
              </a:r>
              <a:endParaRPr lang="en-CA" sz="3200" kern="0" dirty="0" smtClean="0">
                <a:solidFill>
                  <a:srgbClr val="0070C0"/>
                </a:solidFill>
                <a:latin typeface="Calibri"/>
              </a:endParaRPr>
            </a:p>
          </p:txBody>
        </p:sp>
        <p:sp>
          <p:nvSpPr>
            <p:cNvPr id="73" name="TextBox 72"/>
            <p:cNvSpPr txBox="1"/>
            <p:nvPr/>
          </p:nvSpPr>
          <p:spPr>
            <a:xfrm>
              <a:off x="1178891" y="3855482"/>
              <a:ext cx="407109" cy="726624"/>
            </a:xfrm>
            <a:prstGeom prst="rect">
              <a:avLst/>
            </a:prstGeom>
            <a:noFill/>
          </p:spPr>
          <p:txBody>
            <a:bodyPr wrap="square" rtlCol="0">
              <a:spAutoFit/>
            </a:bodyPr>
            <a:lstStyle/>
            <a:p>
              <a:pPr>
                <a:defRPr/>
              </a:pPr>
              <a:r>
                <a:rPr lang="en-US" sz="3200" kern="0" dirty="0" smtClean="0">
                  <a:solidFill>
                    <a:srgbClr val="0070C0"/>
                  </a:solidFill>
                  <a:latin typeface="Calibri"/>
                  <a:sym typeface="Wingdings"/>
                </a:rPr>
                <a:t></a:t>
              </a:r>
              <a:endParaRPr lang="en-CA" sz="3200" kern="0" dirty="0" smtClean="0">
                <a:solidFill>
                  <a:srgbClr val="0070C0"/>
                </a:solidFill>
                <a:latin typeface="Calibri"/>
              </a:endParaRPr>
            </a:p>
          </p:txBody>
        </p:sp>
        <p:sp>
          <p:nvSpPr>
            <p:cNvPr id="74" name="TextBox 73"/>
            <p:cNvSpPr txBox="1"/>
            <p:nvPr/>
          </p:nvSpPr>
          <p:spPr>
            <a:xfrm>
              <a:off x="1170577" y="2697850"/>
              <a:ext cx="407109" cy="726624"/>
            </a:xfrm>
            <a:prstGeom prst="rect">
              <a:avLst/>
            </a:prstGeom>
            <a:noFill/>
          </p:spPr>
          <p:txBody>
            <a:bodyPr wrap="square" rtlCol="0">
              <a:spAutoFit/>
            </a:bodyPr>
            <a:lstStyle/>
            <a:p>
              <a:pPr>
                <a:defRPr/>
              </a:pPr>
              <a:r>
                <a:rPr lang="en-US" sz="3200" kern="0" dirty="0" smtClean="0">
                  <a:solidFill>
                    <a:srgbClr val="0070C0"/>
                  </a:solidFill>
                  <a:latin typeface="Calibri"/>
                  <a:sym typeface="Wingdings"/>
                </a:rPr>
                <a:t></a:t>
              </a:r>
              <a:endParaRPr lang="en-CA" sz="3200" kern="0" dirty="0" smtClean="0">
                <a:solidFill>
                  <a:srgbClr val="0070C0"/>
                </a:solidFill>
                <a:latin typeface="Calibri"/>
              </a:endParaRPr>
            </a:p>
          </p:txBody>
        </p:sp>
      </p:grpSp>
      <p:grpSp>
        <p:nvGrpSpPr>
          <p:cNvPr id="112" name="Group 111"/>
          <p:cNvGrpSpPr/>
          <p:nvPr/>
        </p:nvGrpSpPr>
        <p:grpSpPr>
          <a:xfrm>
            <a:off x="0" y="6525344"/>
            <a:ext cx="9144000" cy="351838"/>
            <a:chOff x="0" y="6525344"/>
            <a:chExt cx="9144000" cy="351838"/>
          </a:xfrm>
        </p:grpSpPr>
        <p:sp>
          <p:nvSpPr>
            <p:cNvPr id="113" name="Rectangle 112"/>
            <p:cNvSpPr/>
            <p:nvPr userDrawn="1"/>
          </p:nvSpPr>
          <p:spPr>
            <a:xfrm>
              <a:off x="0" y="6525344"/>
              <a:ext cx="9144000" cy="338028"/>
            </a:xfrm>
            <a:prstGeom prst="rect">
              <a:avLst/>
            </a:prstGeom>
            <a:solidFill>
              <a:srgbClr val="243F54"/>
            </a:solidFill>
            <a:ln w="25400" cap="flat" cmpd="sng" algn="ctr">
              <a:noFill/>
              <a:prstDash val="solid"/>
            </a:ln>
            <a:effectLst/>
          </p:spPr>
          <p:txBody>
            <a:bodyPr rtlCol="0" anchor="ctr"/>
            <a:lstStyle/>
            <a:p>
              <a:pPr marL="266700" algn="r" fontAlgn="base">
                <a:spcBef>
                  <a:spcPct val="0"/>
                </a:spcBef>
                <a:spcAft>
                  <a:spcPct val="0"/>
                </a:spcAft>
                <a:defRPr/>
              </a:pPr>
              <a:endParaRPr lang="en-CA" sz="1000" kern="0" dirty="0" smtClean="0">
                <a:solidFill>
                  <a:srgbClr val="FFFFFF"/>
                </a:solidFill>
              </a:endParaRPr>
            </a:p>
          </p:txBody>
        </p:sp>
        <p:pic>
          <p:nvPicPr>
            <p:cNvPr id="114" name="Picture 1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054021" y="6531532"/>
              <a:ext cx="838459" cy="345650"/>
            </a:xfrm>
            <a:prstGeom prst="rect">
              <a:avLst/>
            </a:prstGeom>
          </p:spPr>
        </p:pic>
        <p:sp>
          <p:nvSpPr>
            <p:cNvPr id="115" name="Rectangle 114"/>
            <p:cNvSpPr/>
            <p:nvPr userDrawn="1"/>
          </p:nvSpPr>
          <p:spPr>
            <a:xfrm>
              <a:off x="235297" y="6589331"/>
              <a:ext cx="1224136"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CA" b="1" dirty="0" smtClean="0">
                  <a:solidFill>
                    <a:srgbClr val="FFFFFF">
                      <a:lumMod val="85000"/>
                    </a:srgbClr>
                  </a:solidFill>
                </a:rPr>
                <a:t>SAMPLE</a:t>
              </a:r>
              <a:endParaRPr lang="en-CA" b="1" dirty="0">
                <a:solidFill>
                  <a:srgbClr val="FFFFFF">
                    <a:lumMod val="85000"/>
                  </a:srgbClr>
                </a:solidFill>
              </a:endParaRPr>
            </a:p>
          </p:txBody>
        </p:sp>
      </p:grpSp>
      <p:sp>
        <p:nvSpPr>
          <p:cNvPr id="58" name="Rounded Rectangle 57">
            <a:hlinkClick r:id="rId6"/>
          </p:cNvPr>
          <p:cNvSpPr/>
          <p:nvPr/>
        </p:nvSpPr>
        <p:spPr>
          <a:xfrm>
            <a:off x="2447764" y="4735006"/>
            <a:ext cx="4112047" cy="432048"/>
          </a:xfrm>
          <a:prstGeom prst="roundRect">
            <a:avLst>
              <a:gd name="adj" fmla="val 50000"/>
            </a:avLst>
          </a:prstGeom>
          <a:solidFill>
            <a:schemeClr val="bg1">
              <a:lumMod val="8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smtClean="0">
                <a:solidFill>
                  <a:srgbClr val="243F54"/>
                </a:solidFill>
                <a:ea typeface="Verdana" pitchFamily="34" charset="0"/>
                <a:cs typeface="Arial" pitchFamily="34" charset="0"/>
              </a:rPr>
              <a:t>Learn About Becoming a Member</a:t>
            </a:r>
            <a:endParaRPr lang="en-CA" b="1" dirty="0">
              <a:solidFill>
                <a:srgbClr val="243F54"/>
              </a:solidFill>
              <a:ea typeface="Verdana" pitchFamily="34" charset="0"/>
              <a:cs typeface="Arial" pitchFamily="34" charset="0"/>
            </a:endParaRPr>
          </a:p>
        </p:txBody>
      </p:sp>
    </p:spTree>
    <p:extLst>
      <p:ext uri="{BB962C8B-B14F-4D97-AF65-F5344CB8AC3E}">
        <p14:creationId xmlns:p14="http://schemas.microsoft.com/office/powerpoint/2010/main" val="395838522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f42642993ea083953592e6bc2e2c3e47a2fcf0d3"/>
  <p:tag name="ISPRING_RESOURCE_PATHS_HASH_2" val="7c9975b7695338c845e8cd3148096204f7871c"/>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Kj8l48tp_UK_EHFusKahE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nWEnvIeHi0yXIJdCj4IaU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Kj8l48tp_UK_EHFusKahE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2OwXycjSQEmav5PD3GOPb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za5tjlK6.E.x4CrBCUWjL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Kj8l48tp_UK_EHFusKahE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nWEnvIeHi0yXIJdCj4IaU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Kj8l48tp_UK_EHFusKahE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2OwXycjSQEmav5PD3GOPb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2OwXycjSQEmav5PD3GOPb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za5tjlK6.E.x4CrBCUWjLQ"/>
</p:tagLst>
</file>

<file path=ppt/theme/theme1.xml><?xml version="1.0" encoding="utf-8"?>
<a:theme xmlns:a="http://schemas.openxmlformats.org/drawingml/2006/main" name="1_Theme1">
  <a:themeElements>
    <a:clrScheme name="Custom 4">
      <a:dk1>
        <a:srgbClr val="333333"/>
      </a:dk1>
      <a:lt1>
        <a:srgbClr val="FFFFFF"/>
      </a:lt1>
      <a:dk2>
        <a:srgbClr val="FFFFFF"/>
      </a:dk2>
      <a:lt2>
        <a:srgbClr val="FFFFFF"/>
      </a:lt2>
      <a:accent1>
        <a:srgbClr val="243F54"/>
      </a:accent1>
      <a:accent2>
        <a:srgbClr val="998F57"/>
      </a:accent2>
      <a:accent3>
        <a:srgbClr val="CECECE"/>
      </a:accent3>
      <a:accent4>
        <a:srgbClr val="ADB7C3"/>
      </a:accent4>
      <a:accent5>
        <a:srgbClr val="5D5936"/>
      </a:accent5>
      <a:accent6>
        <a:srgbClr val="D17D08"/>
      </a:accent6>
      <a:hlink>
        <a:srgbClr val="2576B7"/>
      </a:hlink>
      <a:folHlink>
        <a:srgbClr val="C77709"/>
      </a:folHlink>
    </a:clrScheme>
    <a:fontScheme name="InfoTech">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1" id="{EBFD412A-D0D7-4935-89A2-AA989FD4DBC8}" vid="{7B7BA5CB-5882-4576-92F3-CD74C431C825}"/>
    </a:ext>
  </a:extLst>
</a:theme>
</file>

<file path=ppt/theme/theme10.xml><?xml version="1.0" encoding="utf-8"?>
<a:theme xmlns:a="http://schemas.openxmlformats.org/drawingml/2006/main" name="7_old colours">
  <a:themeElements>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fontScheme name="Research 2011">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spPr>
      <a:bodyPr rtlCol="0" anchor="ctr"/>
      <a:lstStyle>
        <a:defPPr marL="109538" fontAlgn="base">
          <a:spcBef>
            <a:spcPts val="600"/>
          </a:spcBef>
          <a:spcAft>
            <a:spcPts val="600"/>
          </a:spcAft>
          <a:buClr>
            <a:srgbClr val="333333"/>
          </a:buClr>
          <a:buSzPct val="120000"/>
          <a:defRPr sz="1200" dirty="0" smtClean="0">
            <a:solidFill>
              <a:srgbClr val="333333"/>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ld colours" id="{ED77D64A-2CFE-4B6C-A0D2-152FE8B7C9A3}" vid="{54CC1259-EBAF-48F3-949F-E3E531F17043}"/>
    </a:ext>
  </a:extLst>
</a:theme>
</file>

<file path=ppt/theme/theme11.xml><?xml version="1.0" encoding="utf-8"?>
<a:theme xmlns:a="http://schemas.openxmlformats.org/drawingml/2006/main" name="8_old colours">
  <a:themeElements>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fontScheme name="Research 2011">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ld colours" id="{ED77D64A-2CFE-4B6C-A0D2-152FE8B7C9A3}" vid="{54CC1259-EBAF-48F3-949F-E3E531F17043}"/>
    </a:ext>
  </a:extLst>
</a:theme>
</file>

<file path=ppt/theme/theme12.xml><?xml version="1.0" encoding="utf-8"?>
<a:theme xmlns:a="http://schemas.openxmlformats.org/drawingml/2006/main" name="9_old colours">
  <a:themeElements>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fontScheme name="Research 2011">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spPr>
      <a:bodyPr rtlCol="0" anchor="ctr"/>
      <a:lstStyle>
        <a:defPPr marL="109538" fontAlgn="base">
          <a:spcBef>
            <a:spcPts val="600"/>
          </a:spcBef>
          <a:spcAft>
            <a:spcPts val="600"/>
          </a:spcAft>
          <a:buClr>
            <a:srgbClr val="333333"/>
          </a:buClr>
          <a:buSzPct val="120000"/>
          <a:defRPr sz="1200" dirty="0" smtClean="0">
            <a:solidFill>
              <a:srgbClr val="333333"/>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ld colours" id="{ED77D64A-2CFE-4B6C-A0D2-152FE8B7C9A3}" vid="{54CC1259-EBAF-48F3-949F-E3E531F17043}"/>
    </a:ext>
  </a:extLst>
</a:theme>
</file>

<file path=ppt/theme/theme13.xml><?xml version="1.0" encoding="utf-8"?>
<a:theme xmlns:a="http://schemas.openxmlformats.org/drawingml/2006/main" name="10_old colours">
  <a:themeElements>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fontScheme name="Research 2011">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spPr>
      <a:bodyPr rtlCol="0" anchor="ctr"/>
      <a:lstStyle>
        <a:defPPr marL="109538" fontAlgn="base">
          <a:spcBef>
            <a:spcPts val="600"/>
          </a:spcBef>
          <a:spcAft>
            <a:spcPts val="600"/>
          </a:spcAft>
          <a:buClr>
            <a:srgbClr val="333333"/>
          </a:buClr>
          <a:buSzPct val="120000"/>
          <a:defRPr sz="1200" dirty="0" smtClean="0">
            <a:solidFill>
              <a:srgbClr val="333333"/>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ld colours" id="{ED77D64A-2CFE-4B6C-A0D2-152FE8B7C9A3}" vid="{54CC1259-EBAF-48F3-949F-E3E531F17043}"/>
    </a:ext>
  </a:extLst>
</a:theme>
</file>

<file path=ppt/theme/theme14.xml><?xml version="1.0" encoding="utf-8"?>
<a:theme xmlns:a="http://schemas.openxmlformats.org/drawingml/2006/main" name="11_old colours">
  <a:themeElements>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fontScheme name="Research 2011">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spPr>
      <a:bodyPr rtlCol="0" anchor="ctr"/>
      <a:lstStyle>
        <a:defPPr marL="109538" fontAlgn="base">
          <a:spcBef>
            <a:spcPts val="600"/>
          </a:spcBef>
          <a:spcAft>
            <a:spcPts val="600"/>
          </a:spcAft>
          <a:buClr>
            <a:srgbClr val="333333"/>
          </a:buClr>
          <a:buSzPct val="120000"/>
          <a:defRPr sz="1200" dirty="0" smtClean="0">
            <a:solidFill>
              <a:srgbClr val="333333"/>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ld colours" id="{ED77D64A-2CFE-4B6C-A0D2-152FE8B7C9A3}" vid="{54CC1259-EBAF-48F3-949F-E3E531F17043}"/>
    </a:ext>
  </a:extLst>
</a:theme>
</file>

<file path=ppt/theme/theme15.xml><?xml version="1.0" encoding="utf-8"?>
<a:theme xmlns:a="http://schemas.openxmlformats.org/drawingml/2006/main" name="12_old colours">
  <a:themeElements>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fontScheme name="Research 2011">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spPr>
      <a:bodyPr rtlCol="0" anchor="ctr"/>
      <a:lstStyle>
        <a:defPPr marL="109538" fontAlgn="base">
          <a:spcBef>
            <a:spcPts val="600"/>
          </a:spcBef>
          <a:spcAft>
            <a:spcPts val="600"/>
          </a:spcAft>
          <a:buClr>
            <a:srgbClr val="333333"/>
          </a:buClr>
          <a:buSzPct val="120000"/>
          <a:defRPr sz="1200" dirty="0" smtClean="0">
            <a:solidFill>
              <a:srgbClr val="333333"/>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ld colours" id="{ED77D64A-2CFE-4B6C-A0D2-152FE8B7C9A3}" vid="{54CC1259-EBAF-48F3-949F-E3E531F17043}"/>
    </a:ext>
  </a:extLst>
</a:theme>
</file>

<file path=ppt/theme/theme16.xml><?xml version="1.0" encoding="utf-8"?>
<a:theme xmlns:a="http://schemas.openxmlformats.org/drawingml/2006/main" name="13_old colours">
  <a:themeElements>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fontScheme name="Research 2011">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spPr>
      <a:bodyPr rtlCol="0" anchor="ctr"/>
      <a:lstStyle>
        <a:defPPr marL="109538" fontAlgn="base">
          <a:spcBef>
            <a:spcPts val="600"/>
          </a:spcBef>
          <a:spcAft>
            <a:spcPts val="600"/>
          </a:spcAft>
          <a:buClr>
            <a:srgbClr val="333333"/>
          </a:buClr>
          <a:buSzPct val="120000"/>
          <a:defRPr sz="1200" dirty="0" smtClean="0">
            <a:solidFill>
              <a:srgbClr val="333333"/>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ld colours" id="{ED77D64A-2CFE-4B6C-A0D2-152FE8B7C9A3}" vid="{54CC1259-EBAF-48F3-949F-E3E531F17043}"/>
    </a:ext>
  </a:extLst>
</a:theme>
</file>

<file path=ppt/theme/theme17.xml><?xml version="1.0" encoding="utf-8"?>
<a:theme xmlns:a="http://schemas.openxmlformats.org/drawingml/2006/main" name="Office Theme">
  <a:themeElements>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fontScheme name="Research 2011">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2_Office Theme">
  <a:themeElements>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fontScheme name="Research 2011">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3_Office Theme">
  <a:themeElements>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fontScheme name="Research 2011">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fontScheme name="Research 2011">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5_Office Theme">
  <a:themeElements>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fontScheme name="Research 2011">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6_Office Theme">
  <a:themeElements>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fontScheme name="Research 2011">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ld colours">
  <a:themeElements>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fontScheme name="Research 2011">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ld colours" id="{ED77D64A-2CFE-4B6C-A0D2-152FE8B7C9A3}" vid="{54CC1259-EBAF-48F3-949F-E3E531F17043}"/>
    </a:ext>
  </a:extLst>
</a:theme>
</file>

<file path=ppt/theme/theme4.xml><?xml version="1.0" encoding="utf-8"?>
<a:theme xmlns:a="http://schemas.openxmlformats.org/drawingml/2006/main" name="1_old colours">
  <a:themeElements>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fontScheme name="Research 2011">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ld colours" id="{ED77D64A-2CFE-4B6C-A0D2-152FE8B7C9A3}" vid="{54CC1259-EBAF-48F3-949F-E3E531F17043}"/>
    </a:ext>
  </a:extLst>
</a:theme>
</file>

<file path=ppt/theme/theme5.xml><?xml version="1.0" encoding="utf-8"?>
<a:theme xmlns:a="http://schemas.openxmlformats.org/drawingml/2006/main" name="2_old colours">
  <a:themeElements>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fontScheme name="Research 2011">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ld colours" id="{ED77D64A-2CFE-4B6C-A0D2-152FE8B7C9A3}" vid="{54CC1259-EBAF-48F3-949F-E3E531F17043}"/>
    </a:ext>
  </a:extLst>
</a:theme>
</file>

<file path=ppt/theme/theme6.xml><?xml version="1.0" encoding="utf-8"?>
<a:theme xmlns:a="http://schemas.openxmlformats.org/drawingml/2006/main" name="3_old colours">
  <a:themeElements>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fontScheme name="Research 2011">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ld colours" id="{ED77D64A-2CFE-4B6C-A0D2-152FE8B7C9A3}" vid="{54CC1259-EBAF-48F3-949F-E3E531F17043}"/>
    </a:ext>
  </a:extLst>
</a:theme>
</file>

<file path=ppt/theme/theme7.xml><?xml version="1.0" encoding="utf-8"?>
<a:theme xmlns:a="http://schemas.openxmlformats.org/drawingml/2006/main" name="4_old colours">
  <a:themeElements>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fontScheme name="Research 2011">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ld colours" id="{ED77D64A-2CFE-4B6C-A0D2-152FE8B7C9A3}" vid="{54CC1259-EBAF-48F3-949F-E3E531F17043}"/>
    </a:ext>
  </a:extLst>
</a:theme>
</file>

<file path=ppt/theme/theme8.xml><?xml version="1.0" encoding="utf-8"?>
<a:theme xmlns:a="http://schemas.openxmlformats.org/drawingml/2006/main" name="5_old colours">
  <a:themeElements>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fontScheme name="Research 2011">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ld colours" id="{ED77D64A-2CFE-4B6C-A0D2-152FE8B7C9A3}" vid="{54CC1259-EBAF-48F3-949F-E3E531F17043}"/>
    </a:ext>
  </a:extLst>
</a:theme>
</file>

<file path=ppt/theme/theme9.xml><?xml version="1.0" encoding="utf-8"?>
<a:theme xmlns:a="http://schemas.openxmlformats.org/drawingml/2006/main" name="6_old colours">
  <a:themeElements>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fontScheme name="Research 2011">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ld colours" id="{ED77D64A-2CFE-4B6C-A0D2-152FE8B7C9A3}" vid="{54CC1259-EBAF-48F3-949F-E3E531F17043}"/>
    </a:ext>
  </a:extLst>
</a:theme>
</file>

<file path=ppt/theme/themeOverride1.xml><?xml version="1.0" encoding="utf-8"?>
<a:themeOverride xmlns:a="http://schemas.openxmlformats.org/drawingml/2006/main">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themeOverride>
</file>

<file path=ppt/theme/themeOverride2.xml><?xml version="1.0" encoding="utf-8"?>
<a:themeOverride xmlns:a="http://schemas.openxmlformats.org/drawingml/2006/main">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themeOverride>
</file>

<file path=ppt/theme/themeOverride3.xml><?xml version="1.0" encoding="utf-8"?>
<a:themeOverride xmlns:a="http://schemas.openxmlformats.org/drawingml/2006/main">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themeOverride>
</file>

<file path=ppt/theme/themeOverride4.xml><?xml version="1.0" encoding="utf-8"?>
<a:themeOverride xmlns:a="http://schemas.openxmlformats.org/drawingml/2006/main">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themeOverride>
</file>

<file path=ppt/theme/themeOverride5.xml><?xml version="1.0" encoding="utf-8"?>
<a:themeOverride xmlns:a="http://schemas.openxmlformats.org/drawingml/2006/main">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themeOverride>
</file>

<file path=ppt/theme/themeOverride6.xml><?xml version="1.0" encoding="utf-8"?>
<a:themeOverride xmlns:a="http://schemas.openxmlformats.org/drawingml/2006/main">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themeOverride>
</file>

<file path=docProps/app.xml><?xml version="1.0" encoding="utf-8"?>
<Properties xmlns="http://schemas.openxmlformats.org/officeDocument/2006/extended-properties" xmlns:vt="http://schemas.openxmlformats.org/officeDocument/2006/docPropsVTypes">
  <Template/>
  <TotalTime>0</TotalTime>
  <Words>1299</Words>
  <Application>Microsoft Office PowerPoint</Application>
  <PresentationFormat>On-screen Show (4:3)</PresentationFormat>
  <Paragraphs>120</Paragraphs>
  <Slides>9</Slides>
  <Notes>8</Notes>
  <HiddenSlides>0</HiddenSlides>
  <MMClips>0</MMClips>
  <ScaleCrop>false</ScaleCrop>
  <HeadingPairs>
    <vt:vector size="10" baseType="variant">
      <vt:variant>
        <vt:lpstr>Fonts Used</vt:lpstr>
      </vt:variant>
      <vt:variant>
        <vt:i4>9</vt:i4>
      </vt:variant>
      <vt:variant>
        <vt:lpstr>Theme</vt:lpstr>
      </vt:variant>
      <vt:variant>
        <vt:i4>21</vt:i4>
      </vt:variant>
      <vt:variant>
        <vt:lpstr>Embedded OLE Servers</vt:lpstr>
      </vt:variant>
      <vt:variant>
        <vt:i4>1</vt:i4>
      </vt:variant>
      <vt:variant>
        <vt:lpstr>Slide Titles</vt:lpstr>
      </vt:variant>
      <vt:variant>
        <vt:i4>9</vt:i4>
      </vt:variant>
      <vt:variant>
        <vt:lpstr>Custom Shows</vt:lpstr>
      </vt:variant>
      <vt:variant>
        <vt:i4>1</vt:i4>
      </vt:variant>
    </vt:vector>
  </HeadingPairs>
  <TitlesOfParts>
    <vt:vector size="41" baseType="lpstr">
      <vt:lpstr>Arial</vt:lpstr>
      <vt:lpstr>Calibri</vt:lpstr>
      <vt:lpstr>Courier New</vt:lpstr>
      <vt:lpstr>FontAwesome</vt:lpstr>
      <vt:lpstr>Georgia</vt:lpstr>
      <vt:lpstr>Open Sans</vt:lpstr>
      <vt:lpstr>Times New Roman</vt:lpstr>
      <vt:lpstr>Verdana</vt:lpstr>
      <vt:lpstr>Wingdings</vt:lpstr>
      <vt:lpstr>1_Theme1</vt:lpstr>
      <vt:lpstr>1_Office Theme</vt:lpstr>
      <vt:lpstr>old colours</vt:lpstr>
      <vt:lpstr>1_old colours</vt:lpstr>
      <vt:lpstr>2_old colours</vt:lpstr>
      <vt:lpstr>3_old colours</vt:lpstr>
      <vt:lpstr>4_old colours</vt:lpstr>
      <vt:lpstr>5_old colours</vt:lpstr>
      <vt:lpstr>6_old colours</vt:lpstr>
      <vt:lpstr>7_old colours</vt:lpstr>
      <vt:lpstr>8_old colours</vt:lpstr>
      <vt:lpstr>9_old colours</vt:lpstr>
      <vt:lpstr>10_old colours</vt:lpstr>
      <vt:lpstr>11_old colours</vt:lpstr>
      <vt:lpstr>12_old colours</vt:lpstr>
      <vt:lpstr>13_old colours</vt:lpstr>
      <vt:lpstr>Office Theme</vt:lpstr>
      <vt:lpstr>2_Office Theme</vt:lpstr>
      <vt:lpstr>3_Office Theme</vt:lpstr>
      <vt:lpstr>5_Office Theme</vt:lpstr>
      <vt:lpstr>6_Office Theme</vt:lpstr>
      <vt:lpstr>think-cell Slide</vt:lpstr>
      <vt:lpstr>PowerPoint Presentation</vt:lpstr>
      <vt:lpstr>Our understanding of the problem</vt:lpstr>
      <vt:lpstr>Executive Summary</vt:lpstr>
      <vt:lpstr>PowerPoint Presentation</vt:lpstr>
      <vt:lpstr>Use McLean &amp; Company’s four step process to evaluate and optimize the social media recruiting plan</vt:lpstr>
      <vt:lpstr>PowerPoint Presentation</vt:lpstr>
      <vt:lpstr>Drill down on long-term objectives to establish short-term goals: work backwards to move forwards</vt:lpstr>
      <vt:lpstr>Identify the content mix that will drive your social media activity</vt:lpstr>
      <vt:lpstr>McLean &amp; Company Helps HR Professionals To:</vt:lpstr>
      <vt:lpstr>Custom Show 1</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2016-11-23T20:06:53Z</dcterms:created>
  <dcterms:modified xsi:type="dcterms:W3CDTF">2016-11-23T20:07:00Z</dcterms:modified>
</cp:coreProperties>
</file>