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6.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8.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10.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12.xml" ContentType="application/vnd.openxmlformats-officedocument.theme+xml"/>
  <Override PartName="/ppt/theme/themeOverride2.xml" ContentType="application/vnd.openxmlformats-officedocument.themeOverrid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13.xml" ContentType="application/vnd.openxmlformats-officedocument.theme+xml"/>
  <Override PartName="/ppt/theme/themeOverride3.xml" ContentType="application/vnd.openxmlformats-officedocument.themeOverrid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14.xml" ContentType="application/vnd.openxmlformats-officedocument.theme+xml"/>
  <Override PartName="/ppt/theme/themeOverride4.xml" ContentType="application/vnd.openxmlformats-officedocument.themeOverrid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15.xml" ContentType="application/vnd.openxmlformats-officedocument.theme+xml"/>
  <Override PartName="/ppt/theme/themeOverride5.xml" ContentType="application/vnd.openxmlformats-officedocument.themeOverrid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16.xml" ContentType="application/vnd.openxmlformats-officedocument.theme+xml"/>
  <Override PartName="/ppt/theme/themeOverride6.xml" ContentType="application/vnd.openxmlformats-officedocument.themeOverrid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theme/theme17.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theme/themeOverride103.xml" ContentType="application/vnd.openxmlformats-officedocument.themeOverride+xml"/>
  <Override PartName="/ppt/theme/themeOverride104.xml" ContentType="application/vnd.openxmlformats-officedocument.themeOverride+xml"/>
  <Override PartName="/ppt/theme/themeOverride105.xml" ContentType="application/vnd.openxmlformats-officedocument.themeOverride+xml"/>
  <Override PartName="/ppt/theme/themeOverride106.xml" ContentType="application/vnd.openxmlformats-officedocument.themeOverride+xml"/>
  <Override PartName="/ppt/theme/themeOverride107.xml" ContentType="application/vnd.openxmlformats-officedocument.themeOverride+xml"/>
  <Override PartName="/ppt/theme/themeOverride108.xml" ContentType="application/vnd.openxmlformats-officedocument.themeOverride+xml"/>
  <Override PartName="/ppt/theme/themeOverride109.xml" ContentType="application/vnd.openxmlformats-officedocument.themeOverride+xml"/>
  <Override PartName="/ppt/theme/themeOverride110.xml" ContentType="application/vnd.openxmlformats-officedocument.themeOverride+xml"/>
  <Override PartName="/ppt/theme/themeOverride111.xml" ContentType="application/vnd.openxmlformats-officedocument.themeOverride+xml"/>
  <Override PartName="/ppt/theme/themeOverride112.xml" ContentType="application/vnd.openxmlformats-officedocument.themeOverride+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theme/theme18.xml" ContentType="application/vnd.openxmlformats-officedocument.theme+xml"/>
  <Override PartName="/ppt/theme/themeOverride113.xml" ContentType="application/vnd.openxmlformats-officedocument.themeOverride+xml"/>
  <Override PartName="/ppt/theme/themeOverride114.xml" ContentType="application/vnd.openxmlformats-officedocument.themeOverride+xml"/>
  <Override PartName="/ppt/theme/themeOverride115.xml" ContentType="application/vnd.openxmlformats-officedocument.themeOverride+xml"/>
  <Override PartName="/ppt/theme/themeOverride116.xml" ContentType="application/vnd.openxmlformats-officedocument.themeOverride+xml"/>
  <Override PartName="/ppt/theme/themeOverride117.xml" ContentType="application/vnd.openxmlformats-officedocument.themeOverride+xml"/>
  <Override PartName="/ppt/theme/themeOverride118.xml" ContentType="application/vnd.openxmlformats-officedocument.themeOverride+xml"/>
  <Override PartName="/ppt/theme/themeOverride119.xml" ContentType="application/vnd.openxmlformats-officedocument.themeOverride+xml"/>
  <Override PartName="/ppt/theme/themeOverride120.xml" ContentType="application/vnd.openxmlformats-officedocument.themeOverride+xml"/>
  <Override PartName="/ppt/theme/themeOverride121.xml" ContentType="application/vnd.openxmlformats-officedocument.themeOverride+xml"/>
  <Override PartName="/ppt/theme/themeOverride122.xml" ContentType="application/vnd.openxmlformats-officedocument.themeOverride+xml"/>
  <Override PartName="/ppt/theme/themeOverride123.xml" ContentType="application/vnd.openxmlformats-officedocument.themeOverride+xml"/>
  <Override PartName="/ppt/theme/themeOverride124.xml" ContentType="application/vnd.openxmlformats-officedocument.themeOverride+xml"/>
  <Override PartName="/ppt/theme/themeOverride125.xml" ContentType="application/vnd.openxmlformats-officedocument.themeOverride+xml"/>
  <Override PartName="/ppt/theme/themeOverride126.xml" ContentType="application/vnd.openxmlformats-officedocument.themeOverride+xml"/>
  <Override PartName="/ppt/theme/themeOverride127.xml" ContentType="application/vnd.openxmlformats-officedocument.themeOverride+xml"/>
  <Override PartName="/ppt/theme/themeOverride128.xml" ContentType="application/vnd.openxmlformats-officedocument.themeOverride+xml"/>
  <Override PartName="/ppt/theme/themeOverride129.xml" ContentType="application/vnd.openxmlformats-officedocument.themeOverride+xml"/>
  <Override PartName="/ppt/theme/themeOverride130.xml" ContentType="application/vnd.openxmlformats-officedocument.themeOverride+xml"/>
  <Override PartName="/ppt/theme/themeOverride131.xml" ContentType="application/vnd.openxmlformats-officedocument.themeOverride+xml"/>
  <Override PartName="/ppt/theme/themeOverride132.xml" ContentType="application/vnd.openxmlformats-officedocument.themeOverride+xml"/>
  <Override PartName="/ppt/theme/themeOverride133.xml" ContentType="application/vnd.openxmlformats-officedocument.themeOverride+xml"/>
  <Override PartName="/ppt/theme/themeOverride134.xml" ContentType="application/vnd.openxmlformats-officedocument.themeOverride+xml"/>
  <Override PartName="/ppt/theme/themeOverride135.xml" ContentType="application/vnd.openxmlformats-officedocument.themeOverride+xml"/>
  <Override PartName="/ppt/theme/themeOverride136.xml" ContentType="application/vnd.openxmlformats-officedocument.themeOverride+xml"/>
  <Override PartName="/ppt/theme/themeOverride137.xml" ContentType="application/vnd.openxmlformats-officedocument.themeOverride+xml"/>
  <Override PartName="/ppt/theme/themeOverride138.xml" ContentType="application/vnd.openxmlformats-officedocument.themeOverride+xml"/>
  <Override PartName="/ppt/theme/themeOverride139.xml" ContentType="application/vnd.openxmlformats-officedocument.themeOverride+xml"/>
  <Override PartName="/ppt/theme/themeOverride140.xml" ContentType="application/vnd.openxmlformats-officedocument.themeOverride+xml"/>
  <Override PartName="/ppt/theme/themeOverride141.xml" ContentType="application/vnd.openxmlformats-officedocument.themeOverride+xml"/>
  <Override PartName="/ppt/theme/themeOverride142.xml" ContentType="application/vnd.openxmlformats-officedocument.themeOverride+xml"/>
  <Override PartName="/ppt/theme/themeOverride143.xml" ContentType="application/vnd.openxmlformats-officedocument.themeOverride+xml"/>
  <Override PartName="/ppt/theme/themeOverride144.xml" ContentType="application/vnd.openxmlformats-officedocument.themeOverride+xml"/>
  <Override PartName="/ppt/theme/themeOverride145.xml" ContentType="application/vnd.openxmlformats-officedocument.themeOverride+xml"/>
  <Override PartName="/ppt/theme/themeOverride146.xml" ContentType="application/vnd.openxmlformats-officedocument.themeOverride+xml"/>
  <Override PartName="/ppt/theme/themeOverride147.xml" ContentType="application/vnd.openxmlformats-officedocument.themeOverride+xml"/>
  <Override PartName="/ppt/theme/themeOverride148.xml" ContentType="application/vnd.openxmlformats-officedocument.themeOverride+xml"/>
  <Override PartName="/ppt/theme/themeOverride149.xml" ContentType="application/vnd.openxmlformats-officedocument.themeOverride+xml"/>
  <Override PartName="/ppt/theme/themeOverride150.xml" ContentType="application/vnd.openxmlformats-officedocument.themeOverride+xml"/>
  <Override PartName="/ppt/theme/themeOverride151.xml" ContentType="application/vnd.openxmlformats-officedocument.themeOverride+xml"/>
  <Override PartName="/ppt/theme/themeOverride152.xml" ContentType="application/vnd.openxmlformats-officedocument.themeOverride+xml"/>
  <Override PartName="/ppt/theme/themeOverride153.xml" ContentType="application/vnd.openxmlformats-officedocument.themeOverride+xml"/>
  <Override PartName="/ppt/theme/themeOverride154.xml" ContentType="application/vnd.openxmlformats-officedocument.themeOverride+xml"/>
  <Override PartName="/ppt/theme/themeOverride155.xml" ContentType="application/vnd.openxmlformats-officedocument.themeOverride+xml"/>
  <Override PartName="/ppt/theme/themeOverride156.xml" ContentType="application/vnd.openxmlformats-officedocument.themeOverride+xml"/>
  <Override PartName="/ppt/theme/themeOverride157.xml" ContentType="application/vnd.openxmlformats-officedocument.themeOverride+xml"/>
  <Override PartName="/ppt/theme/themeOverride158.xml" ContentType="application/vnd.openxmlformats-officedocument.themeOverride+xml"/>
  <Override PartName="/ppt/theme/themeOverride159.xml" ContentType="application/vnd.openxmlformats-officedocument.themeOverride+xml"/>
  <Override PartName="/ppt/theme/themeOverride160.xml" ContentType="application/vnd.openxmlformats-officedocument.themeOverride+xml"/>
  <Override PartName="/ppt/theme/themeOverride161.xml" ContentType="application/vnd.openxmlformats-officedocument.themeOverride+xml"/>
  <Override PartName="/ppt/theme/themeOverride162.xml" ContentType="application/vnd.openxmlformats-officedocument.themeOverride+xml"/>
  <Override PartName="/ppt/theme/themeOverride163.xml" ContentType="application/vnd.openxmlformats-officedocument.themeOverride+xml"/>
  <Override PartName="/ppt/theme/themeOverride164.xml" ContentType="application/vnd.openxmlformats-officedocument.themeOverride+xml"/>
  <Override PartName="/ppt/theme/themeOverride165.xml" ContentType="application/vnd.openxmlformats-officedocument.themeOverride+xml"/>
  <Override PartName="/ppt/theme/themeOverride166.xml" ContentType="application/vnd.openxmlformats-officedocument.themeOverride+xml"/>
  <Override PartName="/ppt/theme/themeOverride167.xml" ContentType="application/vnd.openxmlformats-officedocument.themeOverride+xml"/>
  <Override PartName="/ppt/theme/themeOverride168.xml" ContentType="application/vnd.openxmlformats-officedocument.themeOverride+xml"/>
  <Override PartName="/ppt/theme/themeOverride169.xml" ContentType="application/vnd.openxmlformats-officedocument.themeOverride+xml"/>
  <Override PartName="/ppt/theme/themeOverride170.xml" ContentType="application/vnd.openxmlformats-officedocument.themeOverride+xml"/>
  <Override PartName="/ppt/theme/themeOverride171.xml" ContentType="application/vnd.openxmlformats-officedocument.themeOverride+xml"/>
  <Override PartName="/ppt/theme/themeOverride172.xml" ContentType="application/vnd.openxmlformats-officedocument.themeOverride+xml"/>
  <Override PartName="/ppt/theme/themeOverride173.xml" ContentType="application/vnd.openxmlformats-officedocument.themeOverride+xml"/>
  <Override PartName="/ppt/theme/themeOverride174.xml" ContentType="application/vnd.openxmlformats-officedocument.themeOverride+xml"/>
  <Override PartName="/ppt/theme/themeOverride175.xml" ContentType="application/vnd.openxmlformats-officedocument.themeOverride+xml"/>
  <Override PartName="/ppt/theme/themeOverride176.xml" ContentType="application/vnd.openxmlformats-officedocument.themeOverride+xml"/>
  <Override PartName="/ppt/theme/themeOverride177.xml" ContentType="application/vnd.openxmlformats-officedocument.themeOverride+xml"/>
  <Override PartName="/ppt/theme/themeOverride178.xml" ContentType="application/vnd.openxmlformats-officedocument.themeOverride+xml"/>
  <Override PartName="/ppt/theme/themeOverride179.xml" ContentType="application/vnd.openxmlformats-officedocument.themeOverride+xml"/>
  <Override PartName="/ppt/theme/themeOverride180.xml" ContentType="application/vnd.openxmlformats-officedocument.themeOverride+xml"/>
  <Override PartName="/ppt/theme/themeOverride181.xml" ContentType="application/vnd.openxmlformats-officedocument.themeOverride+xml"/>
  <Override PartName="/ppt/theme/themeOverride182.xml" ContentType="application/vnd.openxmlformats-officedocument.themeOverride+xml"/>
  <Override PartName="/ppt/theme/themeOverride183.xml" ContentType="application/vnd.openxmlformats-officedocument.themeOverride+xml"/>
  <Override PartName="/ppt/theme/themeOverride184.xml" ContentType="application/vnd.openxmlformats-officedocument.themeOverride+xml"/>
  <Override PartName="/ppt/theme/themeOverride185.xml" ContentType="application/vnd.openxmlformats-officedocument.themeOverride+xml"/>
  <Override PartName="/ppt/theme/themeOverride186.xml" ContentType="application/vnd.openxmlformats-officedocument.themeOverride+xml"/>
  <Override PartName="/ppt/theme/themeOverride187.xml" ContentType="application/vnd.openxmlformats-officedocument.themeOverride+xml"/>
  <Override PartName="/ppt/theme/themeOverride188.xml" ContentType="application/vnd.openxmlformats-officedocument.themeOverride+xml"/>
  <Override PartName="/ppt/theme/themeOverride189.xml" ContentType="application/vnd.openxmlformats-officedocument.themeOverride+xml"/>
  <Override PartName="/ppt/theme/themeOverride190.xml" ContentType="application/vnd.openxmlformats-officedocument.themeOverride+xml"/>
  <Override PartName="/ppt/theme/themeOverride191.xml" ContentType="application/vnd.openxmlformats-officedocument.themeOverride+xml"/>
  <Override PartName="/ppt/theme/themeOverride192.xml" ContentType="application/vnd.openxmlformats-officedocument.themeOverride+xml"/>
  <Override PartName="/ppt/theme/themeOverride193.xml" ContentType="application/vnd.openxmlformats-officedocument.themeOverride+xml"/>
  <Override PartName="/ppt/theme/themeOverride194.xml" ContentType="application/vnd.openxmlformats-officedocument.themeOverride+xml"/>
  <Override PartName="/ppt/theme/themeOverride195.xml" ContentType="application/vnd.openxmlformats-officedocument.themeOverride+xml"/>
  <Override PartName="/ppt/theme/themeOverride196.xml" ContentType="application/vnd.openxmlformats-officedocument.themeOverride+xml"/>
  <Override PartName="/ppt/theme/themeOverride197.xml" ContentType="application/vnd.openxmlformats-officedocument.themeOverride+xml"/>
  <Override PartName="/ppt/theme/themeOverride198.xml" ContentType="application/vnd.openxmlformats-officedocument.themeOverride+xml"/>
  <Override PartName="/ppt/theme/themeOverride199.xml" ContentType="application/vnd.openxmlformats-officedocument.themeOverride+xml"/>
  <Override PartName="/ppt/theme/themeOverride200.xml" ContentType="application/vnd.openxmlformats-officedocument.themeOverride+xml"/>
  <Override PartName="/ppt/theme/themeOverride201.xml" ContentType="application/vnd.openxmlformats-officedocument.themeOverride+xml"/>
  <Override PartName="/ppt/theme/themeOverride202.xml" ContentType="application/vnd.openxmlformats-officedocument.themeOverride+xml"/>
  <Override PartName="/ppt/theme/themeOverride203.xml" ContentType="application/vnd.openxmlformats-officedocument.themeOverride+xml"/>
  <Override PartName="/ppt/theme/themeOverride204.xml" ContentType="application/vnd.openxmlformats-officedocument.themeOverride+xml"/>
  <Override PartName="/ppt/theme/themeOverride205.xml" ContentType="application/vnd.openxmlformats-officedocument.themeOverride+xml"/>
  <Override PartName="/ppt/theme/themeOverride206.xml" ContentType="application/vnd.openxmlformats-officedocument.themeOverride+xml"/>
  <Override PartName="/ppt/theme/themeOverride207.xml" ContentType="application/vnd.openxmlformats-officedocument.themeOverride+xml"/>
  <Override PartName="/ppt/theme/themeOverride208.xml" ContentType="application/vnd.openxmlformats-officedocument.themeOverride+xml"/>
  <Override PartName="/ppt/theme/themeOverride209.xml" ContentType="application/vnd.openxmlformats-officedocument.themeOverride+xml"/>
  <Override PartName="/ppt/theme/themeOverride210.xml" ContentType="application/vnd.openxmlformats-officedocument.themeOverride+xml"/>
  <Override PartName="/ppt/theme/themeOverride211.xml" ContentType="application/vnd.openxmlformats-officedocument.themeOverride+xml"/>
  <Override PartName="/ppt/theme/themeOverride212.xml" ContentType="application/vnd.openxmlformats-officedocument.themeOverride+xml"/>
  <Override PartName="/ppt/theme/themeOverride213.xml" ContentType="application/vnd.openxmlformats-officedocument.themeOverride+xml"/>
  <Override PartName="/ppt/theme/themeOverride214.xml" ContentType="application/vnd.openxmlformats-officedocument.themeOverride+xml"/>
  <Override PartName="/ppt/theme/themeOverride215.xml" ContentType="application/vnd.openxmlformats-officedocument.themeOverride+xml"/>
  <Override PartName="/ppt/theme/themeOverride216.xml" ContentType="application/vnd.openxmlformats-officedocument.themeOverride+xml"/>
  <Override PartName="/ppt/theme/themeOverride217.xml" ContentType="application/vnd.openxmlformats-officedocument.themeOverride+xml"/>
  <Override PartName="/ppt/theme/themeOverride218.xml" ContentType="application/vnd.openxmlformats-officedocument.themeOverride+xml"/>
  <Override PartName="/ppt/theme/themeOverride219.xml" ContentType="application/vnd.openxmlformats-officedocument.themeOverrid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theme/themeOverride220.xml" ContentType="application/vnd.openxmlformats-officedocument.themeOverride+xml"/>
  <Override PartName="/ppt/theme/themeOverride22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 id="2147483800" r:id="rId2"/>
    <p:sldMasterId id="2147483827" r:id="rId3"/>
    <p:sldMasterId id="2147483882" r:id="rId4"/>
    <p:sldMasterId id="2147483937" r:id="rId5"/>
    <p:sldMasterId id="2147483992" r:id="rId6"/>
    <p:sldMasterId id="2147484047" r:id="rId7"/>
    <p:sldMasterId id="2147484102" r:id="rId8"/>
    <p:sldMasterId id="2147484157" r:id="rId9"/>
    <p:sldMasterId id="2147485118" r:id="rId10"/>
    <p:sldMasterId id="2147485163" r:id="rId11"/>
    <p:sldMasterId id="2147485211" r:id="rId12"/>
    <p:sldMasterId id="2147485256" r:id="rId13"/>
    <p:sldMasterId id="2147485301" r:id="rId14"/>
    <p:sldMasterId id="2147485346" r:id="rId15"/>
    <p:sldMasterId id="2147485391" r:id="rId16"/>
    <p:sldMasterId id="2147487049" r:id="rId17"/>
    <p:sldMasterId id="2147487189" r:id="rId18"/>
  </p:sldMasterIdLst>
  <p:notesMasterIdLst>
    <p:notesMasterId r:id="rId28"/>
  </p:notesMasterIdLst>
  <p:handoutMasterIdLst>
    <p:handoutMasterId r:id="rId29"/>
  </p:handoutMasterIdLst>
  <p:sldIdLst>
    <p:sldId id="256" r:id="rId19"/>
    <p:sldId id="758" r:id="rId20"/>
    <p:sldId id="759" r:id="rId21"/>
    <p:sldId id="261" r:id="rId22"/>
    <p:sldId id="760" r:id="rId23"/>
    <p:sldId id="512" r:id="rId24"/>
    <p:sldId id="761" r:id="rId25"/>
    <p:sldId id="762" r:id="rId26"/>
    <p:sldId id="513" r:id="rId27"/>
  </p:sldIdLst>
  <p:sldSz cx="9144000" cy="6858000" type="screen4x3"/>
  <p:notesSz cx="6950075" cy="9236075"/>
  <p:custShowLst>
    <p:custShow name="Custom Show 1" id="0">
      <p:sldLst/>
    </p:custShow>
  </p:custShow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4DB"/>
    <a:srgbClr val="BFBFBF"/>
    <a:srgbClr val="F2F2F2"/>
    <a:srgbClr val="92B5D0"/>
    <a:srgbClr val="A6A6A6"/>
    <a:srgbClr val="243F54"/>
    <a:srgbClr val="414C59"/>
    <a:srgbClr val="5B90B9"/>
    <a:srgbClr val="78889C"/>
    <a:srgbClr val="4E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39" autoAdjust="0"/>
    <p:restoredTop sz="96881" autoAdjust="0"/>
  </p:normalViewPr>
  <p:slideViewPr>
    <p:cSldViewPr snapToGrid="0">
      <p:cViewPr varScale="1">
        <p:scale>
          <a:sx n="116" d="100"/>
          <a:sy n="116" d="100"/>
        </p:scale>
        <p:origin x="2244" y="54"/>
      </p:cViewPr>
      <p:guideLst/>
    </p:cSldViewPr>
  </p:slideViewPr>
  <p:outlineViewPr>
    <p:cViewPr>
      <p:scale>
        <a:sx n="33" d="100"/>
        <a:sy n="33" d="100"/>
      </p:scale>
      <p:origin x="0" y="-15504"/>
    </p:cViewPr>
  </p:outlineViewPr>
  <p:notesTextViewPr>
    <p:cViewPr>
      <p:scale>
        <a:sx n="1" d="1"/>
        <a:sy n="1" d="1"/>
      </p:scale>
      <p:origin x="0" y="0"/>
    </p:cViewPr>
  </p:notesTextViewPr>
  <p:sorterViewPr>
    <p:cViewPr>
      <p:scale>
        <a:sx n="100" d="100"/>
        <a:sy n="100" d="100"/>
      </p:scale>
      <p:origin x="0" y="-8652"/>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CA" sz="1000" b="1" dirty="0" smtClean="0">
                <a:solidFill>
                  <a:schemeClr val="tx1"/>
                </a:solidFill>
              </a:rPr>
              <a:t>More successful</a:t>
            </a:r>
            <a:r>
              <a:rPr lang="en-CA" sz="1000" b="1" baseline="0" dirty="0" smtClean="0">
                <a:solidFill>
                  <a:schemeClr val="tx1"/>
                </a:solidFill>
              </a:rPr>
              <a:t> hires come from referrals than any other source</a:t>
            </a:r>
            <a:endParaRPr lang="en-CA" sz="1000" b="1" dirty="0">
              <a:solidFill>
                <a:schemeClr val="tx1"/>
              </a:solidFill>
            </a:endParaRP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Hires by Source</c:v>
                </c:pt>
              </c:strCache>
            </c:strRef>
          </c:tx>
          <c:spPr>
            <a:solidFill>
              <a:schemeClr val="accent5">
                <a:lumMod val="75000"/>
              </a:schemeClr>
            </a:solidFill>
            <a:ln>
              <a:noFill/>
            </a:ln>
            <a:effectLst/>
          </c:spPr>
          <c:invertIfNegative val="0"/>
          <c:cat>
            <c:strRef>
              <c:f>Sheet1!$A$2:$A$6</c:f>
              <c:strCache>
                <c:ptCount val="5"/>
                <c:pt idx="0">
                  <c:v>Referrals</c:v>
                </c:pt>
                <c:pt idx="1">
                  <c:v>Career Site</c:v>
                </c:pt>
                <c:pt idx="2">
                  <c:v>Agency</c:v>
                </c:pt>
                <c:pt idx="3">
                  <c:v>Job Board</c:v>
                </c:pt>
                <c:pt idx="4">
                  <c:v>Other</c:v>
                </c:pt>
              </c:strCache>
            </c:strRef>
          </c:cat>
          <c:val>
            <c:numRef>
              <c:f>Sheet1!$B$2:$B$6</c:f>
              <c:numCache>
                <c:formatCode>General</c:formatCode>
                <c:ptCount val="5"/>
                <c:pt idx="0">
                  <c:v>40</c:v>
                </c:pt>
                <c:pt idx="1">
                  <c:v>21</c:v>
                </c:pt>
                <c:pt idx="2">
                  <c:v>19</c:v>
                </c:pt>
                <c:pt idx="3">
                  <c:v>15</c:v>
                </c:pt>
                <c:pt idx="4">
                  <c:v>19</c:v>
                </c:pt>
              </c:numCache>
            </c:numRef>
          </c:val>
        </c:ser>
        <c:ser>
          <c:idx val="1"/>
          <c:order val="1"/>
          <c:tx>
            <c:strRef>
              <c:f>Sheet1!$C$1</c:f>
              <c:strCache>
                <c:ptCount val="1"/>
                <c:pt idx="0">
                  <c:v>Application by Source</c:v>
                </c:pt>
              </c:strCache>
            </c:strRef>
          </c:tx>
          <c:spPr>
            <a:solidFill>
              <a:schemeClr val="accent5">
                <a:lumMod val="60000"/>
                <a:lumOff val="40000"/>
              </a:schemeClr>
            </a:solidFill>
            <a:ln>
              <a:noFill/>
            </a:ln>
            <a:effectLst/>
          </c:spPr>
          <c:invertIfNegative val="0"/>
          <c:cat>
            <c:strRef>
              <c:f>Sheet1!$A$2:$A$6</c:f>
              <c:strCache>
                <c:ptCount val="5"/>
                <c:pt idx="0">
                  <c:v>Referrals</c:v>
                </c:pt>
                <c:pt idx="1">
                  <c:v>Career Site</c:v>
                </c:pt>
                <c:pt idx="2">
                  <c:v>Agency</c:v>
                </c:pt>
                <c:pt idx="3">
                  <c:v>Job Board</c:v>
                </c:pt>
                <c:pt idx="4">
                  <c:v>Other</c:v>
                </c:pt>
              </c:strCache>
            </c:strRef>
          </c:cat>
          <c:val>
            <c:numRef>
              <c:f>Sheet1!$C$2:$C$6</c:f>
              <c:numCache>
                <c:formatCode>General</c:formatCode>
                <c:ptCount val="5"/>
                <c:pt idx="0">
                  <c:v>7</c:v>
                </c:pt>
                <c:pt idx="1">
                  <c:v>32</c:v>
                </c:pt>
                <c:pt idx="2">
                  <c:v>2</c:v>
                </c:pt>
                <c:pt idx="3">
                  <c:v>43</c:v>
                </c:pt>
                <c:pt idx="4">
                  <c:v>15</c:v>
                </c:pt>
              </c:numCache>
            </c:numRef>
          </c:val>
        </c:ser>
        <c:dLbls>
          <c:showLegendKey val="0"/>
          <c:showVal val="0"/>
          <c:showCatName val="0"/>
          <c:showSerName val="0"/>
          <c:showPercent val="0"/>
          <c:showBubbleSize val="0"/>
        </c:dLbls>
        <c:gapWidth val="219"/>
        <c:overlap val="-27"/>
        <c:axId val="576250072"/>
        <c:axId val="576250464"/>
      </c:barChart>
      <c:catAx>
        <c:axId val="57625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76250464"/>
        <c:crosses val="autoZero"/>
        <c:auto val="1"/>
        <c:lblAlgn val="ctr"/>
        <c:lblOffset val="100"/>
        <c:noMultiLvlLbl val="0"/>
      </c:catAx>
      <c:valAx>
        <c:axId val="57625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6250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11/23/2016</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11/23/2016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74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8418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122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45354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D1369405-BDCE-401E-B26C-DA349307111B}"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294809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w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5.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6.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6.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6.xml"/></Relationships>
</file>

<file path=ppt/slideLayouts/_rels/slideLayout6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xml"/></Relationships>
</file>

<file path=ppt/slideLayouts/_rels/slideLayout73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xml"/></Relationships>
</file>

<file path=ppt/slideLayouts/_rels/slideLayout73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xml"/></Relationships>
</file>

<file path=ppt/slideLayouts/_rels/slideLayout7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7.xml"/><Relationship Id="rId1" Type="http://schemas.openxmlformats.org/officeDocument/2006/relationships/themeOverride" Target="../theme/themeOverride10.xml"/></Relationships>
</file>

<file path=ppt/slideLayouts/_rels/slideLayout73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1.xml"/></Relationships>
</file>

<file path=ppt/slideLayouts/_rels/slideLayout73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2.xml"/></Relationships>
</file>

<file path=ppt/slideLayouts/_rels/slideLayout73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7.xml"/><Relationship Id="rId1" Type="http://schemas.openxmlformats.org/officeDocument/2006/relationships/themeOverride" Target="../theme/themeOverride13.xml"/></Relationships>
</file>

<file path=ppt/slideLayouts/_rels/slideLayout73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4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5.xml"/></Relationships>
</file>

<file path=ppt/slideLayouts/_rels/slideLayout74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6.xml"/></Relationships>
</file>

<file path=ppt/slideLayouts/_rels/slideLayout74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7.xml"/></Relationships>
</file>

<file path=ppt/slideLayouts/_rels/slideLayout74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8.xml"/></Relationships>
</file>

<file path=ppt/slideLayouts/_rels/slideLayout74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9.xml"/></Relationships>
</file>

<file path=ppt/slideLayouts/_rels/slideLayout74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0.xml"/></Relationships>
</file>

<file path=ppt/slideLayouts/_rels/slideLayout74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1.xml"/></Relationships>
</file>

<file path=ppt/slideLayouts/_rels/slideLayout74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2.xml"/></Relationships>
</file>

<file path=ppt/slideLayouts/_rels/slideLayout74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3.xml"/></Relationships>
</file>

<file path=ppt/slideLayouts/_rels/slideLayout74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5.xml"/></Relationships>
</file>

<file path=ppt/slideLayouts/_rels/slideLayout75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6.xml"/></Relationships>
</file>

<file path=ppt/slideLayouts/_rels/slideLayout75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7.xml"/></Relationships>
</file>

<file path=ppt/slideLayouts/_rels/slideLayout75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8.xml"/></Relationships>
</file>

<file path=ppt/slideLayouts/_rels/slideLayout75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29.xml"/></Relationships>
</file>

<file path=ppt/slideLayouts/_rels/slideLayout75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0.xml"/></Relationships>
</file>

<file path=ppt/slideLayouts/_rels/slideLayout75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1.xml"/></Relationships>
</file>

<file path=ppt/slideLayouts/_rels/slideLayout75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2.xml"/></Relationships>
</file>

<file path=ppt/slideLayouts/_rels/slideLayout75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3.xml"/></Relationships>
</file>

<file path=ppt/slideLayouts/_rels/slideLayout75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5.xml"/></Relationships>
</file>

<file path=ppt/slideLayouts/_rels/slideLayout7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7.xml"/><Relationship Id="rId1" Type="http://schemas.openxmlformats.org/officeDocument/2006/relationships/themeOverride" Target="../theme/themeOverride36.xml"/></Relationships>
</file>

<file path=ppt/slideLayouts/_rels/slideLayout76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7.xml"/></Relationships>
</file>

<file path=ppt/slideLayouts/_rels/slideLayout76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8.xml"/></Relationships>
</file>

<file path=ppt/slideLayouts/_rels/slideLayout76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39.xml"/></Relationships>
</file>

<file path=ppt/slideLayouts/_rels/slideLayout76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7.xml"/><Relationship Id="rId1" Type="http://schemas.openxmlformats.org/officeDocument/2006/relationships/themeOverride" Target="../theme/themeOverride40.xml"/></Relationships>
</file>

<file path=ppt/slideLayouts/_rels/slideLayout76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1.xml"/></Relationships>
</file>

<file path=ppt/slideLayouts/_rels/slideLayout76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2.xml"/></Relationships>
</file>

<file path=ppt/slideLayouts/_rels/slideLayout76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3.xml"/></Relationships>
</file>

<file path=ppt/slideLayouts/_rels/slideLayout76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5.xml"/></Relationships>
</file>

<file path=ppt/slideLayouts/_rels/slideLayout77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6.xml"/></Relationships>
</file>

<file path=ppt/slideLayouts/_rels/slideLayout77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7.xml"/></Relationships>
</file>

<file path=ppt/slideLayouts/_rels/slideLayout77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8.xml"/></Relationships>
</file>

<file path=ppt/slideLayouts/_rels/slideLayout77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49.xml"/></Relationships>
</file>

<file path=ppt/slideLayouts/_rels/slideLayout77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0.xml"/></Relationships>
</file>

<file path=ppt/slideLayouts/_rels/slideLayout77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1.xml"/></Relationships>
</file>

<file path=ppt/slideLayouts/_rels/slideLayout77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2.xml"/></Relationships>
</file>

<file path=ppt/slideLayouts/_rels/slideLayout77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3.xml"/></Relationships>
</file>

<file path=ppt/slideLayouts/_rels/slideLayout77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78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5.xml"/></Relationships>
</file>

<file path=ppt/slideLayouts/_rels/slideLayout78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6.xml"/></Relationships>
</file>

<file path=ppt/slideLayouts/_rels/slideLayout78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7.xml"/></Relationships>
</file>

<file path=ppt/slideLayouts/_rels/slideLayout78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8.xml"/></Relationships>
</file>

<file path=ppt/slideLayouts/_rels/slideLayout78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59.xml"/></Relationships>
</file>

<file path=ppt/slideLayouts/_rels/slideLayout78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0.xml"/></Relationships>
</file>

<file path=ppt/slideLayouts/_rels/slideLayout78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1.xml"/></Relationships>
</file>

<file path=ppt/slideLayouts/_rels/slideLayout78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2.xml"/></Relationships>
</file>

<file path=ppt/slideLayouts/_rels/slideLayout7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7.xml"/><Relationship Id="rId1" Type="http://schemas.openxmlformats.org/officeDocument/2006/relationships/themeOverride" Target="../theme/themeOverride63.xml"/></Relationships>
</file>

<file path=ppt/slideLayouts/_rels/slideLayout78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5.xml"/></Relationships>
</file>

<file path=ppt/slideLayouts/_rels/slideLayout79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6.xml"/></Relationships>
</file>

<file path=ppt/slideLayouts/_rels/slideLayout79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7.xml"/><Relationship Id="rId1" Type="http://schemas.openxmlformats.org/officeDocument/2006/relationships/themeOverride" Target="../theme/themeOverride67.xml"/></Relationships>
</file>

<file path=ppt/slideLayouts/_rels/slideLayout79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8.xml"/></Relationships>
</file>

<file path=ppt/slideLayouts/_rels/slideLayout79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69.xml"/></Relationships>
</file>

<file path=ppt/slideLayouts/_rels/slideLayout79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0.xml"/></Relationships>
</file>

<file path=ppt/slideLayouts/_rels/slideLayout79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1.xml"/></Relationships>
</file>

<file path=ppt/slideLayouts/_rels/slideLayout79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2.xml"/></Relationships>
</file>

<file path=ppt/slideLayouts/_rels/slideLayout79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3.xml"/></Relationships>
</file>

<file path=ppt/slideLayouts/_rels/slideLayout79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5.xml"/></Relationships>
</file>

<file path=ppt/slideLayouts/_rels/slideLayout80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6.xml"/></Relationships>
</file>

<file path=ppt/slideLayouts/_rels/slideLayout80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7.xml"/></Relationships>
</file>

<file path=ppt/slideLayouts/_rels/slideLayout80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8.xml"/></Relationships>
</file>

<file path=ppt/slideLayouts/_rels/slideLayout80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9.xml"/></Relationships>
</file>

<file path=ppt/slideLayouts/_rels/slideLayout80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0.xml"/></Relationships>
</file>

<file path=ppt/slideLayouts/_rels/slideLayout80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1.xml"/></Relationships>
</file>

<file path=ppt/slideLayouts/_rels/slideLayout80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2.xml"/></Relationships>
</file>

<file path=ppt/slideLayouts/_rels/slideLayout80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3.xml"/></Relationships>
</file>

<file path=ppt/slideLayouts/_rels/slideLayout80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5.xml"/></Relationships>
</file>

<file path=ppt/slideLayouts/_rels/slideLayout81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6.xml"/></Relationships>
</file>

<file path=ppt/slideLayouts/_rels/slideLayout81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7.xml"/></Relationships>
</file>

<file path=ppt/slideLayouts/_rels/slideLayout81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8.xml"/></Relationships>
</file>

<file path=ppt/slideLayouts/_rels/slideLayout81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9.xml"/></Relationships>
</file>

<file path=ppt/slideLayouts/_rels/slideLayout81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0.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Master" Target="../slideMasters/slideMaster17.xml"/><Relationship Id="rId1" Type="http://schemas.openxmlformats.org/officeDocument/2006/relationships/themeOverride" Target="../theme/themeOverride91.xml"/></Relationships>
</file>

<file path=ppt/slideLayouts/_rels/slideLayout81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2.xml"/></Relationships>
</file>

<file path=ppt/slideLayouts/_rels/slideLayout8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7.xml"/><Relationship Id="rId1" Type="http://schemas.openxmlformats.org/officeDocument/2006/relationships/themeOverride" Target="../theme/themeOverride93.xml"/></Relationships>
</file>

<file path=ppt/slideLayouts/_rels/slideLayout81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5.xml"/></Relationships>
</file>

<file path=ppt/slideLayouts/_rels/slideLayout8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7.xml"/><Relationship Id="rId1" Type="http://schemas.openxmlformats.org/officeDocument/2006/relationships/themeOverride" Target="../theme/themeOverride96.xml"/></Relationships>
</file>

<file path=ppt/slideLayouts/_rels/slideLayout82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7.xml"/></Relationships>
</file>

<file path=ppt/slideLayouts/_rels/slideLayout82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8.xml"/></Relationships>
</file>

<file path=ppt/slideLayouts/_rels/slideLayout82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99.xml"/></Relationships>
</file>

<file path=ppt/slideLayouts/_rels/slideLayout82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0.xml"/></Relationships>
</file>

<file path=ppt/slideLayouts/_rels/slideLayout82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1.xml"/></Relationships>
</file>

<file path=ppt/slideLayouts/_rels/slideLayout82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2.xml"/></Relationships>
</file>

<file path=ppt/slideLayouts/_rels/slideLayout82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3.xml"/></Relationships>
</file>

<file path=ppt/slideLayouts/_rels/slideLayout82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5.xml"/></Relationships>
</file>

<file path=ppt/slideLayouts/_rels/slideLayout83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6.xml"/></Relationships>
</file>

<file path=ppt/slideLayouts/_rels/slideLayout83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7.xml"/></Relationships>
</file>

<file path=ppt/slideLayouts/_rels/slideLayout83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8.xml"/></Relationships>
</file>

<file path=ppt/slideLayouts/_rels/slideLayout83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7.xml"/></Relationships>
</file>

<file path=ppt/slideLayouts/_rels/slideLayout83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09.xml"/></Relationships>
</file>

<file path=ppt/slideLayouts/_rels/slideLayout8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3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10.xml"/></Relationships>
</file>

<file path=ppt/slideLayouts/_rels/slideLayout838.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11.xml"/></Relationships>
</file>

<file path=ppt/slideLayouts/_rels/slideLayout83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1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13.xml"/></Relationships>
</file>

<file path=ppt/slideLayouts/_rels/slideLayout87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14.xml"/></Relationships>
</file>

<file path=ppt/slideLayouts/_rels/slideLayout87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15.xml"/></Relationships>
</file>

<file path=ppt/slideLayouts/_rels/slideLayout87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16.xml"/></Relationships>
</file>

<file path=ppt/slideLayouts/_rels/slideLayout8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8.xml"/><Relationship Id="rId1" Type="http://schemas.openxmlformats.org/officeDocument/2006/relationships/themeOverride" Target="../theme/themeOverride117.xml"/></Relationships>
</file>

<file path=ppt/slideLayouts/_rels/slideLayout87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18.xml"/></Relationships>
</file>

<file path=ppt/slideLayouts/_rels/slideLayout87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19.xml"/></Relationships>
</file>

<file path=ppt/slideLayouts/_rels/slideLayout87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8.xml"/><Relationship Id="rId1" Type="http://schemas.openxmlformats.org/officeDocument/2006/relationships/themeOverride" Target="../theme/themeOverride120.xml"/></Relationships>
</file>

<file path=ppt/slideLayouts/_rels/slideLayout87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2.xml"/></Relationships>
</file>

<file path=ppt/slideLayouts/_rels/slideLayout88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3.xml"/></Relationships>
</file>

<file path=ppt/slideLayouts/_rels/slideLayout88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4.xml"/></Relationships>
</file>

<file path=ppt/slideLayouts/_rels/slideLayout88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5.xml"/></Relationships>
</file>

<file path=ppt/slideLayouts/_rels/slideLayout88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6.xml"/></Relationships>
</file>

<file path=ppt/slideLayouts/_rels/slideLayout88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7.xml"/></Relationships>
</file>

<file path=ppt/slideLayouts/_rels/slideLayout88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8.xml"/></Relationships>
</file>

<file path=ppt/slideLayouts/_rels/slideLayout88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29.xml"/></Relationships>
</file>

<file path=ppt/slideLayouts/_rels/slideLayout88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0.xml"/></Relationships>
</file>

<file path=ppt/slideLayouts/_rels/slideLayout88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2.xml"/></Relationships>
</file>

<file path=ppt/slideLayouts/_rels/slideLayout89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3.xml"/></Relationships>
</file>

<file path=ppt/slideLayouts/_rels/slideLayout89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4.xml"/></Relationships>
</file>

<file path=ppt/slideLayouts/_rels/slideLayout89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5.xml"/></Relationships>
</file>

<file path=ppt/slideLayouts/_rels/slideLayout89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6.xml"/></Relationships>
</file>

<file path=ppt/slideLayouts/_rels/slideLayout89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7.xml"/></Relationships>
</file>

<file path=ppt/slideLayouts/_rels/slideLayout89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8.xml"/></Relationships>
</file>

<file path=ppt/slideLayouts/_rels/slideLayout89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39.xml"/></Relationships>
</file>

<file path=ppt/slideLayouts/_rels/slideLayout89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0.xml"/></Relationships>
</file>

<file path=ppt/slideLayouts/_rels/slideLayout89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2.xml"/></Relationships>
</file>

<file path=ppt/slideLayouts/_rels/slideLayout9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8.xml"/><Relationship Id="rId1" Type="http://schemas.openxmlformats.org/officeDocument/2006/relationships/themeOverride" Target="../theme/themeOverride143.xml"/></Relationships>
</file>

<file path=ppt/slideLayouts/_rels/slideLayout90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4.xml"/></Relationships>
</file>

<file path=ppt/slideLayouts/_rels/slideLayout90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5.xml"/></Relationships>
</file>

<file path=ppt/slideLayouts/_rels/slideLayout90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6.xml"/></Relationships>
</file>

<file path=ppt/slideLayouts/_rels/slideLayout90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8.xml"/><Relationship Id="rId1" Type="http://schemas.openxmlformats.org/officeDocument/2006/relationships/themeOverride" Target="../theme/themeOverride147.xml"/></Relationships>
</file>

<file path=ppt/slideLayouts/_rels/slideLayout90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8.xml"/></Relationships>
</file>

<file path=ppt/slideLayouts/_rels/slideLayout90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49.xml"/></Relationships>
</file>

<file path=ppt/slideLayouts/_rels/slideLayout90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0.xml"/></Relationships>
</file>

<file path=ppt/slideLayouts/_rels/slideLayout90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2.xml"/></Relationships>
</file>

<file path=ppt/slideLayouts/_rels/slideLayout91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3.xml"/></Relationships>
</file>

<file path=ppt/slideLayouts/_rels/slideLayout91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4.xml"/></Relationships>
</file>

<file path=ppt/slideLayouts/_rels/slideLayout91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5.xml"/></Relationships>
</file>

<file path=ppt/slideLayouts/_rels/slideLayout91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6.xml"/></Relationships>
</file>

<file path=ppt/slideLayouts/_rels/slideLayout91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7.xml"/></Relationships>
</file>

<file path=ppt/slideLayouts/_rels/slideLayout91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8.xml"/></Relationships>
</file>

<file path=ppt/slideLayouts/_rels/slideLayout91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59.xml"/></Relationships>
</file>

<file path=ppt/slideLayouts/_rels/slideLayout91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0.xml"/></Relationships>
</file>

<file path=ppt/slideLayouts/_rels/slideLayout91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2.xml"/></Relationships>
</file>

<file path=ppt/slideLayouts/_rels/slideLayout92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3.xml"/></Relationships>
</file>

<file path=ppt/slideLayouts/_rels/slideLayout92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4.xml"/></Relationships>
</file>

<file path=ppt/slideLayouts/_rels/slideLayout92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5.xml"/></Relationships>
</file>

<file path=ppt/slideLayouts/_rels/slideLayout92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6.xml"/></Relationships>
</file>

<file path=ppt/slideLayouts/_rels/slideLayout92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7.xml"/></Relationships>
</file>

<file path=ppt/slideLayouts/_rels/slideLayout92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8.xml"/></Relationships>
</file>

<file path=ppt/slideLayouts/_rels/slideLayout92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69.xml"/></Relationships>
</file>

<file path=ppt/slideLayouts/_rels/slideLayout9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8.xml"/><Relationship Id="rId1" Type="http://schemas.openxmlformats.org/officeDocument/2006/relationships/themeOverride" Target="../theme/themeOverride170.xml"/></Relationships>
</file>

<file path=ppt/slideLayouts/_rels/slideLayout92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2.xml"/></Relationships>
</file>

<file path=ppt/slideLayouts/_rels/slideLayout93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3.xml"/></Relationships>
</file>

<file path=ppt/slideLayouts/_rels/slideLayout9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8.xml"/><Relationship Id="rId1" Type="http://schemas.openxmlformats.org/officeDocument/2006/relationships/themeOverride" Target="../theme/themeOverride174.xml"/></Relationships>
</file>

<file path=ppt/slideLayouts/_rels/slideLayout93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5.xml"/></Relationships>
</file>

<file path=ppt/slideLayouts/_rels/slideLayout93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6.xml"/></Relationships>
</file>

<file path=ppt/slideLayouts/_rels/slideLayout93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7.xml"/></Relationships>
</file>

<file path=ppt/slideLayouts/_rels/slideLayout93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8.xml"/></Relationships>
</file>

<file path=ppt/slideLayouts/_rels/slideLayout93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79.xml"/></Relationships>
</file>

<file path=ppt/slideLayouts/_rels/slideLayout93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0.xml"/></Relationships>
</file>

<file path=ppt/slideLayouts/_rels/slideLayout93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2.xml"/></Relationships>
</file>

<file path=ppt/slideLayouts/_rels/slideLayout94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3.xml"/></Relationships>
</file>

<file path=ppt/slideLayouts/_rels/slideLayout94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4.xml"/></Relationships>
</file>

<file path=ppt/slideLayouts/_rels/slideLayout94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5.xml"/></Relationships>
</file>

<file path=ppt/slideLayouts/_rels/slideLayout94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6.xml"/></Relationships>
</file>

<file path=ppt/slideLayouts/_rels/slideLayout94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7.xml"/></Relationships>
</file>

<file path=ppt/slideLayouts/_rels/slideLayout94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8.xml"/></Relationships>
</file>

<file path=ppt/slideLayouts/_rels/slideLayout94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89.xml"/></Relationships>
</file>

<file path=ppt/slideLayouts/_rels/slideLayout94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0.xml"/></Relationships>
</file>

<file path=ppt/slideLayouts/_rels/slideLayout94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2.xml"/></Relationships>
</file>

<file path=ppt/slideLayouts/_rels/slideLayout95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3.xml"/></Relationships>
</file>

<file path=ppt/slideLayouts/_rels/slideLayout95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4.xml"/></Relationships>
</file>

<file path=ppt/slideLayouts/_rels/slideLayout95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5.xml"/></Relationships>
</file>

<file path=ppt/slideLayouts/_rels/slideLayout95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6.xml"/></Relationships>
</file>

<file path=ppt/slideLayouts/_rels/slideLayout95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7.xml"/></Relationships>
</file>

<file path=ppt/slideLayouts/_rels/slideLayout95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Master" Target="../slideMasters/slideMaster18.xml"/><Relationship Id="rId1" Type="http://schemas.openxmlformats.org/officeDocument/2006/relationships/themeOverride" Target="../theme/themeOverride198.xml"/></Relationships>
</file>

<file path=ppt/slideLayouts/_rels/slideLayout95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99.xml"/></Relationships>
</file>

<file path=ppt/slideLayouts/_rels/slideLayout9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8.xml"/><Relationship Id="rId1" Type="http://schemas.openxmlformats.org/officeDocument/2006/relationships/themeOverride" Target="../theme/themeOverride200.xml"/></Relationships>
</file>

<file path=ppt/slideLayouts/_rels/slideLayout95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2.xml"/></Relationships>
</file>

<file path=ppt/slideLayouts/_rels/slideLayout96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Master" Target="../slideMasters/slideMaster18.xml"/><Relationship Id="rId1" Type="http://schemas.openxmlformats.org/officeDocument/2006/relationships/themeOverride" Target="../theme/themeOverride203.xml"/></Relationships>
</file>

<file path=ppt/slideLayouts/_rels/slideLayout96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4.xml"/></Relationships>
</file>

<file path=ppt/slideLayouts/_rels/slideLayout96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5.xml"/></Relationships>
</file>

<file path=ppt/slideLayouts/_rels/slideLayout96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6.xml"/></Relationships>
</file>

<file path=ppt/slideLayouts/_rels/slideLayout96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7.xml"/></Relationships>
</file>

<file path=ppt/slideLayouts/_rels/slideLayout966.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8.xml"/></Relationships>
</file>

<file path=ppt/slideLayouts/_rels/slideLayout96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09.xml"/></Relationships>
</file>

<file path=ppt/slideLayouts/_rels/slideLayout96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0.xml"/></Relationships>
</file>

<file path=ppt/slideLayouts/_rels/slideLayout96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2.xml"/></Relationships>
</file>

<file path=ppt/slideLayouts/_rels/slideLayout97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3.xml"/></Relationships>
</file>

<file path=ppt/slideLayouts/_rels/slideLayout97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4.xml"/></Relationships>
</file>

<file path=ppt/slideLayouts/_rels/slideLayout97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5.xml"/></Relationships>
</file>

<file path=ppt/slideLayouts/_rels/slideLayout9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8.xml"/></Relationships>
</file>

<file path=ppt/slideLayouts/_rels/slideLayout975.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6.xml"/></Relationships>
</file>

<file path=ppt/slideLayouts/_rels/slideLayout9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7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7.xml"/></Relationships>
</file>

<file path=ppt/slideLayouts/_rels/slideLayout97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8.xml"/></Relationships>
</file>

<file path=ppt/slideLayouts/_rels/slideLayout97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110336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368500668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18539366"/>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938598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4256118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907185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17257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1665677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02202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5302532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2387998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319875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2"/>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4"/>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5"/>
              </p:custDataLst>
            </p:nvPr>
          </p:nvPicPr>
          <p:blipFill>
            <a:blip r:embed="rId7"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ysClr val="windowText" lastClr="000000"/>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3"/>
            </p:custDataLst>
          </p:nvPr>
        </p:nvPicPr>
        <p:blipFill>
          <a:blip r:embed="rId7"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33117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39059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2192627010"/>
      </p:ext>
    </p:extLst>
  </p:cSld>
  <p:clrMapOvr>
    <a:masterClrMapping/>
  </p:clrMapOvr>
  <p:timing>
    <p:tnLst>
      <p:par>
        <p:cTn id="1" dur="indefinite" restart="never" nodeType="tmRoot"/>
      </p:par>
    </p:tnLst>
  </p:timing>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6131603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4172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5717727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9938377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4270541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12788800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1487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697310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806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0153904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11568120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5910182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19523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9754618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9543268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3465883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5297823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779414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677988119"/>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09463786"/>
      </p:ext>
    </p:extLst>
  </p:cSld>
  <p:clrMapOvr>
    <a:masterClrMapping/>
  </p:clrMapOvr>
  <p:timing>
    <p:tnLst>
      <p:par>
        <p:cTn id="1" dur="indefinite" restart="never" nodeType="tmRoot"/>
      </p:par>
    </p:tnLst>
  </p:timing>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316171485"/>
      </p:ext>
    </p:extLst>
  </p:cSld>
  <p:clrMapOvr>
    <a:masterClrMapping/>
  </p:clrMapOvr>
  <p:timing>
    <p:tnLst>
      <p:par>
        <p:cTn id="1" dur="indefinite" restart="never" nodeType="tmRoot"/>
      </p:par>
    </p:tnLst>
  </p:timing>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14266512"/>
      </p:ext>
    </p:extLst>
  </p:cSld>
  <p:clrMapOvr>
    <a:masterClrMapping/>
  </p:clrMapOvr>
  <p:timing>
    <p:tnLst>
      <p:par>
        <p:cTn id="1" dur="indefinite" restart="never" nodeType="tmRoot"/>
      </p:par>
    </p:tnLst>
  </p:timing>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200688642"/>
      </p:ext>
    </p:extLst>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16608322"/>
      </p:ext>
    </p:extLst>
  </p:cSld>
  <p:clrMapOvr>
    <a:masterClrMapping/>
  </p:clrMapOvr>
  <p:timing>
    <p:tnLst>
      <p:par>
        <p:cTn id="1" dur="indefinite" restart="never" nodeType="tmRoot"/>
      </p:par>
    </p:tnLst>
  </p:timing>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27060214"/>
      </p:ext>
    </p:extLst>
  </p:cSld>
  <p:clrMapOvr>
    <a:masterClrMapping/>
  </p:clrMapOvr>
  <p:timing>
    <p:tnLst>
      <p:par>
        <p:cTn id="1" dur="indefinite" restart="never" nodeType="tmRoot"/>
      </p:par>
    </p:tnLst>
  </p:timing>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137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120435245"/>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2937104"/>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299028552"/>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5097526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27663281"/>
      </p:ext>
    </p:extLst>
  </p:cSld>
  <p:clrMapOvr>
    <a:masterClrMapping/>
  </p:clrMapOvr>
  <p:timing>
    <p:tnLst>
      <p:par>
        <p:cTn id="1" dur="indefinite" restart="never" nodeType="tmRoot"/>
      </p:par>
    </p:tnLst>
  </p:timing>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5072147"/>
      </p:ext>
    </p:extLst>
  </p:cSld>
  <p:clrMapOvr>
    <a:masterClrMapping/>
  </p:clrMapOvr>
  <p:timing>
    <p:tnLst>
      <p:par>
        <p:cTn id="1" dur="indefinite" restart="never" nodeType="tmRoot"/>
      </p:par>
    </p:tnLst>
  </p:timing>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518880930"/>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393202"/>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094602314"/>
      </p:ext>
    </p:extLst>
  </p:cSld>
  <p:clrMapOvr>
    <a:masterClrMapping/>
  </p:clrMapOvr>
  <p:timing>
    <p:tnLst>
      <p:par>
        <p:cTn id="1" dur="indefinite" restart="never" nodeType="tmRoot"/>
      </p:par>
    </p:tnLst>
  </p:timing>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61088191"/>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30556064"/>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5225092"/>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718503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18281462"/>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655161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573412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149799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61879527"/>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20683005"/>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02729350"/>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37598452"/>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3030885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8234809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8970023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89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3053846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98451"/>
      </p:ext>
    </p:extLst>
  </p:cSld>
  <p:clrMapOvr>
    <a:masterClrMapping/>
  </p:clrMapOvr>
  <p:timing>
    <p:tnLst>
      <p:par>
        <p:cTn id="1" dur="indefinite" restart="never" nodeType="tmRoot"/>
      </p:par>
    </p:tnLst>
  </p:timing>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5814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1078219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6247803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4266809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13233483"/>
      </p:ext>
    </p:extLst>
  </p:cSld>
  <p:clrMapOvr>
    <a:masterClrMapping/>
  </p:clrMapOvr>
  <p:timing>
    <p:tnLst>
      <p:par>
        <p:cTn id="1" dur="indefinite" restart="never" nodeType="tmRoot"/>
      </p:par>
    </p:tnLst>
  </p:timing>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49163905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98573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398159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5136572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9476901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a:prstGeom prst="rect">
            <a:avLst/>
          </a:prstGeo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a:prstGeom prst="rect">
            <a:avLst/>
          </a:prstGeo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66031439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00232490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02827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7288806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985606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71160764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19659306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08662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89744703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07870941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204988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a:prstGeom prst="rect">
            <a:avLst/>
          </a:prstGeo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0280880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2039557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2576743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726596193"/>
      </p:ext>
    </p:extLst>
  </p:cSld>
  <p:clrMapOvr>
    <a:masterClrMapping/>
  </p:clrMapOvr>
  <p:timing>
    <p:tnLst>
      <p:par>
        <p:cTn id="1" dur="indefinite" restart="never" nodeType="tmRoot"/>
      </p:par>
    </p:tnLst>
  </p:timing>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257491272"/>
      </p:ext>
    </p:extLst>
  </p:cSld>
  <p:clrMapOvr>
    <a:masterClrMapping/>
  </p:clrMapOvr>
  <p:timing>
    <p:tnLst>
      <p:par>
        <p:cTn id="1" dur="indefinite" restart="never" nodeType="tmRoot"/>
      </p:par>
    </p:tnLst>
  </p:timing>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56226641"/>
      </p:ext>
    </p:extLst>
  </p:cSld>
  <p:clrMapOvr>
    <a:masterClrMapping/>
  </p:clrMapOvr>
  <p:timing>
    <p:tnLst>
      <p:par>
        <p:cTn id="1" dur="indefinite" restart="never" nodeType="tmRoot"/>
      </p:par>
    </p:tnLst>
  </p:timing>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531900812"/>
      </p:ext>
    </p:extLst>
  </p:cSld>
  <p:clrMapOvr>
    <a:masterClrMapping/>
  </p:clrMapOvr>
  <p:timing>
    <p:tnLst>
      <p:par>
        <p:cTn id="1" dur="indefinite" restart="never" nodeType="tmRoot"/>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932767498"/>
      </p:ext>
    </p:extLst>
  </p:cSld>
  <p:clrMapOvr>
    <a:masterClrMapping/>
  </p:clrMapOvr>
  <p:timing>
    <p:tnLst>
      <p:par>
        <p:cTn id="1" dur="indefinite" restart="never" nodeType="tmRoot"/>
      </p:par>
    </p:tnLst>
  </p:timing>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766281249"/>
      </p:ext>
    </p:extLst>
  </p:cSld>
  <p:clrMapOvr>
    <a:masterClrMapping/>
  </p:clrMapOvr>
  <p:timing>
    <p:tnLst>
      <p:par>
        <p:cTn id="1" dur="indefinite" restart="never" nodeType="tmRoot"/>
      </p:par>
    </p:tnLst>
  </p:timing>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9240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5853649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9668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50838462"/>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42674733"/>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548069141"/>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03639837"/>
      </p:ext>
    </p:extLst>
  </p:cSld>
  <p:clrMapOvr>
    <a:masterClrMapping/>
  </p:clrMapOvr>
  <p:timing>
    <p:tnLst>
      <p:par>
        <p:cTn id="1" dur="indefinite" restart="never" nodeType="tmRoot"/>
      </p:par>
    </p:tnLst>
  </p:timing>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242538627"/>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392426"/>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336168938"/>
      </p:ext>
    </p:extLst>
  </p:cSld>
  <p:clrMapOvr>
    <a:masterClrMapping/>
  </p:clrMapOvr>
  <p:timing>
    <p:tnLst>
      <p:par>
        <p:cTn id="1" dur="indefinite" restart="never" nodeType="tmRoot"/>
      </p:par>
    </p:tnLst>
  </p:timing>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572761659"/>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92769467"/>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799108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79606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2650657631"/>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00899209"/>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65205898"/>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02818149"/>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4903204"/>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0468949"/>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32728714"/>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88297216"/>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77293158"/>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050148768"/>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67507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443954485"/>
      </p:ext>
    </p:extLst>
  </p:cSld>
  <p:clrMapOvr>
    <a:masterClrMapping/>
  </p:clrMapOvr>
  <p:timing>
    <p:tnLst>
      <p:par>
        <p:cTn id="1" dur="indefinite" restart="never" nodeType="tmRoot"/>
      </p:par>
    </p:tnLst>
  </p:timing>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136759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5953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2478146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8568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050857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5624234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2136683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47522"/>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4217445079"/>
      </p:ext>
    </p:extLst>
  </p:cSld>
  <p:clrMapOvr>
    <a:masterClrMapping/>
  </p:clrMapOvr>
  <p:timing>
    <p:tnLst>
      <p:par>
        <p:cTn id="1" dur="indefinite" restart="never" nodeType="tmRoot"/>
      </p:par>
    </p:tnLst>
  </p:timing>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6675944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4096785705"/>
      </p:ext>
    </p:extLst>
  </p:cSld>
  <p:clrMapOvr>
    <a:masterClrMapping/>
  </p:clrMapOvr>
  <p:timing>
    <p:tnLst>
      <p:par>
        <p:cTn id="1" dur="indefinite" restart="never" nodeType="tmRoot"/>
      </p:par>
    </p:tnLst>
  </p:timing>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59959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7159826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6519170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951036"/>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7488686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507886"/>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1596697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18052267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76121297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6556063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317362043"/>
      </p:ext>
    </p:extLst>
  </p:cSld>
  <p:clrMapOvr>
    <a:masterClrMapping/>
  </p:clrMapOvr>
  <p:timing>
    <p:tnLst>
      <p:par>
        <p:cTn id="1" dur="indefinite" restart="never" nodeType="tmRoot"/>
      </p:par>
    </p:tnLst>
  </p:timing>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2769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6670450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33351618"/>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8223152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3256782437"/>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88079605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655428505"/>
      </p:ext>
    </p:extLst>
  </p:cSld>
  <p:clrMapOvr>
    <a:masterClrMapping/>
  </p:clrMapOvr>
  <p:timing>
    <p:tnLst>
      <p:par>
        <p:cTn id="1" dur="indefinite" restart="never" nodeType="tmRoot"/>
      </p:par>
    </p:tnLst>
  </p:timing>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613941489"/>
      </p:ext>
    </p:extLst>
  </p:cSld>
  <p:clrMapOvr>
    <a:masterClrMapping/>
  </p:clrMapOvr>
  <p:timing>
    <p:tnLst>
      <p:par>
        <p:cTn id="1" dur="indefinite" restart="never" nodeType="tmRoot"/>
      </p:par>
    </p:tnLst>
  </p:timing>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14190299"/>
      </p:ext>
    </p:extLst>
  </p:cSld>
  <p:clrMapOvr>
    <a:masterClrMapping/>
  </p:clrMapOvr>
  <p:timing>
    <p:tnLst>
      <p:par>
        <p:cTn id="1" dur="indefinite" restart="never" nodeType="tmRoot"/>
      </p:par>
    </p:tnLst>
  </p:timing>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635833817"/>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004104762"/>
      </p:ext>
    </p:extLst>
  </p:cSld>
  <p:clrMapOvr>
    <a:masterClrMapping/>
  </p:clrMapOvr>
  <p:timing>
    <p:tnLst>
      <p:par>
        <p:cTn id="1" dur="indefinite" restart="never" nodeType="tmRoot"/>
      </p:par>
    </p:tnLst>
  </p:timing>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09054694"/>
      </p:ext>
    </p:extLst>
  </p:cSld>
  <p:clrMapOvr>
    <a:masterClrMapping/>
  </p:clrMapOvr>
  <p:timing>
    <p:tnLst>
      <p:par>
        <p:cTn id="1" dur="indefinite" restart="never" nodeType="tmRoot"/>
      </p:par>
    </p:tnLst>
  </p:timing>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46934716"/>
      </p:ext>
    </p:extLst>
  </p:cSld>
  <p:clrMapOvr>
    <a:masterClrMapping/>
  </p:clrMapOvr>
  <p:timing>
    <p:tnLst>
      <p:par>
        <p:cTn id="1" dur="indefinite" restart="never" nodeType="tmRoot"/>
      </p:par>
    </p:tnLst>
  </p:timing>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75878"/>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637926381"/>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66778932"/>
      </p:ext>
    </p:extLst>
  </p:cSld>
  <p:clrMapOvr>
    <a:masterClrMapping/>
  </p:clrMapOvr>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92425845"/>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3954235742"/>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948346822"/>
      </p:ext>
    </p:extLst>
  </p:cSld>
  <p:clrMapOvr>
    <a:masterClrMapping/>
  </p:clrMapOvr>
  <p:timing>
    <p:tnLst>
      <p:par>
        <p:cTn id="1" dur="indefinite" restart="never" nodeType="tmRoot"/>
      </p:par>
    </p:tnLst>
  </p:timing>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294334863"/>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8601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65191298"/>
      </p:ext>
    </p:extLst>
  </p:cSld>
  <p:clrMapOvr>
    <a:masterClrMapping/>
  </p:clrMapOvr>
  <p:timing>
    <p:tnLst>
      <p:par>
        <p:cTn id="1" dur="indefinite" restart="never" nodeType="tmRoot"/>
      </p:par>
    </p:tnLst>
  </p:timing>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787498654"/>
      </p:ext>
    </p:extLst>
  </p:cSld>
  <p:clrMapOvr>
    <a:masterClrMapping/>
  </p:clrMapOvr>
  <p:timing>
    <p:tnLst>
      <p:par>
        <p:cTn id="1" dur="indefinite" restart="never" nodeType="tmRoot"/>
      </p:par>
    </p:tnLst>
  </p:timing>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554918960"/>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74108217"/>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35161805"/>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9256298"/>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20818521"/>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1421084"/>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4884166"/>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27539267"/>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455424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32959072"/>
      </p:ext>
    </p:extLst>
  </p:cSld>
  <p:clrMapOvr>
    <a:masterClrMapping/>
  </p:clrMapOvr>
  <p:timing>
    <p:tnLst>
      <p:par>
        <p:cTn id="1" dur="indefinite" restart="never" nodeType="tmRoot"/>
      </p:par>
    </p:tnLst>
  </p:timing>
  <p:hf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40595339"/>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83100613"/>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79969112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0045206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8896677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467298"/>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761019913"/>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7623"/>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36550094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649935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83526"/>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67470411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434243"/>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305843348"/>
      </p:ext>
    </p:extLst>
  </p:cSld>
  <p:clrMapOvr>
    <a:masterClrMapping/>
  </p:clrMapOvr>
  <p:timing>
    <p:tnLst>
      <p:par>
        <p:cTn id="1" dur="indefinite" restart="never" nodeType="tmRoot"/>
      </p:par>
    </p:tnLst>
  </p:timing>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82610454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54419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11640218"/>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5300569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437639411"/>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52102364"/>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8381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045318211"/>
      </p:ext>
    </p:extLst>
  </p:cSld>
  <p:clrMapOvr>
    <a:masterClrMapping/>
  </p:clrMapOvr>
  <p:hf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2489817"/>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03647415"/>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7996806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50964892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7036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79427778"/>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77266536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21832717"/>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80936661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051294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97009390"/>
      </p:ext>
    </p:extLst>
  </p:cSld>
  <p:clrMapOvr>
    <a:masterClrMapping/>
  </p:clrMapOvr>
  <p:hf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647489878"/>
      </p:ext>
    </p:extLst>
  </p:cSld>
  <p:clrMapOvr>
    <a:masterClrMapping/>
  </p:clrMapOvr>
  <p:timing>
    <p:tnLst>
      <p:par>
        <p:cTn id="1" dur="indefinite" restart="never" nodeType="tmRoot"/>
      </p:par>
    </p:tnLst>
  </p:timing>
  <p:hf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772459299"/>
      </p:ext>
    </p:extLst>
  </p:cSld>
  <p:clrMapOvr>
    <a:masterClrMapping/>
  </p:clrMapOvr>
  <p:timing>
    <p:tnLst>
      <p:par>
        <p:cTn id="1" dur="indefinite" restart="never" nodeType="tmRoot"/>
      </p:par>
    </p:tnLst>
  </p:timing>
  <p:hf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63593955"/>
      </p:ext>
    </p:extLst>
  </p:cSld>
  <p:clrMapOvr>
    <a:masterClrMapping/>
  </p:clrMapOvr>
  <p:timing>
    <p:tnLst>
      <p:par>
        <p:cTn id="1" dur="indefinite" restart="never" nodeType="tmRoot"/>
      </p:par>
    </p:tnLst>
  </p:timing>
  <p:hf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66640161"/>
      </p:ext>
    </p:extLst>
  </p:cSld>
  <p:clrMapOvr>
    <a:masterClrMapping/>
  </p:clrMapOvr>
  <p:timing>
    <p:tnLst>
      <p:par>
        <p:cTn id="1" dur="indefinite" restart="never" nodeType="tmRoot"/>
      </p:par>
    </p:tnLst>
  </p:timing>
  <p:hf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72090410"/>
      </p:ext>
    </p:extLst>
  </p:cSld>
  <p:clrMapOvr>
    <a:masterClrMapping/>
  </p:clrMapOvr>
  <p:timing>
    <p:tnLst>
      <p:par>
        <p:cTn id="1" dur="indefinite" restart="never" nodeType="tmRoot"/>
      </p:par>
    </p:tnLst>
  </p:timing>
  <p:hf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08179929"/>
      </p:ext>
    </p:extLst>
  </p:cSld>
  <p:clrMapOvr>
    <a:masterClrMapping/>
  </p:clrMapOvr>
  <p:timing>
    <p:tnLst>
      <p:par>
        <p:cTn id="1" dur="indefinite" restart="never" nodeType="tmRoot"/>
      </p:par>
    </p:tnLst>
  </p:timing>
  <p:hf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60801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488777965"/>
      </p:ext>
    </p:extLst>
  </p:cSld>
  <p:clrMapOvr>
    <a:masterClrMapping/>
  </p:clrMapOvr>
  <p:hf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86928752"/>
      </p:ext>
    </p:extLst>
  </p:cSld>
  <p:clrMapOvr>
    <a:masterClrMapping/>
  </p:clrMapOvr>
  <p:hf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3589987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8606896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850524186"/>
      </p:ext>
    </p:extLst>
  </p:cSld>
  <p:clrMapOvr>
    <a:masterClrMapping/>
  </p:clrMapOvr>
  <p:hf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475053739"/>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10140998"/>
      </p:ext>
    </p:extLst>
  </p:cSld>
  <p:clrMapOvr>
    <a:masterClrMapping/>
  </p:clrMapOvr>
  <p:timing>
    <p:tnLst>
      <p:par>
        <p:cTn id="1" dur="indefinite" restart="never" nodeType="tmRoot"/>
      </p:par>
    </p:tnLst>
  </p:timing>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02669784"/>
      </p:ext>
    </p:extLst>
  </p:cSld>
  <p:clrMapOvr>
    <a:masterClrMapping/>
  </p:clrMapOvr>
  <p:hf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4269"/>
      </p:ext>
    </p:extLst>
  </p:cSld>
  <p:clrMapOvr>
    <a:masterClrMapping/>
  </p:clrMapOvr>
  <p:hf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576322938"/>
      </p:ext>
    </p:extLst>
  </p:cSld>
  <p:clrMapOvr>
    <a:masterClrMapping/>
  </p:clrMapOvr>
  <p:timing>
    <p:tnLst>
      <p:par>
        <p:cTn id="1" dur="indefinite" restart="never" nodeType="tmRoot"/>
      </p:par>
    </p:tnLst>
  </p:timing>
  <p:hf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170204397"/>
      </p:ext>
    </p:extLst>
  </p:cSld>
  <p:clrMapOvr>
    <a:masterClrMapping/>
  </p:clrMapOvr>
  <p:hf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19622200"/>
      </p:ext>
    </p:extLst>
  </p:cSld>
  <p:clrMapOvr>
    <a:masterClrMapping/>
  </p:clrMapOvr>
  <p:hf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6219386"/>
      </p:ext>
    </p:extLst>
  </p:cSld>
  <p:clrMapOvr>
    <a:masterClrMapping/>
  </p:clrMapOvr>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8650681"/>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881457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646388194"/>
      </p:ext>
    </p:extLst>
  </p:cSld>
  <p:clrMapOvr>
    <a:masterClrMapping/>
  </p:clrMapOvr>
  <p:hf hdr="0" ft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611114"/>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80569967"/>
      </p:ext>
    </p:extLst>
  </p:cSld>
  <p:clrMapOvr>
    <a:masterClrMapping/>
  </p:clrMapOvr>
  <p:hf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06911482"/>
      </p:ext>
    </p:extLst>
  </p:cSld>
  <p:clrMapOvr>
    <a:masterClrMapping/>
  </p:clrMapOvr>
  <p:hf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0019123"/>
      </p:ext>
    </p:extLst>
  </p:cSld>
  <p:clrMapOvr>
    <a:masterClrMapping/>
  </p:clrMapOvr>
  <p:hf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113673"/>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3076792"/>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6956417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2527815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64632777"/>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061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194071483"/>
      </p:ext>
    </p:extLst>
  </p:cSld>
  <p:clrMapOvr>
    <a:masterClrMapping/>
  </p:clrMapOvr>
  <p:timing>
    <p:tnLst>
      <p:par>
        <p:cTn id="1" dur="indefinite" restart="never" nodeType="tmRoot"/>
      </p:par>
    </p:tnLst>
  </p:timing>
  <p:hf hdr="0" ft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10479175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8228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3455103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022059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22315029"/>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2092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473744225"/>
      </p:ext>
    </p:extLst>
  </p:cSld>
  <p:clrMapOvr>
    <a:masterClrMapping/>
  </p:clrMapOvr>
  <p:timing>
    <p:tnLst>
      <p:par>
        <p:cTn id="1" dur="indefinite" restart="never" nodeType="tmRoot"/>
      </p:par>
    </p:tnLst>
  </p:timing>
  <p:hf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0243491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283329"/>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218275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190859"/>
      </p:ext>
    </p:extLst>
  </p:cSld>
  <p:clrMapOvr>
    <a:masterClrMapping/>
  </p:clrMapOvr>
  <p:hf hdr="0" ftr="0" dt="0"/>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7135238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49201203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604715456"/>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7910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0232911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33388306"/>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243327721"/>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531906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9978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518901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769157"/>
      </p:ext>
    </p:extLst>
  </p:cSld>
  <p:clrMapOvr>
    <a:masterClrMapping/>
  </p:clrMapOvr>
  <p:hf hdr="0" ftr="0" dt="0"/>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65645179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26886258"/>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963124051"/>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4089784981"/>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3233051675"/>
      </p:ext>
    </p:extLst>
  </p:cSld>
  <p:clrMapOvr>
    <a:masterClrMapping/>
  </p:clrMapOvr>
  <p:timing>
    <p:tnLst>
      <p:par>
        <p:cTn id="1" dur="indefinite" restart="never" nodeType="tmRoot"/>
      </p:par>
    </p:tnLst>
  </p:timing>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907035507"/>
      </p:ext>
    </p:extLst>
  </p:cSld>
  <p:clrMapOvr>
    <a:masterClrMapping/>
  </p:clrMapOvr>
  <p:timing>
    <p:tnLst>
      <p:par>
        <p:cTn id="1" dur="indefinite" restart="never" nodeType="tmRoot"/>
      </p:par>
    </p:tnLst>
  </p:timing>
  <p:hf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12346437"/>
      </p:ext>
    </p:extLst>
  </p:cSld>
  <p:clrMapOvr>
    <a:masterClrMapping/>
  </p:clrMapOvr>
  <p:timing>
    <p:tnLst>
      <p:par>
        <p:cTn id="1" dur="indefinite" restart="never" nodeType="tmRoot"/>
      </p:par>
    </p:tnLst>
  </p:timing>
  <p:hf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44197553"/>
      </p:ext>
    </p:extLst>
  </p:cSld>
  <p:clrMapOvr>
    <a:masterClrMapping/>
  </p:clrMapOvr>
  <p:timing>
    <p:tnLst>
      <p:par>
        <p:cTn id="1" dur="indefinite" restart="never" nodeType="tmRoot"/>
      </p:par>
    </p:tnLst>
  </p:timing>
  <p:hf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67591026"/>
      </p:ext>
    </p:extLst>
  </p:cSld>
  <p:clrMapOvr>
    <a:masterClrMapping/>
  </p:clrMapOvr>
  <p:timing>
    <p:tnLst>
      <p:par>
        <p:cTn id="1" dur="indefinite" restart="never" nodeType="tmRoot"/>
      </p:par>
    </p:tnLst>
  </p:timing>
  <p:hf hdr="0" ftr="0" dt="0"/>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639553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13598661"/>
      </p:ext>
    </p:extLst>
  </p:cSld>
  <p:clrMapOvr>
    <a:masterClrMapping/>
  </p:clrMapOvr>
  <p:timing>
    <p:tnLst>
      <p:par>
        <p:cTn id="1" dur="indefinite" restart="never" nodeType="tmRoot"/>
      </p:par>
    </p:tnLst>
  </p:timing>
  <p:hf hdr="0" ftr="0" dt="0"/>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898125"/>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080495166"/>
      </p:ext>
    </p:extLst>
  </p:cSld>
  <p:clrMapOvr>
    <a:masterClrMapping/>
  </p:clrMapOvr>
  <p:hf hdr="0" ftr="0" dt="0"/>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85705267"/>
      </p:ext>
    </p:extLst>
  </p:cSld>
  <p:clrMapOvr>
    <a:masterClrMapping/>
  </p:clrMapOvr>
  <p:hf hdr="0" ftr="0" dt="0"/>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94561948"/>
      </p:ext>
    </p:extLst>
  </p:cSld>
  <p:clrMapOvr>
    <a:masterClrMapping/>
  </p:clrMapOvr>
  <p:hf hdr="0" ftr="0" dt="0"/>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76243562"/>
      </p:ext>
    </p:extLst>
  </p:cSld>
  <p:clrMapOvr>
    <a:masterClrMapping/>
  </p:clrMapOvr>
  <p:hf hdr="0" ftr="0" dt="0"/>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892601991"/>
      </p:ext>
    </p:extLst>
  </p:cSld>
  <p:clrMapOvr>
    <a:masterClrMapping/>
  </p:clrMapOvr>
  <p:timing>
    <p:tnLst>
      <p:par>
        <p:cTn id="1" dur="indefinite" restart="never" nodeType="tmRoot"/>
      </p:par>
    </p:tnLst>
  </p:timing>
  <p:hf hdr="0" ftr="0" dt="0"/>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17460613"/>
      </p:ext>
    </p:extLst>
  </p:cSld>
  <p:clrMapOvr>
    <a:masterClrMapping/>
  </p:clrMapOvr>
  <p:hf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36553"/>
      </p:ext>
    </p:extLst>
  </p:cSld>
  <p:clrMapOvr>
    <a:masterClrMapping/>
  </p:clrMapOvr>
  <p:hf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709095105"/>
      </p:ext>
    </p:extLst>
  </p:cSld>
  <p:clrMapOvr>
    <a:masterClrMapping/>
  </p:clrMapOvr>
  <p:timing>
    <p:tnLst>
      <p:par>
        <p:cTn id="1" dur="indefinite" restart="never" nodeType="tmRoot"/>
      </p:par>
    </p:tnLst>
  </p:timing>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02253256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56168370"/>
      </p:ext>
    </p:extLst>
  </p:cSld>
  <p:clrMapOvr>
    <a:masterClrMapping/>
  </p:clrMapOvr>
  <p:hf hdr="0" ftr="0" dt="0"/>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18399751"/>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32189758"/>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0021368"/>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8241774"/>
      </p:ext>
    </p:extLst>
  </p:cSld>
  <p:clrMapOvr>
    <a:masterClrMapping/>
  </p:clrMapOvr>
  <p:hf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9523773"/>
      </p:ext>
    </p:extLst>
  </p:cSld>
  <p:clrMapOvr>
    <a:masterClrMapping/>
  </p:clrMapOvr>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30412871"/>
      </p:ext>
    </p:extLst>
  </p:cSld>
  <p:clrMapOvr>
    <a:masterClrMapping/>
  </p:clrMapOvr>
  <p:hf hdr="0" ftr="0" dt="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57992877"/>
      </p:ext>
    </p:extLst>
  </p:cSld>
  <p:clrMapOvr>
    <a:masterClrMapping/>
  </p:clrMapOvr>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4550572"/>
      </p:ext>
    </p:extLst>
  </p:cSld>
  <p:clrMapOvr>
    <a:masterClrMapping/>
  </p:clrMapOvr>
  <p:hf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6430178"/>
      </p:ext>
    </p:extLst>
  </p:cSld>
  <p:clrMapOvr>
    <a:masterClrMapping/>
  </p:clrMapOvr>
  <p:hf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15785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27662538"/>
      </p:ext>
    </p:extLst>
  </p:cSld>
  <p:clrMapOvr>
    <a:masterClrMapping/>
  </p:clrMapOvr>
  <p:hf hdr="0" ftr="0" dt="0"/>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482695824"/>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4901336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4315616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248600"/>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441950868"/>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37763"/>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93318206"/>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63711237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304848482"/>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426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21793476"/>
      </p:ext>
    </p:extLst>
  </p:cSld>
  <p:clrMapOvr>
    <a:masterClrMapping/>
  </p:clrMapOvr>
  <p:hf hdr="0" ftr="0" dt="0"/>
</p:sldLayout>
</file>

<file path=ppt/slideLayouts/slideLayout38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506172800"/>
      </p:ext>
    </p:extLst>
  </p:cSld>
  <p:clrMapOvr>
    <a:masterClrMapping/>
  </p:clrMapOvr>
  <p:timing>
    <p:tnLst>
      <p:par>
        <p:cTn id="1" dur="indefinite" restart="never" nodeType="tmRoot"/>
      </p:par>
    </p:tnLst>
  </p:timing>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15364356"/>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65192"/>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9379623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5783310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4023313"/>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620460619"/>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72659"/>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33594379"/>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988333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46359542"/>
      </p:ext>
    </p:extLst>
  </p:cSld>
  <p:clrMapOvr>
    <a:masterClrMapping/>
  </p:clrMapOvr>
  <p:hf hdr="0" ftr="0" dt="0"/>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9921629"/>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7770628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5257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3294043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5706946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66577913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44169845"/>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97014783"/>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233324827"/>
      </p:ext>
    </p:extLst>
  </p:cSld>
  <p:clrMapOvr>
    <a:masterClrMapping/>
  </p:clrMapOvr>
  <p:timing>
    <p:tnLst>
      <p:par>
        <p:cTn id="1" dur="indefinite" restart="never" nodeType="tmRoot"/>
      </p:par>
    </p:tnLst>
  </p:timing>
  <p:hf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6053532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266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44936606"/>
      </p:ext>
    </p:extLst>
  </p:cSld>
  <p:clrMapOvr>
    <a:masterClrMapping/>
  </p:clrMapOvr>
  <p:hf hdr="0" ft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8456631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003809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2507649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59277328"/>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52049392"/>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4031565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1007398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4852652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85768399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7042039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68924421"/>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6788446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44935"/>
      </p:ext>
    </p:extLst>
  </p:cSld>
  <p:clrMapOvr>
    <a:masterClrMapping/>
  </p:clrMapOvr>
  <p:hf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34016351"/>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62934777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893428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7781420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0071346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2421234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5016340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28479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5045916"/>
      </p:ext>
    </p:extLst>
  </p:cSld>
  <p:clrMapOvr>
    <a:masterClrMapping/>
  </p:clrMapOvr>
  <p:hf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592160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7401432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5908453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9370127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67892414"/>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21451"/>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28338"/>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434766033"/>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63495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586853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669698"/>
      </p:ext>
    </p:extLst>
  </p:cSld>
  <p:clrMapOvr>
    <a:masterClrMapping/>
  </p:clrMapOvr>
  <p:hf hdr="0" ftr="0" dt="0"/>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51271101"/>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23920085"/>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82082483"/>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20434181"/>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499480923"/>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33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738103162"/>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501068656"/>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602669426"/>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1282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69678140"/>
      </p:ext>
    </p:extLst>
  </p:cSld>
  <p:clrMapOvr>
    <a:masterClrMapping/>
  </p:clrMapOvr>
  <p:hf hdr="0" ftr="0" dt="0"/>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41340579"/>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986511201"/>
      </p:ext>
    </p:extLst>
  </p:cSld>
  <p:clrMapOvr>
    <a:masterClrMapping/>
  </p:clrMapOvr>
  <p:timing>
    <p:tnLst>
      <p:par>
        <p:cTn id="1" dur="indefinite" restart="never" nodeType="tmRoot"/>
      </p:par>
    </p:tnLst>
  </p:timing>
  <p:hf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575062739"/>
      </p:ext>
    </p:extLst>
  </p:cSld>
  <p:clrMapOvr>
    <a:masterClrMapping/>
  </p:clrMapOvr>
  <p:timing>
    <p:tnLst>
      <p:par>
        <p:cTn id="1" dur="indefinite" restart="never" nodeType="tmRoot"/>
      </p:par>
    </p:tnLst>
  </p:timing>
  <p:hf hdr="0" ftr="0" dt="0"/>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6633103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33260608"/>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13004367"/>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47750035"/>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174238807"/>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96162725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48688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18498755"/>
      </p:ext>
    </p:extLst>
  </p:cSld>
  <p:clrMapOvr>
    <a:masterClrMapping/>
  </p:clrMapOvr>
  <p:hf hdr="0" ftr="0" dt="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499562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92675771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156078354"/>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54384660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200234"/>
      </p:ext>
    </p:extLst>
  </p:cSld>
  <p:clrMapOvr>
    <a:masterClrMapping/>
  </p:clrMapOvr>
  <p:hf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52391923"/>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8024180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90758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242285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84621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15645320"/>
      </p:ext>
    </p:extLst>
  </p:cSld>
  <p:clrMapOvr>
    <a:masterClrMapping/>
  </p:clrMapOvr>
  <p:hf hdr="0" ftr="0" dt="0"/>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142988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032924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484171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8943274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571110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814497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06671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8392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8392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63888"/>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63888"/>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354263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3" name="Rectangle 12"/>
          <p:cNvSpPr/>
          <p:nvPr/>
        </p:nvSpPr>
        <p:spPr>
          <a:xfrm>
            <a:off x="251858" y="1313293"/>
            <a:ext cx="8595360" cy="355165"/>
          </a:xfrm>
          <a:prstGeom prst="rect">
            <a:avLst/>
          </a:prstGeom>
          <a:solidFill>
            <a:srgbClr val="A24130"/>
          </a:solidFill>
          <a:ln>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1858" y="4815803"/>
            <a:ext cx="8595360" cy="356616"/>
          </a:xfrm>
          <a:prstGeom prst="rect">
            <a:avLst/>
          </a:prstGeom>
          <a:solidFill>
            <a:srgbClr val="5A7D5C"/>
          </a:solidFill>
          <a:ln>
            <a:solidFill>
              <a:srgbClr val="5A7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1" name="Rectangle 10"/>
          <p:cNvSpPr/>
          <p:nvPr userDrawn="1"/>
        </p:nvSpPr>
        <p:spPr>
          <a:xfrm>
            <a:off x="251858" y="2870848"/>
            <a:ext cx="8595360" cy="309673"/>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smtClean="0">
                <a:solidFill>
                  <a:srgbClr val="FFFFFF"/>
                </a:solidFill>
              </a:rPr>
              <a:t>Challenge</a:t>
            </a:r>
            <a:endParaRPr lang="en-US" sz="1400" b="1" dirty="0">
              <a:solidFill>
                <a:srgbClr val="FFFFFF"/>
              </a:solidFill>
            </a:endParaRPr>
          </a:p>
        </p:txBody>
      </p:sp>
      <p:sp>
        <p:nvSpPr>
          <p:cNvPr id="20" name="Text Placeholder 19"/>
          <p:cNvSpPr>
            <a:spLocks noGrp="1"/>
          </p:cNvSpPr>
          <p:nvPr>
            <p:ph type="body" sz="quarter" idx="10" hasCustomPrompt="1"/>
          </p:nvPr>
        </p:nvSpPr>
        <p:spPr>
          <a:xfrm>
            <a:off x="251858" y="1725556"/>
            <a:ext cx="8595360" cy="823120"/>
          </a:xfrm>
        </p:spPr>
        <p:txBody>
          <a:bodyPr/>
          <a:lstStyle>
            <a:lvl1pPr>
              <a:defRPr/>
            </a:lvl1pPr>
          </a:lstStyle>
          <a:p>
            <a:pPr lvl="0"/>
            <a:r>
              <a:rPr lang="en-US" dirty="0" smtClean="0"/>
              <a:t>A</a:t>
            </a:r>
            <a:endParaRPr lang="en-US" dirty="0"/>
          </a:p>
        </p:txBody>
      </p:sp>
      <p:sp>
        <p:nvSpPr>
          <p:cNvPr id="21" name="Text Placeholder 19"/>
          <p:cNvSpPr>
            <a:spLocks noGrp="1"/>
          </p:cNvSpPr>
          <p:nvPr>
            <p:ph type="body" sz="quarter" idx="11" hasCustomPrompt="1"/>
          </p:nvPr>
        </p:nvSpPr>
        <p:spPr>
          <a:xfrm>
            <a:off x="251858" y="3226941"/>
            <a:ext cx="8595360" cy="1371600"/>
          </a:xfrm>
        </p:spPr>
        <p:txBody>
          <a:bodyPr/>
          <a:lstStyle>
            <a:lvl1pPr>
              <a:defRPr/>
            </a:lvl1pPr>
          </a:lstStyle>
          <a:p>
            <a:pPr lvl="0"/>
            <a:r>
              <a:rPr lang="en-US" dirty="0" smtClean="0"/>
              <a:t>A</a:t>
            </a:r>
            <a:endParaRPr lang="en-US" dirty="0"/>
          </a:p>
        </p:txBody>
      </p:sp>
      <p:sp>
        <p:nvSpPr>
          <p:cNvPr id="22" name="Text Placeholder 19"/>
          <p:cNvSpPr>
            <a:spLocks noGrp="1"/>
          </p:cNvSpPr>
          <p:nvPr>
            <p:ph type="body" sz="quarter" idx="12" hasCustomPrompt="1"/>
          </p:nvPr>
        </p:nvSpPr>
        <p:spPr>
          <a:xfrm>
            <a:off x="251858" y="5420165"/>
            <a:ext cx="8595360" cy="968659"/>
          </a:xfrm>
        </p:spPr>
        <p:txBody>
          <a:bodyPr/>
          <a:lstStyle>
            <a:lvl1pPr>
              <a:defRPr/>
            </a:lvl1pPr>
          </a:lstStyle>
          <a:p>
            <a:pPr lvl="0"/>
            <a:r>
              <a:rPr lang="en-US" dirty="0" smtClean="0"/>
              <a:t>A</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03948"/>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5039663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31034401"/>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00324"/>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58203"/>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85859"/>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58260321"/>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17197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70704706"/>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8460712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84642212"/>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93909813"/>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722576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46220680"/>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93042428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2344204"/>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703343"/>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632151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512704323"/>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2956171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717302774"/>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023682512"/>
      </p:ext>
    </p:extLst>
  </p:cSld>
  <p:clrMapOvr>
    <a:masterClrMapping/>
  </p:clrMapOvr>
  <p:timing>
    <p:tnLst>
      <p:par>
        <p:cTn id="1" dur="indefinite" restart="never" nodeType="tmRoot"/>
      </p:par>
    </p:tnLst>
  </p:timing>
  <p:hf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478414248"/>
      </p:ext>
    </p:extLst>
  </p:cSld>
  <p:clrMapOvr>
    <a:masterClrMapping/>
  </p:clrMapOvr>
  <p:timing>
    <p:tnLst>
      <p:par>
        <p:cTn id="1" dur="indefinite" restart="never" nodeType="tmRoot"/>
      </p:par>
    </p:tnLst>
  </p:timing>
  <p:hf hdr="0" ftr="0" dt="0"/>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9743480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67147888"/>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145029228"/>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45053240"/>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05196834"/>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1743914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39790715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7138323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8110731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25377619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900943800"/>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3842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338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212091"/>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04519"/>
      </p:ext>
    </p:extLst>
  </p:cSld>
  <p:clrMapOvr>
    <a:masterClrMapping/>
  </p:clrMapOvr>
  <p:hf hdr="0" ftr="0" dt="0"/>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5173321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0550770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2405724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3066130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720200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0753338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7083214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8482404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2234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893660711"/>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130162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850691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7082252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845612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301195413"/>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6984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72764"/>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7405050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75479"/>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593412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911999"/>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84306067"/>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453977864"/>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78716301"/>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38743741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967025723"/>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3752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2064338"/>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71347883"/>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87223211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869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22552128"/>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5922528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888436770"/>
      </p:ext>
    </p:extLst>
  </p:cSld>
  <p:clrMapOvr>
    <a:masterClrMapping/>
  </p:clrMapOvr>
  <p:timing>
    <p:tnLst>
      <p:par>
        <p:cTn id="1" dur="indefinite" restart="never" nodeType="tmRoot"/>
      </p:par>
    </p:tnLst>
  </p:timing>
  <p:hf hdr="0" ftr="0" dt="0"/>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1828770"/>
      </p:ext>
    </p:extLst>
  </p:cSld>
  <p:clrMapOvr>
    <a:masterClrMapping/>
  </p:clrMapOvr>
  <p:timing>
    <p:tnLst>
      <p:par>
        <p:cTn id="1" dur="indefinite" restart="never" nodeType="tmRoot"/>
      </p:par>
    </p:tnLst>
  </p:timing>
  <p:hf hdr="0" ftr="0" dt="0"/>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5047919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36630970"/>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28101078"/>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694431575"/>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8371052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82013931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348917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760382616"/>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3719054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92451417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254900058"/>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40019165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754257"/>
      </p:ext>
    </p:extLst>
  </p:cSld>
  <p:clrMapOvr>
    <a:masterClrMapping/>
  </p:clrMapOvr>
  <p:hf hdr="0" ftr="0" dt="0"/>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686658906"/>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03278298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3823895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7935549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525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92859084"/>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5739880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749494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6310821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7369268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9730890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085270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0208899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547629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74658087"/>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895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21405"/>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41610246"/>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69097"/>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8340235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57053044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939082249"/>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93378885"/>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960746520"/>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05078551"/>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49773"/>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9759652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3855743959"/>
      </p:ext>
    </p:extLst>
  </p:cSld>
  <p:clrMapOvr>
    <a:masterClrMapping/>
  </p:clrMapOvr>
  <p:timing>
    <p:tnLst>
      <p:par>
        <p:cTn id="1" dur="indefinite" restart="never" nodeType="tmRoot"/>
      </p:par>
    </p:tnLst>
  </p:timing>
  <p:hf hdr="0" ftr="0" dt="0"/>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726913701"/>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72238364"/>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44388"/>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081450265"/>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458345634"/>
      </p:ext>
    </p:extLst>
  </p:cSld>
  <p:clrMapOvr>
    <a:masterClrMapping/>
  </p:clrMapOvr>
  <p:timing>
    <p:tnLst>
      <p:par>
        <p:cTn id="1" dur="indefinite" restart="never" nodeType="tmRoot"/>
      </p:par>
    </p:tnLst>
  </p:timing>
  <p:hf hdr="0" ftr="0" dt="0"/>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088129799"/>
      </p:ext>
    </p:extLst>
  </p:cSld>
  <p:clrMapOvr>
    <a:masterClrMapping/>
  </p:clrMapOvr>
  <p:timing>
    <p:tnLst>
      <p:par>
        <p:cTn id="1" dur="indefinite" restart="never" nodeType="tmRoot"/>
      </p:par>
    </p:tnLst>
  </p:timing>
  <p:hf hdr="0" ftr="0" dt="0"/>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65207416"/>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34331719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3753608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943153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66790801"/>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3836582"/>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0791102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3537974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73259672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0303600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898892757"/>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24583776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984398"/>
      </p:ext>
    </p:extLst>
  </p:cSld>
  <p:clrMapOvr>
    <a:masterClrMapping/>
  </p:clrMapOvr>
  <p:hf hdr="0" ftr="0" dt="0"/>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597140037"/>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325745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8537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3163679"/>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3735405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7945096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3715582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5569582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8321667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45237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4733551"/>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227502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1909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3038708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5843056"/>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715282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087293064"/>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34206"/>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456679"/>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03468136"/>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179052"/>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36998861"/>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92210811"/>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940824686"/>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395343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60388426"/>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3838188214"/>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146004391"/>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917061"/>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01682737"/>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64099273"/>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5146832"/>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985365"/>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79364058"/>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718611020"/>
      </p:ext>
    </p:extLst>
  </p:cSld>
  <p:clrMapOvr>
    <a:masterClrMapping/>
  </p:clrMapOvr>
  <p:timing>
    <p:tnLst>
      <p:par>
        <p:cTn id="1" dur="indefinite" restart="never" nodeType="tmRoot"/>
      </p:par>
    </p:tnLst>
  </p:timing>
  <p:hf hdr="0" ftr="0" dt="0"/>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00293503"/>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40852967"/>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2943997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19504276"/>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28427025"/>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575308018"/>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67413669"/>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84387658"/>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4852905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782544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75859357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25933740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391828231"/>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38319657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128716"/>
      </p:ext>
    </p:extLst>
  </p:cSld>
  <p:clrMapOvr>
    <a:masterClrMapping/>
  </p:clrMapOvr>
  <p:hf hdr="0" ftr="0" dt="0"/>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4227719837"/>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785613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3901823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693007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02250832"/>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6431117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0499748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1595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453873"/>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216723"/>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65413787"/>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462753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3866757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1134240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56984551"/>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05532"/>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437130"/>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01583726"/>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913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1531975"/>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49855411"/>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74027056"/>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54112661"/>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8539954"/>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623596346"/>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48681828"/>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732187"/>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0473750"/>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36170809"/>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5621833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5216510"/>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26033"/>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800827254"/>
      </p:ext>
    </p:extLst>
  </p:cSld>
  <p:clrMapOvr>
    <a:masterClrMapping/>
  </p:clrMapOvr>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3624432724"/>
      </p:ext>
    </p:extLst>
  </p:cSld>
  <p:clrMapOvr>
    <a:masterClrMapping/>
  </p:clrMapOvr>
  <p:timing>
    <p:tnLst>
      <p:par>
        <p:cTn id="1" dur="indefinite" restart="never" nodeType="tmRoot"/>
      </p:par>
    </p:tnLst>
  </p:timing>
  <p:hf hdr="0" ftr="0" dt="0"/>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730254792"/>
      </p:ext>
    </p:extLst>
  </p:cSld>
  <p:clrMapOvr>
    <a:masterClrMapping/>
  </p:clrMapOvr>
  <p:timing>
    <p:tnLst>
      <p:par>
        <p:cTn id="1" dur="indefinite" restart="never" nodeType="tmRoot"/>
      </p:par>
    </p:tnLst>
  </p:timing>
  <p:hf hdr="0" ftr="0" dt="0"/>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17901667"/>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897088758"/>
      </p:ext>
    </p:extLst>
  </p:cSld>
  <p:clrMapOvr>
    <a:masterClrMapping/>
  </p:clrMapOvr>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21481961"/>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119997357"/>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06522914"/>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191315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519693352"/>
      </p:ext>
    </p:extLst>
  </p:cSld>
  <p:clrMapOvr>
    <a:masterClrMapping/>
  </p:clrMapOvr>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73238968"/>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45205228"/>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123905891"/>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82785140"/>
      </p:ext>
    </p:extLst>
  </p:cSld>
  <p:clrMapOvr>
    <a:masterClrMapping/>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96475227"/>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83690"/>
      </p:ext>
    </p:extLst>
  </p:cSld>
  <p:clrMapOvr>
    <a:masterClrMapping/>
  </p:clrMapOvr>
  <p:hf hdr="0" ftr="0" dt="0"/>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671282222"/>
      </p:ext>
    </p:extLst>
  </p:cSld>
  <p:clrMapOvr>
    <a:masterClrMapping/>
  </p:clrMapOvr>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22300909"/>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6323799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3700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728690916"/>
      </p:ext>
    </p:extLst>
  </p:cSld>
  <p:clrMapOvr>
    <a:masterClrMapping/>
  </p:clrMapOvr>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35463521"/>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3145332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20334202"/>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824102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20106045"/>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120726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027348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779779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1465483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8689723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95248"/>
      </p:ext>
    </p:extLst>
  </p:cSld>
  <p:clrMapOvr>
    <a:masterClrMapping/>
  </p:clrMapOvr>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29474"/>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8938"/>
      </p:ext>
    </p:extLst>
  </p:cSld>
  <p:clrMapOvr>
    <a:masterClrMapping/>
  </p:clrMapOvr>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562601633"/>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3153"/>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53740304"/>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10711749"/>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74610003"/>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134611489"/>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4027004511"/>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10329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793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671112"/>
      </p:ext>
    </p:extLst>
  </p:cSld>
  <p:clrMapOvr>
    <a:masterClrMapping/>
  </p:clrMapOvr>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23995"/>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32135949"/>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52090197"/>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947501175"/>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50751"/>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pic>
        <p:nvPicPr>
          <p:cNvPr id="27" name="Picture 2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29" name="Rectangle 28"/>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99640511"/>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
        <p:nvSpPr>
          <p:cNvPr id="12"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15"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21" name="TextBox 20"/>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22" name="TextBox 21"/>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054795085"/>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07880"/>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8" name="Straight Connector 1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139818"/>
      </p:ext>
    </p:extLst>
  </p:cSld>
  <p:clrMapOvr>
    <a:masterClrMapping/>
  </p:clrMapOvr>
  <p:timing>
    <p:tnLst>
      <p:par>
        <p:cTn id="1" dur="indefinite" restart="never" nodeType="tmRoot"/>
      </p:par>
    </p:tnLst>
  </p:timing>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cxnSp>
        <p:nvCxnSpPr>
          <p:cNvPr id="19" name="Straight Connector 1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72916785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1250325"/>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7" name="Straight Connector 1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54768"/>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0" name="Straight Connector 9"/>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486661"/>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6" name="Straight Connector 15"/>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73442"/>
      </p:ext>
    </p:extLst>
  </p:cSld>
  <p:clrMapOvr>
    <a:masterClrMapping/>
  </p:clrMapOvr>
  <p:timing>
    <p:tnLst>
      <p:par>
        <p:cT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35511"/>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78743"/>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110059"/>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043239"/>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39832"/>
      </p:ext>
    </p:extLst>
  </p:cSld>
  <p:clrMapOvr>
    <a:masterClrMapping/>
  </p:clrMapOvr>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944645"/>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34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767182211"/>
      </p:ext>
    </p:extLst>
  </p:cSld>
  <p:clrMapOvr>
    <a:masterClrMapping/>
  </p:clrMapOvr>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
        <p:nvSpPr>
          <p:cNvPr id="4" name="Rectangle 3"/>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Tree>
    <p:extLst>
      <p:ext uri="{BB962C8B-B14F-4D97-AF65-F5344CB8AC3E}">
        <p14:creationId xmlns:p14="http://schemas.microsoft.com/office/powerpoint/2010/main" val="2891883509"/>
      </p:ext>
    </p:extLst>
  </p:cSld>
  <p:clrMapOvr>
    <a:masterClrMapping/>
  </p:clrMapOvr>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314066599"/>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657066691"/>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2" name="Rectangle 21"/>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603836344"/>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784772218"/>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0" y="0"/>
            <a:ext cx="9144000" cy="6876000"/>
            <a:chOff x="0" y="0"/>
            <a:chExt cx="9144000" cy="6876000"/>
          </a:xfrm>
        </p:grpSpPr>
        <p:sp>
          <p:nvSpPr>
            <p:cNvPr id="22" name="Rectangle 21"/>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213812573"/>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6" name="Straight Connector 15"/>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0" y="0"/>
            <a:ext cx="9144000" cy="6876000"/>
            <a:chOff x="0" y="0"/>
            <a:chExt cx="9144000" cy="6876000"/>
          </a:xfrm>
        </p:grpSpPr>
        <p:sp>
          <p:nvSpPr>
            <p:cNvPr id="18" name="Rectangle 17"/>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8" name="Rectangle 2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262729876"/>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6" name="Rectangle 2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822710520"/>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0" y="0"/>
            <a:ext cx="9144000" cy="6876000"/>
            <a:chOff x="0" y="0"/>
            <a:chExt cx="9144000" cy="6876000"/>
          </a:xfrm>
        </p:grpSpPr>
        <p:sp>
          <p:nvSpPr>
            <p:cNvPr id="25" name="Rectangle 2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8" name="Rectangle 2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0" name="Rectangle 2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1" name="Rectangle 30"/>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610945824"/>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2" name="Straight Connector 2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a:xfrm>
            <a:off x="0" y="0"/>
            <a:ext cx="9144000" cy="6876000"/>
            <a:chOff x="0" y="0"/>
            <a:chExt cx="9144000" cy="6876000"/>
          </a:xfrm>
        </p:grpSpPr>
        <p:sp>
          <p:nvSpPr>
            <p:cNvPr id="28" name="Rectangle 27"/>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9" name="Rectangle 2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0" name="Rectangle 2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1" name="Rectangle 30"/>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391783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1476481371"/>
      </p:ext>
    </p:extLst>
  </p:cSld>
  <p:clrMapOvr>
    <a:masterClrMapping/>
  </p:clrMapOvr>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2" name="Straight Connector 2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a:xfrm>
            <a:off x="0" y="0"/>
            <a:ext cx="9144000" cy="6876000"/>
            <a:chOff x="0" y="0"/>
            <a:chExt cx="9144000" cy="6876000"/>
          </a:xfrm>
        </p:grpSpPr>
        <p:sp>
          <p:nvSpPr>
            <p:cNvPr id="29" name="Rectangle 2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0" name="Rectangle 2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1" name="Rectangle 30"/>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2" name="Rectangle 31"/>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549753878"/>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userDrawn="1"/>
        </p:nvGrpSpPr>
        <p:grpSpPr>
          <a:xfrm>
            <a:off x="0" y="0"/>
            <a:ext cx="9144000" cy="6876000"/>
            <a:chOff x="0" y="0"/>
            <a:chExt cx="9144000" cy="6876000"/>
          </a:xfrm>
        </p:grpSpPr>
        <p:sp>
          <p:nvSpPr>
            <p:cNvPr id="31" name="Rectangle 3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2" name="Rectangle 3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3" name="Rectangle 3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4" name="Rectangle 3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97089064"/>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1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652930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3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4093360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4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351180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1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grpSp>
        <p:nvGrpSpPr>
          <p:cNvPr id="25" name="Group 24"/>
          <p:cNvGrpSpPr/>
          <p:nvPr userDrawn="1"/>
        </p:nvGrpSpPr>
        <p:grpSpPr>
          <a:xfrm>
            <a:off x="0" y="-20377"/>
            <a:ext cx="9144000" cy="6892351"/>
            <a:chOff x="0" y="-16351"/>
            <a:chExt cx="9144000" cy="6892351"/>
          </a:xfrm>
        </p:grpSpPr>
        <p:grpSp>
          <p:nvGrpSpPr>
            <p:cNvPr id="16" name="Group 76"/>
            <p:cNvGrpSpPr/>
            <p:nvPr userDrawn="1"/>
          </p:nvGrpSpPr>
          <p:grpSpPr>
            <a:xfrm>
              <a:off x="0" y="0"/>
              <a:ext cx="9144000" cy="6876000"/>
              <a:chOff x="0" y="0"/>
              <a:chExt cx="9144000" cy="6876000"/>
            </a:xfrm>
          </p:grpSpPr>
          <p:grpSp>
            <p:nvGrpSpPr>
              <p:cNvPr id="18" name="Group 70"/>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9" name="Straight Arrow Connector 18"/>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dirty="0" smtClean="0">
                    <a:solidFill>
                      <a:srgbClr val="FFFFFF"/>
                    </a:solidFill>
                  </a:rPr>
                  <a:t>Headline / Subhead Vertical Spacing</a:t>
                </a:r>
                <a:endParaRPr lang="en-CA" sz="1200" dirty="0">
                  <a:solidFill>
                    <a:srgbClr val="FFFFFF"/>
                  </a:solidFill>
                </a:endParaRPr>
              </a:p>
            </p:txBody>
          </p:sp>
        </p:grpSp>
        <p:sp>
          <p:nvSpPr>
            <p:cNvPr id="17" name="TextBox 16"/>
            <p:cNvSpPr txBox="1"/>
            <p:nvPr userDrawn="1"/>
          </p:nvSpPr>
          <p:spPr>
            <a:xfrm>
              <a:off x="8460432" y="-16351"/>
              <a:ext cx="539552" cy="276999"/>
            </a:xfrm>
            <a:prstGeom prst="rect">
              <a:avLst/>
            </a:prstGeom>
            <a:noFill/>
          </p:spPr>
          <p:txBody>
            <a:bodyPr wrap="square" rtlCol="0">
              <a:spAutoFit/>
            </a:bodyPr>
            <a:lstStyle/>
            <a:p>
              <a:pPr algn="ctr" fontAlgn="base">
                <a:spcBef>
                  <a:spcPct val="0"/>
                </a:spcBef>
                <a:spcAft>
                  <a:spcPct val="0"/>
                </a:spcAft>
              </a:pPr>
              <a:r>
                <a:rPr lang="en-CA" sz="1200" dirty="0" smtClean="0">
                  <a:solidFill>
                    <a:srgbClr val="FFFFFF"/>
                  </a:solidFill>
                </a:rPr>
                <a:t>V3.1</a:t>
              </a:r>
              <a:endParaRPr lang="en-CA" sz="1200" dirty="0">
                <a:solidFill>
                  <a:srgbClr val="FFFFFF"/>
                </a:solidFill>
              </a:endParaRPr>
            </a:p>
          </p:txBody>
        </p:sp>
      </p:grpSp>
    </p:spTree>
    <p:extLst>
      <p:ext uri="{BB962C8B-B14F-4D97-AF65-F5344CB8AC3E}">
        <p14:creationId xmlns:p14="http://schemas.microsoft.com/office/powerpoint/2010/main" val="31897677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2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0"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998064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2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165596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1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389549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2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0278014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34322573"/>
      </p:ext>
    </p:extLst>
  </p:cSld>
  <p:clrMapOvr>
    <a:masterClrMapping/>
  </p:clrMapOvr>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2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779367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2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9"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559728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2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687873144"/>
      </p:ext>
    </p:extLst>
  </p:cSld>
  <p:clrMapOvr>
    <a:overrideClrMapping bg1="lt1" tx1="dk1" bg2="lt2" tx2="dk2" accent1="accent1" accent2="accent2" accent3="accent3" accent4="accent4" accent5="accent5" accent6="accent6" hlink="hlink" folHlink="folHlink"/>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3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12918818"/>
      </p:ext>
    </p:extLst>
  </p:cSld>
  <p:clrMapOvr>
    <a:overrideClrMapping bg1="lt1" tx1="dk1" bg2="lt2" tx2="dk2" accent1="accent1" accent2="accent2" accent3="accent3" accent4="accent4" accent5="accent5" accent6="accent6" hlink="hlink" folHlink="folHlink"/>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2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735566891"/>
      </p:ext>
    </p:extLst>
  </p:cSld>
  <p:clrMapOvr>
    <a:overrideClrMapping bg1="lt1" tx1="dk1" bg2="lt2" tx2="dk2" accent1="accent1" accent2="accent2" accent3="accent3" accent4="accent4" accent5="accent5" accent6="accent6" hlink="hlink" folHlink="folHlink"/>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2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531890179"/>
      </p:ext>
    </p:extLst>
  </p:cSld>
  <p:clrMapOvr>
    <a:overrideClrMapping bg1="lt1" tx1="dk1" bg2="lt2" tx2="dk2" accent1="accent1" accent2="accent2" accent3="accent3" accent4="accent4" accent5="accent5" accent6="accent6" hlink="hlink" folHlink="folHlink"/>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5426793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2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892486698"/>
      </p:ext>
    </p:extLst>
  </p:cSld>
  <p:clrMapOvr>
    <a:overrideClrMapping bg1="lt1" tx1="dk1" bg2="lt2" tx2="dk2" accent1="accent1" accent2="accent2" accent3="accent3" accent4="accent4" accent5="accent5" accent6="accent6" hlink="hlink" folHlink="folHlink"/>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039473"/>
      </p:ext>
    </p:extLst>
  </p:cSld>
  <p:clrMapOvr>
    <a:overrideClrMapping bg1="lt1" tx1="dk1" bg2="lt2" tx2="dk2" accent1="accent1" accent2="accent2" accent3="accent3" accent4="accent4" accent5="accent5" accent6="accent6" hlink="hlink" folHlink="folHlink"/>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19_Title Only">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393897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895352601"/>
      </p:ext>
    </p:extLst>
  </p:cSld>
  <p:clrMapOvr>
    <a:masterClrMapping/>
  </p:clrMapOvr>
  <p:timing>
    <p:tnLst>
      <p:par>
        <p:cTn id="1" dur="indefinite" restart="never" nodeType="tmRoot"/>
      </p:par>
    </p:tnLst>
  </p:timing>
  <p:hf hdr="0" ftr="0" dt="0"/>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3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170400936"/>
      </p:ext>
    </p:extLst>
  </p:cSld>
  <p:clrMapOvr>
    <a:overrideClrMapping bg1="lt1" tx1="dk1" bg2="lt2" tx2="dk2" accent1="accent1" accent2="accent2" accent3="accent3" accent4="accent4" accent5="accent5" accent6="accent6" hlink="hlink" folHlink="folHlink"/>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3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62261626"/>
      </p:ext>
    </p:extLst>
  </p:cSld>
  <p:clrMapOvr>
    <a:overrideClrMapping bg1="lt1" tx1="dk1" bg2="lt2" tx2="dk2" accent1="accent1" accent2="accent2" accent3="accent3" accent4="accent4" accent5="accent5" accent6="accent6" hlink="hlink" folHlink="folHlink"/>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3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189227591"/>
      </p:ext>
    </p:extLst>
  </p:cSld>
  <p:clrMapOvr>
    <a:overrideClrMapping bg1="lt1" tx1="dk1" bg2="lt2" tx2="dk2" accent1="accent1" accent2="accent2" accent3="accent3" accent4="accent4" accent5="accent5" accent6="accent6" hlink="hlink" folHlink="folHlink"/>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2_Vendor Landscape 40/60">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539766167"/>
      </p:ext>
    </p:extLst>
  </p:cSld>
  <p:clrMapOvr>
    <a:overrideClrMapping bg1="lt1" tx1="dk1" bg2="lt2" tx2="dk2" accent1="accent1" accent2="accent2" accent3="accent3" accent4="accent4" accent5="accent5" accent6="accent6" hlink="hlink" folHlink="folHlink"/>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3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983709551"/>
      </p:ext>
    </p:extLst>
  </p:cSld>
  <p:clrMapOvr>
    <a:overrideClrMapping bg1="lt1" tx1="dk1" bg2="lt2" tx2="dk2" accent1="accent1" accent2="accent2" accent3="accent3" accent4="accent4" accent5="accent5" accent6="accent6" hlink="hlink" folHlink="folHlink"/>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3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171130889"/>
      </p:ext>
    </p:extLst>
  </p:cSld>
  <p:clrMapOvr>
    <a:overrideClrMapping bg1="lt1" tx1="dk1" bg2="lt2" tx2="dk2" accent1="accent1" accent2="accent2" accent3="accent3" accent4="accent4" accent5="accent5" accent6="accent6" hlink="hlink" folHlink="folHlink"/>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4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640761101"/>
      </p:ext>
    </p:extLst>
  </p:cSld>
  <p:clrMapOvr>
    <a:overrideClrMapping bg1="lt1" tx1="dk1" bg2="lt2" tx2="dk2" accent1="accent1" accent2="accent2" accent3="accent3" accent4="accent4" accent5="accent5" accent6="accent6" hlink="hlink" folHlink="folHlink"/>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3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943216293"/>
      </p:ext>
    </p:extLst>
  </p:cSld>
  <p:clrMapOvr>
    <a:overrideClrMapping bg1="lt1" tx1="dk1" bg2="lt2" tx2="dk2" accent1="accent1" accent2="accent2" accent3="accent3" accent4="accent4" accent5="accent5" accent6="accent6" hlink="hlink" folHlink="folHlink"/>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3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951454731"/>
      </p:ext>
    </p:extLst>
  </p:cSld>
  <p:clrMapOvr>
    <a:overrideClrMapping bg1="lt1" tx1="dk1" bg2="lt2" tx2="dk2" accent1="accent1" accent2="accent2" accent3="accent3" accent4="accent4" accent5="accent5" accent6="accent6" hlink="hlink" folHlink="folHlink"/>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4535521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758483601"/>
      </p:ext>
    </p:extLst>
  </p:cSld>
  <p:clrMapOvr>
    <a:masterClrMapping/>
  </p:clrMapOvr>
  <p:timing>
    <p:tnLst>
      <p:par>
        <p:cTn id="1" dur="indefinite" restart="never" nodeType="tmRoot"/>
      </p:par>
    </p:tnLst>
  </p:timing>
  <p:hf hdr="0" ftr="0" dt="0"/>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3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18446993"/>
      </p:ext>
    </p:extLst>
  </p:cSld>
  <p:clrMapOvr>
    <a:overrideClrMapping bg1="lt1" tx1="dk1" bg2="lt2" tx2="dk2" accent1="accent1" accent2="accent2" accent3="accent3" accent4="accent4" accent5="accent5" accent6="accent6" hlink="hlink" folHlink="folHlink"/>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2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grpSp>
        <p:nvGrpSpPr>
          <p:cNvPr id="25" name="Group 24"/>
          <p:cNvGrpSpPr/>
          <p:nvPr userDrawn="1"/>
        </p:nvGrpSpPr>
        <p:grpSpPr>
          <a:xfrm>
            <a:off x="0" y="-20377"/>
            <a:ext cx="9144000" cy="6892351"/>
            <a:chOff x="0" y="-16351"/>
            <a:chExt cx="9144000" cy="6892351"/>
          </a:xfrm>
        </p:grpSpPr>
        <p:grpSp>
          <p:nvGrpSpPr>
            <p:cNvPr id="16" name="Group 76"/>
            <p:cNvGrpSpPr/>
            <p:nvPr userDrawn="1"/>
          </p:nvGrpSpPr>
          <p:grpSpPr>
            <a:xfrm>
              <a:off x="0" y="0"/>
              <a:ext cx="9144000" cy="6876000"/>
              <a:chOff x="0" y="0"/>
              <a:chExt cx="9144000" cy="6876000"/>
            </a:xfrm>
          </p:grpSpPr>
          <p:grpSp>
            <p:nvGrpSpPr>
              <p:cNvPr id="18" name="Group 70"/>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9" name="Straight Arrow Connector 18"/>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dirty="0" smtClean="0">
                    <a:solidFill>
                      <a:srgbClr val="FFFFFF"/>
                    </a:solidFill>
                  </a:rPr>
                  <a:t>Headline / Subhead Vertical Spacing</a:t>
                </a:r>
                <a:endParaRPr lang="en-CA" sz="1200" dirty="0">
                  <a:solidFill>
                    <a:srgbClr val="FFFFFF"/>
                  </a:solidFill>
                </a:endParaRPr>
              </a:p>
            </p:txBody>
          </p:sp>
        </p:grpSp>
        <p:sp>
          <p:nvSpPr>
            <p:cNvPr id="17" name="TextBox 16"/>
            <p:cNvSpPr txBox="1"/>
            <p:nvPr userDrawn="1"/>
          </p:nvSpPr>
          <p:spPr>
            <a:xfrm>
              <a:off x="8460432" y="-16351"/>
              <a:ext cx="539552" cy="276999"/>
            </a:xfrm>
            <a:prstGeom prst="rect">
              <a:avLst/>
            </a:prstGeom>
            <a:noFill/>
          </p:spPr>
          <p:txBody>
            <a:bodyPr wrap="square" rtlCol="0">
              <a:spAutoFit/>
            </a:bodyPr>
            <a:lstStyle/>
            <a:p>
              <a:pPr algn="ctr" fontAlgn="base">
                <a:spcBef>
                  <a:spcPct val="0"/>
                </a:spcBef>
                <a:spcAft>
                  <a:spcPct val="0"/>
                </a:spcAft>
              </a:pPr>
              <a:r>
                <a:rPr lang="en-CA" sz="1200" dirty="0" smtClean="0">
                  <a:solidFill>
                    <a:srgbClr val="FFFFFF"/>
                  </a:solidFill>
                </a:rPr>
                <a:t>V3.1</a:t>
              </a:r>
              <a:endParaRPr lang="en-CA" sz="1200" dirty="0">
                <a:solidFill>
                  <a:srgbClr val="FFFFFF"/>
                </a:solidFill>
              </a:endParaRPr>
            </a:p>
          </p:txBody>
        </p:sp>
      </p:grpSp>
    </p:spTree>
    <p:extLst>
      <p:ext uri="{BB962C8B-B14F-4D97-AF65-F5344CB8AC3E}">
        <p14:creationId xmlns:p14="http://schemas.microsoft.com/office/powerpoint/2010/main" val="2632453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5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479009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3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0"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5302453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4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667864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2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404318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4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443812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4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110246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4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9"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108527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4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68830835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3971876"/>
      </p:ext>
    </p:extLst>
  </p:cSld>
  <p:clrMapOvr>
    <a:masterClrMapping/>
  </p:clrMapOvr>
  <p:timing>
    <p:tnLst>
      <p:par>
        <p:cTn id="1" dur="indefinite" restart="never" nodeType="tmRoot"/>
      </p:par>
    </p:tnLst>
  </p:timing>
  <p:hf hdr="0" ftr="0" dt="0"/>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5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518077409"/>
      </p:ext>
    </p:extLst>
  </p:cSld>
  <p:clrMapOvr>
    <a:overrideClrMapping bg1="lt1" tx1="dk1" bg2="lt2" tx2="dk2" accent1="accent1" accent2="accent2" accent3="accent3" accent4="accent4" accent5="accent5" accent6="accent6" hlink="hlink" folHlink="folHlink"/>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4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445441871"/>
      </p:ext>
    </p:extLst>
  </p:cSld>
  <p:clrMapOvr>
    <a:overrideClrMapping bg1="lt1" tx1="dk1" bg2="lt2" tx2="dk2" accent1="accent1" accent2="accent2" accent3="accent3" accent4="accent4" accent5="accent5" accent6="accent6" hlink="hlink" folHlink="folHlink"/>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4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875274349"/>
      </p:ext>
    </p:extLst>
  </p:cSld>
  <p:clrMapOvr>
    <a:overrideClrMapping bg1="lt1" tx1="dk1" bg2="lt2" tx2="dk2" accent1="accent1" accent2="accent2" accent3="accent3" accent4="accent4" accent5="accent5" accent6="accent6" hlink="hlink" folHlink="folHlink"/>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4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335550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4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479987932"/>
      </p:ext>
    </p:extLst>
  </p:cSld>
  <p:clrMapOvr>
    <a:overrideClrMapping bg1="lt1" tx1="dk1" bg2="lt2" tx2="dk2" accent1="accent1" accent2="accent2" accent3="accent3" accent4="accent4" accent5="accent5" accent6="accent6" hlink="hlink" folHlink="folHlink"/>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215043"/>
      </p:ext>
    </p:extLst>
  </p:cSld>
  <p:clrMapOvr>
    <a:overrideClrMapping bg1="lt1" tx1="dk1" bg2="lt2" tx2="dk2" accent1="accent1" accent2="accent2" accent3="accent3" accent4="accent4" accent5="accent5" accent6="accent6" hlink="hlink" folHlink="folHlink"/>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20_Title Only">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916209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5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379142420"/>
      </p:ext>
    </p:extLst>
  </p:cSld>
  <p:clrMapOvr>
    <a:overrideClrMapping bg1="lt1" tx1="dk1" bg2="lt2" tx2="dk2" accent1="accent1" accent2="accent2" accent3="accent3" accent4="accent4" accent5="accent5" accent6="accent6" hlink="hlink" folHlink="folHlink"/>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5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793692874"/>
      </p:ext>
    </p:extLst>
  </p:cSld>
  <p:clrMapOvr>
    <a:overrideClrMapping bg1="lt1" tx1="dk1" bg2="lt2" tx2="dk2" accent1="accent1" accent2="accent2" accent3="accent3" accent4="accent4" accent5="accent5" accent6="accent6" hlink="hlink" folHlink="folHlink"/>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5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720637238"/>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627283782"/>
      </p:ext>
    </p:extLst>
  </p:cSld>
  <p:clrMapOvr>
    <a:masterClrMapping/>
  </p:clrMapOvr>
  <p:timing>
    <p:tnLst>
      <p:par>
        <p:cTn id="1" dur="indefinite" restart="never" nodeType="tmRoot"/>
      </p:par>
    </p:tnLst>
  </p:timing>
  <p:hf hdr="0" ftr="0" dt="0"/>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3_Vendor Landscape 40/60">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34641039"/>
      </p:ext>
    </p:extLst>
  </p:cSld>
  <p:clrMapOvr>
    <a:overrideClrMapping bg1="lt1" tx1="dk1" bg2="lt2" tx2="dk2" accent1="accent1" accent2="accent2" accent3="accent3" accent4="accent4" accent5="accent5" accent6="accent6" hlink="hlink" folHlink="folHlink"/>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5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76053852"/>
      </p:ext>
    </p:extLst>
  </p:cSld>
  <p:clrMapOvr>
    <a:overrideClrMapping bg1="lt1" tx1="dk1" bg2="lt2" tx2="dk2" accent1="accent1" accent2="accent2" accent3="accent3" accent4="accent4" accent5="accent5" accent6="accent6" hlink="hlink" folHlink="folHlink"/>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5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195903698"/>
      </p:ext>
    </p:extLst>
  </p:cSld>
  <p:clrMapOvr>
    <a:overrideClrMapping bg1="lt1" tx1="dk1" bg2="lt2" tx2="dk2" accent1="accent1" accent2="accent2" accent3="accent3" accent4="accent4" accent5="accent5" accent6="accent6" hlink="hlink" folHlink="folHlink"/>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6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12575199"/>
      </p:ext>
    </p:extLst>
  </p:cSld>
  <p:clrMapOvr>
    <a:overrideClrMapping bg1="lt1" tx1="dk1" bg2="lt2" tx2="dk2" accent1="accent1" accent2="accent2" accent3="accent3" accent4="accent4" accent5="accent5" accent6="accent6" hlink="hlink" folHlink="folHlink"/>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5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578725449"/>
      </p:ext>
    </p:extLst>
  </p:cSld>
  <p:clrMapOvr>
    <a:overrideClrMapping bg1="lt1" tx1="dk1" bg2="lt2" tx2="dk2" accent1="accent1" accent2="accent2" accent3="accent3" accent4="accent4" accent5="accent5" accent6="accent6" hlink="hlink" folHlink="folHlink"/>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5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271912622"/>
      </p:ext>
    </p:extLst>
  </p:cSld>
  <p:clrMapOvr>
    <a:overrideClrMapping bg1="lt1" tx1="dk1" bg2="lt2" tx2="dk2" accent1="accent1" accent2="accent2" accent3="accent3" accent4="accent4" accent5="accent5" accent6="accent6" hlink="hlink" folHlink="folHlink"/>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5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975452699"/>
      </p:ext>
    </p:extLst>
  </p:cSld>
  <p:clrMapOvr>
    <a:overrideClrMapping bg1="lt1" tx1="dk1" bg2="lt2" tx2="dk2" accent1="accent1" accent2="accent2" accent3="accent3" accent4="accent4" accent5="accent5" accent6="accent6" hlink="hlink" folHlink="folHlink"/>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5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418437262"/>
      </p:ext>
    </p:extLst>
  </p:cSld>
  <p:clrMapOvr>
    <a:overrideClrMapping bg1="lt1" tx1="dk1" bg2="lt2" tx2="dk2" accent1="accent1" accent2="accent2" accent3="accent3" accent4="accent4" accent5="accent5" accent6="accent6" hlink="hlink" folHlink="folHlink"/>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3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105769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6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192330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47096900"/>
      </p:ext>
    </p:extLst>
  </p:cSld>
  <p:clrMapOvr>
    <a:masterClrMapping/>
  </p:clrMapOvr>
  <p:timing>
    <p:tnLst>
      <p:par>
        <p:cTn id="1" dur="indefinite" restart="never" nodeType="tmRoot"/>
      </p:par>
    </p:tnLst>
  </p:timing>
  <p:hf hdr="0" ftr="0" dt="0"/>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userDrawn="1">
  <p:cSld name="4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35352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6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663474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userDrawn="1">
  <p:cSld name="3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2388190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userDrawn="1">
  <p:cSld name="6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72210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userDrawn="1">
  <p:cSld name="6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302988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6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782890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6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906290610"/>
      </p:ext>
    </p:extLst>
  </p:cSld>
  <p:clrMapOvr>
    <a:overrideClrMapping bg1="lt1" tx1="dk1" bg2="lt2" tx2="dk2" accent1="accent1" accent2="accent2" accent3="accent3" accent4="accent4" accent5="accent5" accent6="accent6" hlink="hlink" folHlink="folHlink"/>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2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35745042"/>
      </p:ext>
    </p:extLst>
  </p:cSld>
  <p:clrMapOvr>
    <a:overrideClrMapping bg1="lt1" tx1="dk1" bg2="lt2" tx2="dk2" accent1="accent1" accent2="accent2" accent3="accent3" accent4="accent4" accent5="accent5" accent6="accent6" hlink="hlink" folHlink="folHlink"/>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6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53679734"/>
      </p:ext>
    </p:extLst>
  </p:cSld>
  <p:clrMapOvr>
    <a:overrideClrMapping bg1="lt1" tx1="dk1" bg2="lt2" tx2="dk2" accent1="accent1" accent2="accent2" accent3="accent3" accent4="accent4" accent5="accent5" accent6="accent6" hlink="hlink" folHlink="folHlink"/>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6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00539247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4"/>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090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70379128"/>
      </p:ext>
    </p:extLst>
  </p:cSld>
  <p:clrMapOvr>
    <a:masterClrMapping/>
  </p:clrMapOvr>
  <p:timing>
    <p:tnLst>
      <p:par>
        <p:cTn id="1" dur="indefinite" restart="never" nodeType="tmRoot"/>
      </p:par>
    </p:tnLst>
  </p:timing>
  <p:hf hdr="0" ftr="0" dt="0"/>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6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082306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6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086202849"/>
      </p:ext>
    </p:extLst>
  </p:cSld>
  <p:clrMapOvr>
    <a:overrideClrMapping bg1="lt1" tx1="dk1" bg2="lt2" tx2="dk2" accent1="accent1" accent2="accent2" accent3="accent3" accent4="accent4" accent5="accent5" accent6="accent6" hlink="hlink" folHlink="folHlink"/>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478874"/>
      </p:ext>
    </p:extLst>
  </p:cSld>
  <p:clrMapOvr>
    <a:overrideClrMapping bg1="lt1" tx1="dk1" bg2="lt2" tx2="dk2" accent1="accent1" accent2="accent2" accent3="accent3" accent4="accent4" accent5="accent5" accent6="accent6" hlink="hlink" folHlink="folHlink"/>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7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269291682"/>
      </p:ext>
    </p:extLst>
  </p:cSld>
  <p:clrMapOvr>
    <a:overrideClrMapping bg1="lt1" tx1="dk1" bg2="lt2" tx2="dk2" accent1="accent1" accent2="accent2" accent3="accent3" accent4="accent4" accent5="accent5" accent6="accent6" hlink="hlink" folHlink="folHlink"/>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7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273801313"/>
      </p:ext>
    </p:extLst>
  </p:cSld>
  <p:clrMapOvr>
    <a:overrideClrMapping bg1="lt1" tx1="dk1" bg2="lt2" tx2="dk2" accent1="accent1" accent2="accent2" accent3="accent3" accent4="accent4" accent5="accent5" accent6="accent6" hlink="hlink" folHlink="folHlink"/>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7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0965849"/>
      </p:ext>
    </p:extLst>
  </p:cSld>
  <p:clrMapOvr>
    <a:overrideClrMapping bg1="lt1" tx1="dk1" bg2="lt2" tx2="dk2" accent1="accent1" accent2="accent2" accent3="accent3" accent4="accent4" accent5="accent5" accent6="accent6" hlink="hlink" folHlink="folHlink"/>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4_Vendor Landscape 40/60">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193827590"/>
      </p:ext>
    </p:extLst>
  </p:cSld>
  <p:clrMapOvr>
    <a:overrideClrMapping bg1="lt1" tx1="dk1" bg2="lt2" tx2="dk2" accent1="accent1" accent2="accent2" accent3="accent3" accent4="accent4" accent5="accent5" accent6="accent6" hlink="hlink" folHlink="folHlink"/>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7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30722985"/>
      </p:ext>
    </p:extLst>
  </p:cSld>
  <p:clrMapOvr>
    <a:overrideClrMapping bg1="lt1" tx1="dk1" bg2="lt2" tx2="dk2" accent1="accent1" accent2="accent2" accent3="accent3" accent4="accent4" accent5="accent5" accent6="accent6" hlink="hlink" folHlink="folHlink"/>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7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30761164"/>
      </p:ext>
    </p:extLst>
  </p:cSld>
  <p:clrMapOvr>
    <a:overrideClrMapping bg1="lt1" tx1="dk1" bg2="lt2" tx2="dk2" accent1="accent1" accent2="accent2" accent3="accent3" accent4="accent4" accent5="accent5" accent6="accent6" hlink="hlink" folHlink="folHlink"/>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7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08291959"/>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455043"/>
      </p:ext>
    </p:extLst>
  </p:cSld>
  <p:clrMapOvr>
    <a:masterClrMapping/>
  </p:clrMapOvr>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7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215296968"/>
      </p:ext>
    </p:extLst>
  </p:cSld>
  <p:clrMapOvr>
    <a:overrideClrMapping bg1="lt1" tx1="dk1" bg2="lt2" tx2="dk2" accent1="accent1" accent2="accent2" accent3="accent3" accent4="accent4" accent5="accent5" accent6="accent6" hlink="hlink" folHlink="folHlink"/>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7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442378148"/>
      </p:ext>
    </p:extLst>
  </p:cSld>
  <p:clrMapOvr>
    <a:overrideClrMapping bg1="lt1" tx1="dk1" bg2="lt2" tx2="dk2" accent1="accent1" accent2="accent2" accent3="accent3" accent4="accent4" accent5="accent5" accent6="accent6" hlink="hlink" folHlink="folHlink"/>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7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02652181"/>
      </p:ext>
    </p:extLst>
  </p:cSld>
  <p:clrMapOvr>
    <a:overrideClrMapping bg1="lt1" tx1="dk1" bg2="lt2" tx2="dk2" accent1="accent1" accent2="accent2" accent3="accent3" accent4="accent4" accent5="accent5" accent6="accent6" hlink="hlink" folHlink="folHlink"/>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7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695448322"/>
      </p:ext>
    </p:extLst>
  </p:cSld>
  <p:clrMapOvr>
    <a:overrideClrMapping bg1="lt1" tx1="dk1" bg2="lt2" tx2="dk2" accent1="accent1" accent2="accent2" accent3="accent3" accent4="accent4" accent5="accent5" accent6="accent6" hlink="hlink" folHlink="folHlink"/>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5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2056852"/>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2056852"/>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251519" y="1736812"/>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736812"/>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119410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5.xml><?xml version="1.0" encoding="utf-8"?>
<p:sldLayout xmlns:a="http://schemas.openxmlformats.org/drawingml/2006/main" xmlns:r="http://schemas.openxmlformats.org/officeDocument/2006/relationships" xmlns:p="http://schemas.openxmlformats.org/presentationml/2006/main" userDrawn="1">
  <p:cSld name="1_Header / Bo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16098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6.xml><?xml version="1.0" encoding="utf-8"?>
<p:sldLayout xmlns:a="http://schemas.openxmlformats.org/drawingml/2006/main" xmlns:r="http://schemas.openxmlformats.org/officeDocument/2006/relationships" xmlns:p="http://schemas.openxmlformats.org/presentationml/2006/main" userDrawn="1">
  <p:cSld name="2_Executive Summar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D17D08"/>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 Insight</a:t>
              </a:r>
              <a:endParaRPr lang="en-CA" sz="1200" i="1" dirty="0">
                <a:solidFill>
                  <a:srgbClr val="FFFFFF"/>
                </a:solidFill>
                <a:latin typeface="Georgia"/>
              </a:endParaRPr>
            </a:p>
          </p:txBody>
        </p:sp>
        <p:pic>
          <p:nvPicPr>
            <p:cNvPr id="8" name="Picture 7" descr="insight-sm.wmf"/>
            <p:cNvPicPr>
              <a:picLocks noChangeAspect="1"/>
            </p:cNvPicPr>
            <p:nvPr/>
          </p:nvPicPr>
          <p:blipFill>
            <a:blip r:embed="rId3"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139525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7.xml><?xml version="1.0" encoding="utf-8"?>
<p:sldLayout xmlns:a="http://schemas.openxmlformats.org/drawingml/2006/main" xmlns:r="http://schemas.openxmlformats.org/officeDocument/2006/relationships" xmlns:p="http://schemas.openxmlformats.org/presentationml/2006/main" userDrawn="1">
  <p:cSld name="6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20039" y="2848940"/>
            <a:ext cx="4023360"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82312" y="284894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20039" y="2528900"/>
            <a:ext cx="4023360"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00600" y="2528900"/>
            <a:ext cx="4023360"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3520877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4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723625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7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296681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227368886"/>
      </p:ext>
    </p:extLst>
  </p:cSld>
  <p:clrMapOvr>
    <a:masterClrMapping/>
  </p:clrMapOvr>
  <p:hf hdr="0" ftr="0" dt="0"/>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8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1597924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4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701137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8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81489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8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376159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9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36667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8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770784090"/>
      </p:ext>
    </p:extLst>
  </p:cSld>
  <p:clrMapOvr>
    <a:overrideClrMapping bg1="lt1" tx1="dk1" bg2="lt2" tx2="dk2" accent1="accent1" accent2="accent2" accent3="accent3" accent4="accent4" accent5="accent5" accent6="accent6" hlink="hlink" folHlink="folHlink"/>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9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5083453"/>
      </p:ext>
    </p:extLst>
  </p:cSld>
  <p:clrMapOvr>
    <a:overrideClrMapping bg1="lt1" tx1="dk1" bg2="lt2" tx2="dk2" accent1="accent1" accent2="accent2" accent3="accent3" accent4="accent4" accent5="accent5" accent6="accent6" hlink="hlink" folHlink="folHlink"/>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8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59102757"/>
      </p:ext>
    </p:extLst>
  </p:cSld>
  <p:clrMapOvr>
    <a:overrideClrMapping bg1="lt1" tx1="dk1" bg2="lt2" tx2="dk2" accent1="accent1" accent2="accent2" accent3="accent3" accent4="accent4" accent5="accent5" accent6="accent6" hlink="hlink" folHlink="folHlink"/>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8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451021386"/>
      </p:ext>
    </p:extLst>
  </p:cSld>
  <p:clrMapOvr>
    <a:overrideClrMapping bg1="lt1" tx1="dk1" bg2="lt2" tx2="dk2" accent1="accent1" accent2="accent2" accent3="accent3" accent4="accent4" accent5="accent5" accent6="accent6" hlink="hlink" folHlink="folHlink"/>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8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055379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10299092"/>
      </p:ext>
    </p:extLst>
  </p:cSld>
  <p:clrMapOvr>
    <a:masterClrMapping/>
  </p:clrMapOvr>
  <p:hf hdr="0" ftr="0" dt="0"/>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8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561258566"/>
      </p:ext>
    </p:extLst>
  </p:cSld>
  <p:clrMapOvr>
    <a:overrideClrMapping bg1="lt1" tx1="dk1" bg2="lt2" tx2="dk2" accent1="accent1" accent2="accent2" accent3="accent3" accent4="accent4" accent5="accent5" accent6="accent6" hlink="hlink" folHlink="folHlink"/>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4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358453"/>
      </p:ext>
    </p:extLst>
  </p:cSld>
  <p:clrMapOvr>
    <a:overrideClrMapping bg1="lt1" tx1="dk1" bg2="lt2" tx2="dk2" accent1="accent1" accent2="accent2" accent3="accent3" accent4="accent4" accent5="accent5" accent6="accent6" hlink="hlink" folHlink="folHlink"/>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userDrawn="1">
  <p:cSld name="Header / Bo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74541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userDrawn="1">
  <p:cSld name="1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204864"/>
            <a:ext cx="4037263"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756620" y="2204864"/>
            <a:ext cx="4037263"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1626879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7" name="Rectangle 6"/>
          <p:cNvSpPr/>
          <p:nvPr/>
        </p:nvSpPr>
        <p:spPr>
          <a:xfrm>
            <a:off x="6299752" y="1415714"/>
            <a:ext cx="2586200" cy="320039"/>
          </a:xfrm>
          <a:prstGeom prst="rect">
            <a:avLst/>
          </a:prstGeom>
          <a:solidFill>
            <a:srgbClr val="D17D08"/>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 Insight</a:t>
            </a:r>
            <a:endParaRPr lang="en-CA" sz="12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18950" y="1426415"/>
            <a:ext cx="415780" cy="310397"/>
          </a:xfrm>
          <a:prstGeom prst="rect">
            <a:avLst/>
          </a:prstGeom>
          <a:solidFill>
            <a:srgbClr val="D17D08"/>
          </a:solidFill>
          <a:ln>
            <a:noFill/>
          </a:ln>
        </p:spPr>
      </p:pic>
      <p:grpSp>
        <p:nvGrpSpPr>
          <p:cNvPr id="26" name="Group 25"/>
          <p:cNvGrpSpPr/>
          <p:nvPr/>
        </p:nvGrpSpPr>
        <p:grpSpPr>
          <a:xfrm>
            <a:off x="255868" y="4797152"/>
            <a:ext cx="8640578" cy="461665"/>
            <a:chOff x="247848" y="4125411"/>
            <a:chExt cx="8640578" cy="461665"/>
          </a:xfrm>
          <a:solidFill>
            <a:schemeClr val="accent1">
              <a:lumMod val="40000"/>
              <a:lumOff val="60000"/>
            </a:schemeClr>
          </a:solidFill>
        </p:grpSpPr>
        <p:sp>
          <p:nvSpPr>
            <p:cNvPr id="9" name="Rectangle 8"/>
            <p:cNvSpPr/>
            <p:nvPr userDrawn="1"/>
          </p:nvSpPr>
          <p:spPr>
            <a:xfrm>
              <a:off x="247848" y="4199835"/>
              <a:ext cx="8640578" cy="312818"/>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333333"/>
                  </a:solidFill>
                </a:rPr>
                <a:t>Resolution</a:t>
              </a:r>
            </a:p>
          </p:txBody>
        </p:sp>
        <p:sp>
          <p:nvSpPr>
            <p:cNvPr id="15" name="TextBox 14"/>
            <p:cNvSpPr txBox="1"/>
            <p:nvPr userDrawn="1"/>
          </p:nvSpPr>
          <p:spPr>
            <a:xfrm>
              <a:off x="8461706" y="4125411"/>
              <a:ext cx="426720" cy="461665"/>
            </a:xfrm>
            <a:prstGeom prst="rect">
              <a:avLst/>
            </a:prstGeom>
            <a:noFill/>
            <a:ln>
              <a:noFill/>
            </a:ln>
          </p:spPr>
          <p:txBody>
            <a:bodyPr wrap="none" rtlCol="0" anchor="ctr">
              <a:spAutoFit/>
            </a:bodyPr>
            <a:lstStyle/>
            <a:p>
              <a:pPr algn="ctr"/>
              <a:r>
                <a:rPr lang="en-US" sz="2400" b="1" dirty="0" smtClean="0">
                  <a:solidFill>
                    <a:srgbClr val="333333"/>
                  </a:solidFill>
                  <a:sym typeface="Wingdings" panose="05000000000000000000" pitchFamily="2" charset="2"/>
                </a:rPr>
                <a:t></a:t>
              </a:r>
              <a:endParaRPr lang="en-US" sz="2400" b="1" dirty="0">
                <a:solidFill>
                  <a:srgbClr val="333333"/>
                </a:solidFill>
              </a:endParaRPr>
            </a:p>
          </p:txBody>
        </p:sp>
      </p:grpSp>
      <p:sp>
        <p:nvSpPr>
          <p:cNvPr id="13" name="Rectangle 12"/>
          <p:cNvSpPr/>
          <p:nvPr/>
        </p:nvSpPr>
        <p:spPr>
          <a:xfrm>
            <a:off x="255868" y="1419309"/>
            <a:ext cx="5872324" cy="355165"/>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7" name="TextBox 16"/>
          <p:cNvSpPr txBox="1"/>
          <p:nvPr/>
        </p:nvSpPr>
        <p:spPr>
          <a:xfrm>
            <a:off x="5711595" y="1383159"/>
            <a:ext cx="426720" cy="461665"/>
          </a:xfrm>
          <a:prstGeom prst="rect">
            <a:avLst/>
          </a:prstGeom>
          <a:noFill/>
          <a:ln>
            <a:noFill/>
          </a:ln>
        </p:spPr>
        <p:txBody>
          <a:bodyPr wrap="square" rtlCol="0" anchor="ctr">
            <a:spAutoFit/>
          </a:bodyPr>
          <a:lstStyle/>
          <a:p>
            <a:pPr algn="ctr"/>
            <a:r>
              <a:rPr lang="en-US" sz="2400" dirty="0" smtClean="0">
                <a:solidFill>
                  <a:srgbClr val="FFFFFF"/>
                </a:solidFill>
              </a:rPr>
              <a:t>!</a:t>
            </a:r>
            <a:endParaRPr lang="en-US" sz="2400" dirty="0">
              <a:solidFill>
                <a:srgbClr val="FFFFFF"/>
              </a:solidFill>
            </a:endParaRPr>
          </a:p>
        </p:txBody>
      </p:sp>
      <p:sp>
        <p:nvSpPr>
          <p:cNvPr id="11" name="Rectangle 10"/>
          <p:cNvSpPr/>
          <p:nvPr userDrawn="1"/>
        </p:nvSpPr>
        <p:spPr>
          <a:xfrm>
            <a:off x="247848" y="3546707"/>
            <a:ext cx="5872324" cy="35516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712923" y="3501008"/>
            <a:ext cx="424064" cy="461665"/>
          </a:xfrm>
          <a:prstGeom prst="rect">
            <a:avLst/>
          </a:prstGeom>
          <a:noFill/>
          <a:ln>
            <a:noFill/>
          </a:ln>
        </p:spPr>
        <p:txBody>
          <a:bodyPr wrap="square" rtlCol="0">
            <a:spAutoFit/>
          </a:bodyPr>
          <a:lstStyle/>
          <a:p>
            <a:pPr algn="ctr"/>
            <a:r>
              <a:rPr lang="en-US" sz="2400" b="1" dirty="0" smtClean="0">
                <a:solidFill>
                  <a:srgbClr val="FFFFFF"/>
                </a:solidFill>
              </a:rPr>
              <a:t>?</a:t>
            </a:r>
            <a:endParaRPr lang="en-US" sz="2400" b="1" dirty="0">
              <a:solidFill>
                <a:srgbClr val="FFFFFF"/>
              </a:solidFill>
            </a:endParaRPr>
          </a:p>
        </p:txBody>
      </p:sp>
      <p:sp>
        <p:nvSpPr>
          <p:cNvPr id="20" name="Text Placeholder 19"/>
          <p:cNvSpPr>
            <a:spLocks noGrp="1"/>
          </p:cNvSpPr>
          <p:nvPr>
            <p:ph type="body" sz="quarter" idx="10"/>
          </p:nvPr>
        </p:nvSpPr>
        <p:spPr>
          <a:xfrm>
            <a:off x="247848" y="1844824"/>
            <a:ext cx="5872324"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p:ph type="body" sz="quarter" idx="11"/>
          </p:nvPr>
        </p:nvSpPr>
        <p:spPr>
          <a:xfrm>
            <a:off x="247848" y="3969060"/>
            <a:ext cx="5872324"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p:ph type="body" sz="quarter" idx="12"/>
          </p:nvPr>
        </p:nvSpPr>
        <p:spPr>
          <a:xfrm>
            <a:off x="255868" y="5184394"/>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6300192" y="1732564"/>
            <a:ext cx="2588237" cy="2990165"/>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094218194"/>
      </p:ext>
    </p:extLst>
  </p:cSld>
  <p:clrMapOvr>
    <a:masterClrMapping/>
  </p:clrMapOvr>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userDrawn="1">
  <p:cSld name="7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587509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6032649" y="1204535"/>
            <a:ext cx="2834640" cy="804672"/>
          </a:xfrm>
          <a:prstGeom prst="rect">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pPr algn="ctr" fontAlgn="base">
              <a:spcBef>
                <a:spcPct val="0"/>
              </a:spcBef>
              <a:spcAft>
                <a:spcPct val="0"/>
              </a:spcAft>
            </a:pPr>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pPr algn="ctr" fontAlgn="base">
              <a:spcBef>
                <a:spcPct val="0"/>
              </a:spcBef>
              <a:spcAft>
                <a:spcPct val="0"/>
              </a:spcAft>
            </a:pPr>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a:solidFill>
            <a:schemeClr val="accent1">
              <a:lumMod val="40000"/>
              <a:lumOff val="60000"/>
            </a:schemeClr>
          </a:solidFill>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646787832"/>
      </p:ext>
    </p:extLst>
  </p:cSld>
  <p:clrMapOvr>
    <a:masterClrMapping/>
  </p:clrMapOvr>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userDrawn="1">
  <p:cSld name="8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298809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8.xml><?xml version="1.0" encoding="utf-8"?>
<p:sldLayout xmlns:a="http://schemas.openxmlformats.org/drawingml/2006/main" xmlns:r="http://schemas.openxmlformats.org/officeDocument/2006/relationships" xmlns:p="http://schemas.openxmlformats.org/presentationml/2006/main" userDrawn="1">
  <p:cSld name="9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891914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39.xml><?xml version="1.0" encoding="utf-8"?>
<p:sldLayout xmlns:a="http://schemas.openxmlformats.org/drawingml/2006/main" xmlns:r="http://schemas.openxmlformats.org/officeDocument/2006/relationships" xmlns:p="http://schemas.openxmlformats.org/presentationml/2006/main" userDrawn="1">
  <p:cSld name="10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94909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31208746"/>
      </p:ext>
    </p:extLst>
  </p:cSld>
  <p:clrMapOvr>
    <a:masterClrMapping/>
  </p:clrMapOvr>
  <p:hf hdr="0" ftr="0" dt="0"/>
</p:sldLayout>
</file>

<file path=ppt/slideLayouts/slideLayout840.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186756"/>
      </p:ext>
    </p:extLst>
  </p:cSld>
  <p:clrMapOvr>
    <a:masterClrMapping/>
  </p:clrMapOvr>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2400" b="0">
                <a:solidFill>
                  <a:schemeClr val="tx1">
                    <a:lumMod val="75000"/>
                    <a:lumOff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4918144"/>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
        <p:nvSpPr>
          <p:cNvPr id="5" name="Pentagon 4"/>
          <p:cNvSpPr/>
          <p:nvPr userDrawn="1"/>
        </p:nvSpPr>
        <p:spPr>
          <a:xfrm>
            <a:off x="0" y="411616"/>
            <a:ext cx="863588" cy="538410"/>
          </a:xfrm>
          <a:prstGeom prst="homePlate">
            <a:avLst>
              <a:gd name="adj" fmla="val 37631"/>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875647307"/>
      </p:ext>
    </p:extLst>
  </p:cSld>
  <p:clrMapOvr>
    <a:masterClrMapping/>
  </p:clrMapOvr>
  <p:timing>
    <p:tnLst>
      <p:par>
        <p:cTn id="1" dur="indefinite" restart="never" nodeType="tmRoot"/>
      </p:par>
    </p:tnLst>
  </p:timing>
</p:sldLayout>
</file>

<file path=ppt/slideLayouts/slideLayout843.xml><?xml version="1.0" encoding="utf-8"?>
<p:sldLayout xmlns:a="http://schemas.openxmlformats.org/drawingml/2006/main" xmlns:r="http://schemas.openxmlformats.org/officeDocument/2006/relationships" xmlns:p="http://schemas.openxmlformats.org/presentationml/2006/main">
  <p:cSld name="8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 name="Straight Connector 5"/>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997985"/>
      </p:ext>
    </p:extLst>
  </p:cSld>
  <p:clrMapOvr>
    <a:masterClrMapping/>
  </p:clrMapOvr>
  <p:timing>
    <p:tnLst>
      <p:par>
        <p:cTn id="1" dur="indefinite" restart="never" nodeType="tmRoot"/>
      </p:par>
    </p:tnLst>
  </p:timing>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pic>
        <p:nvPicPr>
          <p:cNvPr id="27" name="Picture 2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29" name="Rectangle 28"/>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623218084"/>
      </p:ext>
    </p:extLst>
  </p:cSld>
  <p:clrMapOvr>
    <a:masterClrMapping/>
  </p:clrMapOvr>
  <p:timing>
    <p:tnLst>
      <p:par>
        <p:cTn id="1" dur="indefinite" restart="never" nodeType="tmRoot"/>
      </p:par>
    </p:tnLst>
  </p:timing>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
        <p:nvSpPr>
          <p:cNvPr id="12"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15"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21" name="TextBox 20"/>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22" name="TextBox 21"/>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851297873"/>
      </p:ext>
    </p:extLst>
  </p:cSld>
  <p:clrMapOvr>
    <a:masterClrMapping/>
  </p:clrMapOvr>
  <p:timing>
    <p:tnLst>
      <p:par>
        <p:cTn id="1" dur="indefinite" restart="never" nodeType="tmRoot"/>
      </p:par>
    </p:tnLst>
  </p:timing>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14549"/>
      </p:ext>
    </p:extLst>
  </p:cSld>
  <p:clrMapOvr>
    <a:masterClrMapping/>
  </p:clrMapOvr>
  <p:timing>
    <p:tnLst>
      <p:par>
        <p:cTn id="1" dur="indefinite" restart="never" nodeType="tmRoot"/>
      </p:par>
    </p:tnLst>
  </p:timing>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8" name="Straight Connector 1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78589"/>
      </p:ext>
    </p:extLst>
  </p:cSld>
  <p:clrMapOvr>
    <a:masterClrMapping/>
  </p:clrMapOvr>
  <p:timing>
    <p:tnLst>
      <p:par>
        <p:cTn id="1" dur="indefinite" restart="never" nodeType="tmRoot"/>
      </p:par>
    </p:tnLst>
  </p:timing>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cxnSp>
        <p:nvCxnSpPr>
          <p:cNvPr id="19" name="Straight Connector 1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743230089"/>
      </p:ext>
    </p:extLst>
  </p:cSld>
  <p:clrMapOvr>
    <a:masterClrMapping/>
  </p:clrMapOvr>
  <p:timing>
    <p:tnLst>
      <p:par>
        <p:cTn id="1" dur="indefinite" restart="never" nodeType="tmRoot"/>
      </p:par>
    </p:tnLst>
  </p:timing>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7" name="Straight Connector 1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52489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628187557"/>
      </p:ext>
    </p:extLst>
  </p:cSld>
  <p:clrMapOvr>
    <a:masterClrMapping/>
  </p:clrMapOvr>
  <p:hf hdr="0" ftr="0" dt="0"/>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0" name="Straight Connector 9"/>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564214"/>
      </p:ext>
    </p:extLst>
  </p:cSld>
  <p:clrMapOvr>
    <a:masterClrMapping/>
  </p:clrMapOvr>
  <p:timing>
    <p:tnLst>
      <p:par>
        <p:cTn id="1" dur="indefinite" restart="never" nodeType="tmRoot"/>
      </p:par>
    </p:tnLst>
  </p:timing>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16" name="Straight Connector 15"/>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973581"/>
      </p:ext>
    </p:extLst>
  </p:cSld>
  <p:clrMapOvr>
    <a:masterClrMapping/>
  </p:clrMapOvr>
  <p:timing>
    <p:tnLst>
      <p:par>
        <p:cTn id="1" dur="indefinite" restart="never" nodeType="tmRoot"/>
      </p:par>
    </p:tnLst>
  </p:timing>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473494"/>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983595"/>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647054"/>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0194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963450"/>
      </p:ext>
    </p:extLst>
  </p:cSld>
  <p:clrMapOvr>
    <a:masterClrMapping/>
  </p:clrMapOvr>
  <p:timing>
    <p:tnLst>
      <p:par>
        <p:cTn id="1" dur="indefinite" restart="never" nodeType="tmRoot"/>
      </p:par>
    </p:tnLst>
  </p:timing>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953378"/>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413221"/>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
        <p:nvSpPr>
          <p:cNvPr id="4" name="Rectangle 3"/>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Tree>
    <p:extLst>
      <p:ext uri="{BB962C8B-B14F-4D97-AF65-F5344CB8AC3E}">
        <p14:creationId xmlns:p14="http://schemas.microsoft.com/office/powerpoint/2010/main" val="271076728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94599580"/>
      </p:ext>
    </p:extLst>
  </p:cSld>
  <p:clrMapOvr>
    <a:masterClrMapping/>
  </p:clrMapOvr>
  <p:timing>
    <p:tnLst>
      <p:par>
        <p:cTn id="1" dur="indefinite" restart="never" nodeType="tmRoot"/>
      </p:par>
    </p:tnLst>
  </p:timing>
  <p:hf hdr="0" ftr="0" dt="0"/>
</p:sldLayout>
</file>

<file path=ppt/slideLayouts/slideLayout860.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817482794"/>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488509696"/>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2" name="Rectangle 21"/>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867678504"/>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951615345"/>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2" name="Straight Connector 1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0" y="0"/>
            <a:ext cx="9144000" cy="6876000"/>
            <a:chOff x="0" y="0"/>
            <a:chExt cx="9144000" cy="6876000"/>
          </a:xfrm>
        </p:grpSpPr>
        <p:sp>
          <p:nvSpPr>
            <p:cNvPr id="22" name="Rectangle 21"/>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639821222"/>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16" name="Straight Connector 15"/>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0" y="0"/>
            <a:ext cx="9144000" cy="6876000"/>
            <a:chOff x="0" y="0"/>
            <a:chExt cx="9144000" cy="6876000"/>
          </a:xfrm>
        </p:grpSpPr>
        <p:sp>
          <p:nvSpPr>
            <p:cNvPr id="18" name="Rectangle 17"/>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8" name="Rectangle 2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535711096"/>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6" name="Rectangle 2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566710995"/>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0" y="0"/>
            <a:ext cx="9144000" cy="6876000"/>
            <a:chOff x="0" y="0"/>
            <a:chExt cx="9144000" cy="6876000"/>
          </a:xfrm>
        </p:grpSpPr>
        <p:sp>
          <p:nvSpPr>
            <p:cNvPr id="25" name="Rectangle 2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8" name="Rectangle 2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0" name="Rectangle 2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1" name="Rectangle 30"/>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040724565"/>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2" name="Straight Connector 2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a:xfrm>
            <a:off x="0" y="0"/>
            <a:ext cx="9144000" cy="6876000"/>
            <a:chOff x="0" y="0"/>
            <a:chExt cx="9144000" cy="6876000"/>
          </a:xfrm>
        </p:grpSpPr>
        <p:sp>
          <p:nvSpPr>
            <p:cNvPr id="28" name="Rectangle 27"/>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9" name="Rectangle 2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0" name="Rectangle 2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1" name="Rectangle 30"/>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37503452"/>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2" name="Straight Connector 2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a:xfrm>
            <a:off x="0" y="0"/>
            <a:ext cx="9144000" cy="6876000"/>
            <a:chOff x="0" y="0"/>
            <a:chExt cx="9144000" cy="6876000"/>
          </a:xfrm>
        </p:grpSpPr>
        <p:sp>
          <p:nvSpPr>
            <p:cNvPr id="29" name="Rectangle 2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0" name="Rectangle 2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1" name="Rectangle 30"/>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2" name="Rectangle 31"/>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945475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943703756"/>
      </p:ext>
    </p:extLst>
  </p:cSld>
  <p:clrMapOvr>
    <a:masterClrMapping/>
  </p:clrMapOvr>
  <p:hf hdr="0" ftr="0" dt="0"/>
</p:sldLayout>
</file>

<file path=ppt/slideLayouts/slideLayout870.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userDrawn="1"/>
        </p:nvGrpSpPr>
        <p:grpSpPr>
          <a:xfrm>
            <a:off x="0" y="0"/>
            <a:ext cx="9144000" cy="6876000"/>
            <a:chOff x="0" y="0"/>
            <a:chExt cx="9144000" cy="6876000"/>
          </a:xfrm>
        </p:grpSpPr>
        <p:sp>
          <p:nvSpPr>
            <p:cNvPr id="31" name="Rectangle 3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2" name="Rectangle 3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3" name="Rectangle 3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4" name="Rectangle 3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123303808"/>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userDrawn="1">
  <p:cSld name="1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724061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2.xml><?xml version="1.0" encoding="utf-8"?>
<p:sldLayout xmlns:a="http://schemas.openxmlformats.org/drawingml/2006/main" xmlns:r="http://schemas.openxmlformats.org/officeDocument/2006/relationships" xmlns:p="http://schemas.openxmlformats.org/presentationml/2006/main" userDrawn="1">
  <p:cSld name="2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829848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3.xml><?xml version="1.0" encoding="utf-8"?>
<p:sldLayout xmlns:a="http://schemas.openxmlformats.org/drawingml/2006/main" xmlns:r="http://schemas.openxmlformats.org/officeDocument/2006/relationships" xmlns:p="http://schemas.openxmlformats.org/presentationml/2006/main" userDrawn="1">
  <p:cSld name="3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301692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4.xml><?xml version="1.0" encoding="utf-8"?>
<p:sldLayout xmlns:a="http://schemas.openxmlformats.org/drawingml/2006/main" xmlns:r="http://schemas.openxmlformats.org/officeDocument/2006/relationships" xmlns:p="http://schemas.openxmlformats.org/presentationml/2006/main" userDrawn="1">
  <p:cSld name="4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537662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1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grpSp>
        <p:nvGrpSpPr>
          <p:cNvPr id="25" name="Group 24"/>
          <p:cNvGrpSpPr/>
          <p:nvPr userDrawn="1"/>
        </p:nvGrpSpPr>
        <p:grpSpPr>
          <a:xfrm>
            <a:off x="0" y="-20377"/>
            <a:ext cx="9144000" cy="6892351"/>
            <a:chOff x="0" y="-16351"/>
            <a:chExt cx="9144000" cy="6892351"/>
          </a:xfrm>
        </p:grpSpPr>
        <p:grpSp>
          <p:nvGrpSpPr>
            <p:cNvPr id="16" name="Group 76"/>
            <p:cNvGrpSpPr/>
            <p:nvPr userDrawn="1"/>
          </p:nvGrpSpPr>
          <p:grpSpPr>
            <a:xfrm>
              <a:off x="0" y="0"/>
              <a:ext cx="9144000" cy="6876000"/>
              <a:chOff x="0" y="0"/>
              <a:chExt cx="9144000" cy="6876000"/>
            </a:xfrm>
          </p:grpSpPr>
          <p:grpSp>
            <p:nvGrpSpPr>
              <p:cNvPr id="18" name="Group 70"/>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9" name="Straight Arrow Connector 18"/>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dirty="0" smtClean="0">
                    <a:solidFill>
                      <a:srgbClr val="FFFFFF"/>
                    </a:solidFill>
                  </a:rPr>
                  <a:t>Headline / Subhead Vertical Spacing</a:t>
                </a:r>
                <a:endParaRPr lang="en-CA" sz="1200" dirty="0">
                  <a:solidFill>
                    <a:srgbClr val="FFFFFF"/>
                  </a:solidFill>
                </a:endParaRPr>
              </a:p>
            </p:txBody>
          </p:sp>
        </p:grpSp>
        <p:sp>
          <p:nvSpPr>
            <p:cNvPr id="17" name="TextBox 16"/>
            <p:cNvSpPr txBox="1"/>
            <p:nvPr userDrawn="1"/>
          </p:nvSpPr>
          <p:spPr>
            <a:xfrm>
              <a:off x="8460432" y="-16351"/>
              <a:ext cx="539552" cy="276999"/>
            </a:xfrm>
            <a:prstGeom prst="rect">
              <a:avLst/>
            </a:prstGeom>
            <a:noFill/>
          </p:spPr>
          <p:txBody>
            <a:bodyPr wrap="square" rtlCol="0">
              <a:spAutoFit/>
            </a:bodyPr>
            <a:lstStyle/>
            <a:p>
              <a:pPr algn="ctr" fontAlgn="base">
                <a:spcBef>
                  <a:spcPct val="0"/>
                </a:spcBef>
                <a:spcAft>
                  <a:spcPct val="0"/>
                </a:spcAft>
              </a:pPr>
              <a:r>
                <a:rPr lang="en-CA" sz="1200" dirty="0" smtClean="0">
                  <a:solidFill>
                    <a:srgbClr val="FFFFFF"/>
                  </a:solidFill>
                </a:rPr>
                <a:t>V3.1</a:t>
              </a:r>
              <a:endParaRPr lang="en-CA" sz="1200" dirty="0">
                <a:solidFill>
                  <a:srgbClr val="FFFFFF"/>
                </a:solidFill>
              </a:endParaRPr>
            </a:p>
          </p:txBody>
        </p:sp>
      </p:grpSp>
    </p:spTree>
    <p:extLst>
      <p:ext uri="{BB962C8B-B14F-4D97-AF65-F5344CB8AC3E}">
        <p14:creationId xmlns:p14="http://schemas.microsoft.com/office/powerpoint/2010/main" val="546465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2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0"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803851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7.xml><?xml version="1.0" encoding="utf-8"?>
<p:sldLayout xmlns:a="http://schemas.openxmlformats.org/drawingml/2006/main" xmlns:r="http://schemas.openxmlformats.org/officeDocument/2006/relationships" xmlns:p="http://schemas.openxmlformats.org/presentationml/2006/main" preserve="1" userDrawn="1">
  <p:cSld name="2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910879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1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014964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9.xml><?xml version="1.0" encoding="utf-8"?>
<p:sldLayout xmlns:a="http://schemas.openxmlformats.org/drawingml/2006/main" xmlns:r="http://schemas.openxmlformats.org/officeDocument/2006/relationships" xmlns:p="http://schemas.openxmlformats.org/presentationml/2006/main" preserve="1" userDrawn="1">
  <p:cSld name="2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214697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58467"/>
      </p:ext>
    </p:extLst>
  </p:cSld>
  <p:clrMapOvr>
    <a:masterClrMapping/>
  </p:clrMapOvr>
  <p:hf hdr="0" ftr="0" dt="0"/>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2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358770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2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9"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75140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2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84856950"/>
      </p:ext>
    </p:extLst>
  </p:cSld>
  <p:clrMapOvr>
    <a:overrideClrMapping bg1="lt1" tx1="dk1" bg2="lt2" tx2="dk2" accent1="accent1" accent2="accent2" accent3="accent3" accent4="accent4" accent5="accent5" accent6="accent6" hlink="hlink" folHlink="folHlink"/>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preserve="1" userDrawn="1">
  <p:cSld name="3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686004448"/>
      </p:ext>
    </p:extLst>
  </p:cSld>
  <p:clrMapOvr>
    <a:overrideClrMapping bg1="lt1" tx1="dk1" bg2="lt2" tx2="dk2" accent1="accent1" accent2="accent2" accent3="accent3" accent4="accent4" accent5="accent5" accent6="accent6" hlink="hlink" folHlink="folHlink"/>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2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047990075"/>
      </p:ext>
    </p:extLst>
  </p:cSld>
  <p:clrMapOvr>
    <a:overrideClrMapping bg1="lt1" tx1="dk1" bg2="lt2" tx2="dk2" accent1="accent1" accent2="accent2" accent3="accent3" accent4="accent4" accent5="accent5" accent6="accent6" hlink="hlink" folHlink="folHlink"/>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preserve="1" userDrawn="1">
  <p:cSld name="2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544266421"/>
      </p:ext>
    </p:extLst>
  </p:cSld>
  <p:clrMapOvr>
    <a:overrideClrMapping bg1="lt1" tx1="dk1" bg2="lt2" tx2="dk2" accent1="accent1" accent2="accent2" accent3="accent3" accent4="accent4" accent5="accent5" accent6="accent6" hlink="hlink" folHlink="folHlink"/>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2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932837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2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698239443"/>
      </p:ext>
    </p:extLst>
  </p:cSld>
  <p:clrMapOvr>
    <a:overrideClrMapping bg1="lt1" tx1="dk1" bg2="lt2" tx2="dk2" accent1="accent1" accent2="accent2" accent3="accent3" accent4="accent4" accent5="accent5" accent6="accent6" hlink="hlink" folHlink="folHlink"/>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665908"/>
      </p:ext>
    </p:extLst>
  </p:cSld>
  <p:clrMapOvr>
    <a:overrideClrMapping bg1="lt1" tx1="dk1" bg2="lt2" tx2="dk2" accent1="accent1" accent2="accent2" accent3="accent3" accent4="accent4" accent5="accent5" accent6="accent6" hlink="hlink" folHlink="folHlink"/>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19_Title Only">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127853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406129549"/>
      </p:ext>
    </p:extLst>
  </p:cSld>
  <p:clrMapOvr>
    <a:masterClrMapping/>
  </p:clrMapOvr>
  <p:timing>
    <p:tnLst>
      <p:par>
        <p:cTn id="1" dur="indefinite" restart="never" nodeType="tmRoot"/>
      </p:par>
    </p:tnLst>
  </p:timing>
  <p:hf hdr="0" ftr="0" dt="0"/>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3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4021611800"/>
      </p:ext>
    </p:extLst>
  </p:cSld>
  <p:clrMapOvr>
    <a:overrideClrMapping bg1="lt1" tx1="dk1" bg2="lt2" tx2="dk2" accent1="accent1" accent2="accent2" accent3="accent3" accent4="accent4" accent5="accent5" accent6="accent6" hlink="hlink" folHlink="folHlink"/>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3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144550028"/>
      </p:ext>
    </p:extLst>
  </p:cSld>
  <p:clrMapOvr>
    <a:overrideClrMapping bg1="lt1" tx1="dk1" bg2="lt2" tx2="dk2" accent1="accent1" accent2="accent2" accent3="accent3" accent4="accent4" accent5="accent5" accent6="accent6" hlink="hlink" folHlink="folHlink"/>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3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15399576"/>
      </p:ext>
    </p:extLst>
  </p:cSld>
  <p:clrMapOvr>
    <a:overrideClrMapping bg1="lt1" tx1="dk1" bg2="lt2" tx2="dk2" accent1="accent1" accent2="accent2" accent3="accent3" accent4="accent4" accent5="accent5" accent6="accent6" hlink="hlink" folHlink="folHlink"/>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2_Vendor Landscape 40/60">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169238756"/>
      </p:ext>
    </p:extLst>
  </p:cSld>
  <p:clrMapOvr>
    <a:overrideClrMapping bg1="lt1" tx1="dk1" bg2="lt2" tx2="dk2" accent1="accent1" accent2="accent2" accent3="accent3" accent4="accent4" accent5="accent5" accent6="accent6" hlink="hlink" folHlink="folHlink"/>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3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30927713"/>
      </p:ext>
    </p:extLst>
  </p:cSld>
  <p:clrMapOvr>
    <a:overrideClrMapping bg1="lt1" tx1="dk1" bg2="lt2" tx2="dk2" accent1="accent1" accent2="accent2" accent3="accent3" accent4="accent4" accent5="accent5" accent6="accent6" hlink="hlink" folHlink="folHlink"/>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3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22724466"/>
      </p:ext>
    </p:extLst>
  </p:cSld>
  <p:clrMapOvr>
    <a:overrideClrMapping bg1="lt1" tx1="dk1" bg2="lt2" tx2="dk2" accent1="accent1" accent2="accent2" accent3="accent3" accent4="accent4" accent5="accent5" accent6="accent6" hlink="hlink" folHlink="folHlink"/>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4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162298561"/>
      </p:ext>
    </p:extLst>
  </p:cSld>
  <p:clrMapOvr>
    <a:overrideClrMapping bg1="lt1" tx1="dk1" bg2="lt2" tx2="dk2" accent1="accent1" accent2="accent2" accent3="accent3" accent4="accent4" accent5="accent5" accent6="accent6" hlink="hlink" folHlink="folHlink"/>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3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162318334"/>
      </p:ext>
    </p:extLst>
  </p:cSld>
  <p:clrMapOvr>
    <a:overrideClrMapping bg1="lt1" tx1="dk1" bg2="lt2" tx2="dk2" accent1="accent1" accent2="accent2" accent3="accent3" accent4="accent4" accent5="accent5" accent6="accent6" hlink="hlink" folHlink="folHlink"/>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3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79108186"/>
      </p:ext>
    </p:extLst>
  </p:cSld>
  <p:clrMapOvr>
    <a:overrideClrMapping bg1="lt1" tx1="dk1" bg2="lt2" tx2="dk2" accent1="accent1" accent2="accent2" accent3="accent3" accent4="accent4" accent5="accent5" accent6="accent6" hlink="hlink" folHlink="folHlink"/>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3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7944401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84960708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066772410"/>
      </p:ext>
    </p:extLst>
  </p:cSld>
  <p:clrMapOvr>
    <a:masterClrMapping/>
  </p:clrMapOvr>
  <p:hf hdr="0" ftr="0" dt="0"/>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3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24600395"/>
      </p:ext>
    </p:extLst>
  </p:cSld>
  <p:clrMapOvr>
    <a:overrideClrMapping bg1="lt1" tx1="dk1" bg2="lt2" tx2="dk2" accent1="accent1" accent2="accent2" accent3="accent3" accent4="accent4" accent5="accent5" accent6="accent6" hlink="hlink" folHlink="folHlink"/>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2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grpSp>
        <p:nvGrpSpPr>
          <p:cNvPr id="25" name="Group 24"/>
          <p:cNvGrpSpPr/>
          <p:nvPr userDrawn="1"/>
        </p:nvGrpSpPr>
        <p:grpSpPr>
          <a:xfrm>
            <a:off x="0" y="-20377"/>
            <a:ext cx="9144000" cy="6892351"/>
            <a:chOff x="0" y="-16351"/>
            <a:chExt cx="9144000" cy="6892351"/>
          </a:xfrm>
        </p:grpSpPr>
        <p:grpSp>
          <p:nvGrpSpPr>
            <p:cNvPr id="16" name="Group 76"/>
            <p:cNvGrpSpPr/>
            <p:nvPr userDrawn="1"/>
          </p:nvGrpSpPr>
          <p:grpSpPr>
            <a:xfrm>
              <a:off x="0" y="0"/>
              <a:ext cx="9144000" cy="6876000"/>
              <a:chOff x="0" y="0"/>
              <a:chExt cx="9144000" cy="6876000"/>
            </a:xfrm>
          </p:grpSpPr>
          <p:grpSp>
            <p:nvGrpSpPr>
              <p:cNvPr id="18" name="Group 70"/>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cxnSp>
            <p:nvCxnSpPr>
              <p:cNvPr id="19" name="Straight Arrow Connector 18"/>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dirty="0" smtClean="0">
                    <a:solidFill>
                      <a:srgbClr val="FFFFFF"/>
                    </a:solidFill>
                  </a:rPr>
                  <a:t>Headline / Subhead Vertical Spacing</a:t>
                </a:r>
                <a:endParaRPr lang="en-CA" sz="1200" dirty="0">
                  <a:solidFill>
                    <a:srgbClr val="FFFFFF"/>
                  </a:solidFill>
                </a:endParaRPr>
              </a:p>
            </p:txBody>
          </p:sp>
        </p:grpSp>
        <p:sp>
          <p:nvSpPr>
            <p:cNvPr id="17" name="TextBox 16"/>
            <p:cNvSpPr txBox="1"/>
            <p:nvPr userDrawn="1"/>
          </p:nvSpPr>
          <p:spPr>
            <a:xfrm>
              <a:off x="8460432" y="-16351"/>
              <a:ext cx="539552" cy="276999"/>
            </a:xfrm>
            <a:prstGeom prst="rect">
              <a:avLst/>
            </a:prstGeom>
            <a:noFill/>
          </p:spPr>
          <p:txBody>
            <a:bodyPr wrap="square" rtlCol="0">
              <a:spAutoFit/>
            </a:bodyPr>
            <a:lstStyle/>
            <a:p>
              <a:pPr algn="ctr" fontAlgn="base">
                <a:spcBef>
                  <a:spcPct val="0"/>
                </a:spcBef>
                <a:spcAft>
                  <a:spcPct val="0"/>
                </a:spcAft>
              </a:pPr>
              <a:r>
                <a:rPr lang="en-CA" sz="1200" dirty="0" smtClean="0">
                  <a:solidFill>
                    <a:srgbClr val="FFFFFF"/>
                  </a:solidFill>
                </a:rPr>
                <a:t>V3.1</a:t>
              </a:r>
              <a:endParaRPr lang="en-CA" sz="1200" dirty="0">
                <a:solidFill>
                  <a:srgbClr val="FFFFFF"/>
                </a:solidFill>
              </a:endParaRPr>
            </a:p>
          </p:txBody>
        </p:sp>
      </p:grpSp>
    </p:spTree>
    <p:extLst>
      <p:ext uri="{BB962C8B-B14F-4D97-AF65-F5344CB8AC3E}">
        <p14:creationId xmlns:p14="http://schemas.microsoft.com/office/powerpoint/2010/main" val="2956090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userDrawn="1">
  <p:cSld name="5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33" name="Group 32"/>
          <p:cNvGrpSpPr/>
          <p:nvPr userDrawn="1"/>
        </p:nvGrpSpPr>
        <p:grpSpPr>
          <a:xfrm>
            <a:off x="0" y="0"/>
            <a:ext cx="9144000" cy="6876000"/>
            <a:chOff x="0" y="0"/>
            <a:chExt cx="9144000" cy="6876000"/>
          </a:xfrm>
        </p:grpSpPr>
        <p:sp>
          <p:nvSpPr>
            <p:cNvPr id="34" name="Rectangle 3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Rectangle 3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6" name="Rectangle 3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37" name="Rectangle 3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815553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3.xml><?xml version="1.0" encoding="utf-8"?>
<p:sldLayout xmlns:a="http://schemas.openxmlformats.org/drawingml/2006/main" xmlns:r="http://schemas.openxmlformats.org/officeDocument/2006/relationships" xmlns:p="http://schemas.openxmlformats.org/presentationml/2006/main" preserve="1" userDrawn="1">
  <p:cSld name="3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0"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5851983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4.xml><?xml version="1.0" encoding="utf-8"?>
<p:sldLayout xmlns:a="http://schemas.openxmlformats.org/drawingml/2006/main" xmlns:r="http://schemas.openxmlformats.org/officeDocument/2006/relationships" xmlns:p="http://schemas.openxmlformats.org/presentationml/2006/main" preserve="1" userDrawn="1">
  <p:cSld name="4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048856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5.xml><?xml version="1.0" encoding="utf-8"?>
<p:sldLayout xmlns:a="http://schemas.openxmlformats.org/drawingml/2006/main" xmlns:r="http://schemas.openxmlformats.org/officeDocument/2006/relationships" xmlns:p="http://schemas.openxmlformats.org/presentationml/2006/main" preserve="1" userDrawn="1">
  <p:cSld name="2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236731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6.xml><?xml version="1.0" encoding="utf-8"?>
<p:sldLayout xmlns:a="http://schemas.openxmlformats.org/drawingml/2006/main" xmlns:r="http://schemas.openxmlformats.org/officeDocument/2006/relationships" xmlns:p="http://schemas.openxmlformats.org/presentationml/2006/main" preserve="1" userDrawn="1">
  <p:cSld name="4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756121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7.xml><?xml version="1.0" encoding="utf-8"?>
<p:sldLayout xmlns:a="http://schemas.openxmlformats.org/drawingml/2006/main" xmlns:r="http://schemas.openxmlformats.org/officeDocument/2006/relationships" xmlns:p="http://schemas.openxmlformats.org/presentationml/2006/main" preserve="1" userDrawn="1">
  <p:cSld name="4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6061920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8.xml><?xml version="1.0" encoding="utf-8"?>
<p:sldLayout xmlns:a="http://schemas.openxmlformats.org/drawingml/2006/main" xmlns:r="http://schemas.openxmlformats.org/officeDocument/2006/relationships" xmlns:p="http://schemas.openxmlformats.org/presentationml/2006/main" preserve="1" userDrawn="1">
  <p:cSld name="4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9"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785653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userDrawn="1">
  <p:cSld name="4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10023336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73249312"/>
      </p:ext>
    </p:extLst>
  </p:cSld>
  <p:clrMapOvr>
    <a:masterClrMapping/>
  </p:clrMapOvr>
  <p:hf hdr="0" ftr="0" dt="0"/>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5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524080920"/>
      </p:ext>
    </p:extLst>
  </p:cSld>
  <p:clrMapOvr>
    <a:overrideClrMapping bg1="lt1" tx1="dk1" bg2="lt2" tx2="dk2" accent1="accent1" accent2="accent2" accent3="accent3" accent4="accent4" accent5="accent5" accent6="accent6" hlink="hlink" folHlink="folHlink"/>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preserve="1" userDrawn="1">
  <p:cSld name="4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722829081"/>
      </p:ext>
    </p:extLst>
  </p:cSld>
  <p:clrMapOvr>
    <a:overrideClrMapping bg1="lt1" tx1="dk1" bg2="lt2" tx2="dk2" accent1="accent1" accent2="accent2" accent3="accent3" accent4="accent4" accent5="accent5" accent6="accent6" hlink="hlink" folHlink="folHlink"/>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userDrawn="1">
  <p:cSld name="4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821418039"/>
      </p:ext>
    </p:extLst>
  </p:cSld>
  <p:clrMapOvr>
    <a:overrideClrMapping bg1="lt1" tx1="dk1" bg2="lt2" tx2="dk2" accent1="accent1" accent2="accent2" accent3="accent3" accent4="accent4" accent5="accent5" accent6="accent6" hlink="hlink" folHlink="folHlink"/>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userDrawn="1">
  <p:cSld name="4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userDrawn="1"/>
        </p:nvGrpSpPr>
        <p:grpSpPr>
          <a:xfrm>
            <a:off x="0" y="0"/>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762075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4.xml><?xml version="1.0" encoding="utf-8"?>
<p:sldLayout xmlns:a="http://schemas.openxmlformats.org/drawingml/2006/main" xmlns:r="http://schemas.openxmlformats.org/officeDocument/2006/relationships" xmlns:p="http://schemas.openxmlformats.org/presentationml/2006/main" preserve="1" userDrawn="1">
  <p:cSld name="4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890296838"/>
      </p:ext>
    </p:extLst>
  </p:cSld>
  <p:clrMapOvr>
    <a:overrideClrMapping bg1="lt1" tx1="dk1" bg2="lt2" tx2="dk2" accent1="accent1" accent2="accent2" accent3="accent3" accent4="accent4" accent5="accent5" accent6="accent6" hlink="hlink" folHlink="folHlink"/>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81537"/>
      </p:ext>
    </p:extLst>
  </p:cSld>
  <p:clrMapOvr>
    <a:overrideClrMapping bg1="lt1" tx1="dk1" bg2="lt2" tx2="dk2" accent1="accent1" accent2="accent2" accent3="accent3" accent4="accent4" accent5="accent5" accent6="accent6" hlink="hlink" folHlink="folHlink"/>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20_Title Only">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298447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7.xml><?xml version="1.0" encoding="utf-8"?>
<p:sldLayout xmlns:a="http://schemas.openxmlformats.org/drawingml/2006/main" xmlns:r="http://schemas.openxmlformats.org/officeDocument/2006/relationships" xmlns:p="http://schemas.openxmlformats.org/presentationml/2006/main" preserve="1" userDrawn="1">
  <p:cSld name="5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1723348760"/>
      </p:ext>
    </p:extLst>
  </p:cSld>
  <p:clrMapOvr>
    <a:overrideClrMapping bg1="lt1" tx1="dk1" bg2="lt2" tx2="dk2" accent1="accent1" accent2="accent2" accent3="accent3" accent4="accent4" accent5="accent5" accent6="accent6" hlink="hlink" folHlink="folHlink"/>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preserve="1" userDrawn="1">
  <p:cSld name="5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06469240"/>
      </p:ext>
    </p:extLst>
  </p:cSld>
  <p:clrMapOvr>
    <a:overrideClrMapping bg1="lt1" tx1="dk1" bg2="lt2" tx2="dk2" accent1="accent1" accent2="accent2" accent3="accent3" accent4="accent4" accent5="accent5" accent6="accent6" hlink="hlink" folHlink="folHlink"/>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preserve="1" userDrawn="1">
  <p:cSld name="5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01741914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955933"/>
      </p:ext>
    </p:extLst>
  </p:cSld>
  <p:clrMapOvr>
    <a:masterClrMapping/>
  </p:clrMapOvr>
  <p:hf hdr="0" ftr="0" dt="0"/>
</p:sldLayout>
</file>

<file path=ppt/slideLayouts/slideLayout920.xml><?xml version="1.0" encoding="utf-8"?>
<p:sldLayout xmlns:a="http://schemas.openxmlformats.org/drawingml/2006/main" xmlns:r="http://schemas.openxmlformats.org/officeDocument/2006/relationships" xmlns:p="http://schemas.openxmlformats.org/presentationml/2006/main" preserve="1" userDrawn="1">
  <p:cSld name="3_Vendor Landscape 40/60">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227160641"/>
      </p:ext>
    </p:extLst>
  </p:cSld>
  <p:clrMapOvr>
    <a:overrideClrMapping bg1="lt1" tx1="dk1" bg2="lt2" tx2="dk2" accent1="accent1" accent2="accent2" accent3="accent3" accent4="accent4" accent5="accent5" accent6="accent6" hlink="hlink" folHlink="folHlink"/>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preserve="1" userDrawn="1">
  <p:cSld name="5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324499476"/>
      </p:ext>
    </p:extLst>
  </p:cSld>
  <p:clrMapOvr>
    <a:overrideClrMapping bg1="lt1" tx1="dk1" bg2="lt2" tx2="dk2" accent1="accent1" accent2="accent2" accent3="accent3" accent4="accent4" accent5="accent5" accent6="accent6" hlink="hlink" folHlink="folHlink"/>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preserve="1" userDrawn="1">
  <p:cSld name="5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227124774"/>
      </p:ext>
    </p:extLst>
  </p:cSld>
  <p:clrMapOvr>
    <a:overrideClrMapping bg1="lt1" tx1="dk1" bg2="lt2" tx2="dk2" accent1="accent1" accent2="accent2" accent3="accent3" accent4="accent4" accent5="accent5" accent6="accent6" hlink="hlink" folHlink="folHlink"/>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preserve="1" userDrawn="1">
  <p:cSld name="6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634797934"/>
      </p:ext>
    </p:extLst>
  </p:cSld>
  <p:clrMapOvr>
    <a:overrideClrMapping bg1="lt1" tx1="dk1" bg2="lt2" tx2="dk2" accent1="accent1" accent2="accent2" accent3="accent3" accent4="accent4" accent5="accent5" accent6="accent6" hlink="hlink" folHlink="folHlink"/>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userDrawn="1">
  <p:cSld name="5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916252515"/>
      </p:ext>
    </p:extLst>
  </p:cSld>
  <p:clrMapOvr>
    <a:overrideClrMapping bg1="lt1" tx1="dk1" bg2="lt2" tx2="dk2" accent1="accent1" accent2="accent2" accent3="accent3" accent4="accent4" accent5="accent5" accent6="accent6" hlink="hlink" folHlink="folHlink"/>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5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84675005"/>
      </p:ext>
    </p:extLst>
  </p:cSld>
  <p:clrMapOvr>
    <a:overrideClrMapping bg1="lt1" tx1="dk1" bg2="lt2" tx2="dk2" accent1="accent1" accent2="accent2" accent3="accent3" accent4="accent4" accent5="accent5" accent6="accent6" hlink="hlink" folHlink="folHlink"/>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5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233771559"/>
      </p:ext>
    </p:extLst>
  </p:cSld>
  <p:clrMapOvr>
    <a:overrideClrMapping bg1="lt1" tx1="dk1" bg2="lt2" tx2="dk2" accent1="accent1" accent2="accent2" accent3="accent3" accent4="accent4" accent5="accent5" accent6="accent6" hlink="hlink" folHlink="folHlink"/>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userDrawn="1">
  <p:cSld name="5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997233615"/>
      </p:ext>
    </p:extLst>
  </p:cSld>
  <p:clrMapOvr>
    <a:overrideClrMapping bg1="lt1" tx1="dk1" bg2="lt2" tx2="dk2" accent1="accent1" accent2="accent2" accent3="accent3" accent4="accent4" accent5="accent5" accent6="accent6" hlink="hlink" folHlink="folHlink"/>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userDrawn="1">
  <p:cSld name="3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3589281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6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6829449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0989493"/>
      </p:ext>
    </p:extLst>
  </p:cSld>
  <p:clrMapOvr>
    <a:masterClrMapping/>
  </p:clrMapOvr>
  <p:hf hdr="0" ftr="0" dt="0"/>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4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933779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6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2063119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3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691517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6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21187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6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54648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userDrawn="1">
  <p:cSld name="6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83511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6.xml><?xml version="1.0" encoding="utf-8"?>
<p:sldLayout xmlns:a="http://schemas.openxmlformats.org/drawingml/2006/main" xmlns:r="http://schemas.openxmlformats.org/officeDocument/2006/relationships" xmlns:p="http://schemas.openxmlformats.org/presentationml/2006/main" preserve="1" userDrawn="1">
  <p:cSld name="6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025753881"/>
      </p:ext>
    </p:extLst>
  </p:cSld>
  <p:clrMapOvr>
    <a:overrideClrMapping bg1="lt1" tx1="dk1" bg2="lt2" tx2="dk2" accent1="accent1" accent2="accent2" accent3="accent3" accent4="accent4" accent5="accent5" accent6="accent6" hlink="hlink" folHlink="folHlink"/>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2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80871655"/>
      </p:ext>
    </p:extLst>
  </p:cSld>
  <p:clrMapOvr>
    <a:overrideClrMapping bg1="lt1" tx1="dk1" bg2="lt2" tx2="dk2" accent1="accent1" accent2="accent2" accent3="accent3" accent4="accent4" accent5="accent5" accent6="accent6" hlink="hlink" folHlink="folHlink"/>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preserve="1" userDrawn="1">
  <p:cSld name="6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556094731"/>
      </p:ext>
    </p:extLst>
  </p:cSld>
  <p:clrMapOvr>
    <a:overrideClrMapping bg1="lt1" tx1="dk1" bg2="lt2" tx2="dk2" accent1="accent1" accent2="accent2" accent3="accent3" accent4="accent4" accent5="accent5" accent6="accent6" hlink="hlink" folHlink="folHlink"/>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userDrawn="1">
  <p:cSld name="6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643695397"/>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29101884"/>
      </p:ext>
    </p:extLst>
  </p:cSld>
  <p:clrMapOvr>
    <a:masterClrMapping/>
  </p:clrMapOvr>
  <p:hf hdr="0" ftr="0" dt="0"/>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6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89319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6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4156350316"/>
      </p:ext>
    </p:extLst>
  </p:cSld>
  <p:clrMapOvr>
    <a:overrideClrMapping bg1="lt1" tx1="dk1" bg2="lt2" tx2="dk2" accent1="accent1" accent2="accent2" accent3="accent3" accent4="accent4" accent5="accent5" accent6="accent6" hlink="hlink" folHlink="folHlink"/>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572060"/>
      </p:ext>
    </p:extLst>
  </p:cSld>
  <p:clrMapOvr>
    <a:overrideClrMapping bg1="lt1" tx1="dk1" bg2="lt2" tx2="dk2" accent1="accent1" accent2="accent2" accent3="accent3" accent4="accent4" accent5="accent5" accent6="accent6" hlink="hlink" folHlink="folHlink"/>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userDrawn="1">
  <p:cSld name="7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405685829"/>
      </p:ext>
    </p:extLst>
  </p:cSld>
  <p:clrMapOvr>
    <a:overrideClrMapping bg1="lt1" tx1="dk1" bg2="lt2" tx2="dk2" accent1="accent1" accent2="accent2" accent3="accent3" accent4="accent4" accent5="accent5" accent6="accent6" hlink="hlink" folHlink="folHlink"/>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preserve="1" userDrawn="1">
  <p:cSld name="7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332921074"/>
      </p:ext>
    </p:extLst>
  </p:cSld>
  <p:clrMapOvr>
    <a:overrideClrMapping bg1="lt1" tx1="dk1" bg2="lt2" tx2="dk2" accent1="accent1" accent2="accent2" accent3="accent3" accent4="accent4" accent5="accent5" accent6="accent6" hlink="hlink" folHlink="folHlink"/>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preserve="1" userDrawn="1">
  <p:cSld name="7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501163073"/>
      </p:ext>
    </p:extLst>
  </p:cSld>
  <p:clrMapOvr>
    <a:overrideClrMapping bg1="lt1" tx1="dk1" bg2="lt2" tx2="dk2" accent1="accent1" accent2="accent2" accent3="accent3" accent4="accent4" accent5="accent5" accent6="accent6" hlink="hlink" folHlink="folHlink"/>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4_Vendor Landscape 40/60">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985887030"/>
      </p:ext>
    </p:extLst>
  </p:cSld>
  <p:clrMapOvr>
    <a:overrideClrMapping bg1="lt1" tx1="dk1" bg2="lt2" tx2="dk2" accent1="accent1" accent2="accent2" accent3="accent3" accent4="accent4" accent5="accent5" accent6="accent6" hlink="hlink" folHlink="folHlink"/>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preserve="1" userDrawn="1">
  <p:cSld name="7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92418430"/>
      </p:ext>
    </p:extLst>
  </p:cSld>
  <p:clrMapOvr>
    <a:overrideClrMapping bg1="lt1" tx1="dk1" bg2="lt2" tx2="dk2" accent1="accent1" accent2="accent2" accent3="accent3" accent4="accent4" accent5="accent5" accent6="accent6" hlink="hlink" folHlink="folHlink"/>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7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52529926"/>
      </p:ext>
    </p:extLst>
  </p:cSld>
  <p:clrMapOvr>
    <a:overrideClrMapping bg1="lt1" tx1="dk1" bg2="lt2" tx2="dk2" accent1="accent1" accent2="accent2" accent3="accent3" accent4="accent4" accent5="accent5" accent6="accent6" hlink="hlink" folHlink="folHlink"/>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preserve="1" userDrawn="1">
  <p:cSld name="7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400999895"/>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91041488"/>
      </p:ext>
    </p:extLst>
  </p:cSld>
  <p:clrMapOvr>
    <a:masterClrMapping/>
  </p:clrMapOvr>
  <p:hf hdr="0" ftr="0" dt="0"/>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7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12538309"/>
      </p:ext>
    </p:extLst>
  </p:cSld>
  <p:clrMapOvr>
    <a:overrideClrMapping bg1="lt1" tx1="dk1" bg2="lt2" tx2="dk2" accent1="accent1" accent2="accent2" accent3="accent3" accent4="accent4" accent5="accent5" accent6="accent6" hlink="hlink" folHlink="folHlink"/>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preserve="1" userDrawn="1">
  <p:cSld name="7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84644170"/>
      </p:ext>
    </p:extLst>
  </p:cSld>
  <p:clrMapOvr>
    <a:overrideClrMapping bg1="lt1" tx1="dk1" bg2="lt2" tx2="dk2" accent1="accent1" accent2="accent2" accent3="accent3" accent4="accent4" accent5="accent5" accent6="accent6" hlink="hlink" folHlink="folHlink"/>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preserve="1" userDrawn="1">
  <p:cSld name="7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34298680"/>
      </p:ext>
    </p:extLst>
  </p:cSld>
  <p:clrMapOvr>
    <a:overrideClrMapping bg1="lt1" tx1="dk1" bg2="lt2" tx2="dk2" accent1="accent1" accent2="accent2" accent3="accent3" accent4="accent4" accent5="accent5" accent6="accent6" hlink="hlink" folHlink="folHlink"/>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preserve="1" userDrawn="1">
  <p:cSld name="7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44365379"/>
      </p:ext>
    </p:extLst>
  </p:cSld>
  <p:clrMapOvr>
    <a:overrideClrMapping bg1="lt1" tx1="dk1" bg2="lt2" tx2="dk2" accent1="accent1" accent2="accent2" accent3="accent3" accent4="accent4" accent5="accent5" accent6="accent6" hlink="hlink" folHlink="folHlink"/>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5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2056852"/>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2056852"/>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251519" y="1736812"/>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736812"/>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26276695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5.xml><?xml version="1.0" encoding="utf-8"?>
<p:sldLayout xmlns:a="http://schemas.openxmlformats.org/drawingml/2006/main" xmlns:r="http://schemas.openxmlformats.org/officeDocument/2006/relationships" xmlns:p="http://schemas.openxmlformats.org/presentationml/2006/main" userDrawn="1">
  <p:cSld name="1_Header / Bo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32900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6.xml><?xml version="1.0" encoding="utf-8"?>
<p:sldLayout xmlns:a="http://schemas.openxmlformats.org/drawingml/2006/main" xmlns:r="http://schemas.openxmlformats.org/officeDocument/2006/relationships" xmlns:p="http://schemas.openxmlformats.org/presentationml/2006/main" userDrawn="1">
  <p:cSld name="2_Executive Summar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D17D08"/>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 Insight</a:t>
              </a:r>
              <a:endParaRPr lang="en-CA" sz="1200" i="1" dirty="0">
                <a:solidFill>
                  <a:srgbClr val="FFFFFF"/>
                </a:solidFill>
                <a:latin typeface="Georgia"/>
              </a:endParaRPr>
            </a:p>
          </p:txBody>
        </p:sp>
        <p:pic>
          <p:nvPicPr>
            <p:cNvPr id="8" name="Picture 7" descr="insight-sm.wmf"/>
            <p:cNvPicPr>
              <a:picLocks noChangeAspect="1"/>
            </p:cNvPicPr>
            <p:nvPr/>
          </p:nvPicPr>
          <p:blipFill>
            <a:blip r:embed="rId3"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087245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7.xml><?xml version="1.0" encoding="utf-8"?>
<p:sldLayout xmlns:a="http://schemas.openxmlformats.org/drawingml/2006/main" xmlns:r="http://schemas.openxmlformats.org/officeDocument/2006/relationships" xmlns:p="http://schemas.openxmlformats.org/presentationml/2006/main" userDrawn="1">
  <p:cSld name="6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20039" y="2848940"/>
            <a:ext cx="4023360"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82312" y="2848940"/>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20039" y="2528900"/>
            <a:ext cx="4023360"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00600" y="2528900"/>
            <a:ext cx="4023360"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2612008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4_Cover">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userDrawn="1"/>
        </p:nvPicPr>
        <p:blipFill>
          <a:blip r:embed="rId3" cstate="print"/>
          <a:srcRect l="77956"/>
          <a:stretch>
            <a:fillRect/>
          </a:stretch>
        </p:blipFill>
        <p:spPr>
          <a:xfrm>
            <a:off x="7128284" y="6090047"/>
            <a:ext cx="2015716" cy="767953"/>
          </a:xfrm>
          <a:prstGeom prst="rect">
            <a:avLst/>
          </a:prstGeom>
        </p:spPr>
      </p:pic>
      <p:sp>
        <p:nvSpPr>
          <p:cNvPr id="26" name="Rectangle 25"/>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66821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9.xml><?xml version="1.0" encoding="utf-8"?>
<p:sldLayout xmlns:a="http://schemas.openxmlformats.org/drawingml/2006/main" xmlns:r="http://schemas.openxmlformats.org/officeDocument/2006/relationships" xmlns:p="http://schemas.openxmlformats.org/presentationml/2006/main" preserve="1" userDrawn="1">
  <p:cSld name="7_Introduction">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9502541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6874394"/>
      </p:ext>
    </p:extLst>
  </p:cSld>
  <p:clrMapOvr>
    <a:masterClrMapping/>
  </p:clrMapOvr>
  <p:hf hdr="0" ftr="0" dt="0"/>
</p:sldLayout>
</file>

<file path=ppt/slideLayouts/slideLayout960.xml><?xml version="1.0" encoding="utf-8"?>
<p:sldLayout xmlns:a="http://schemas.openxmlformats.org/drawingml/2006/main" xmlns:r="http://schemas.openxmlformats.org/officeDocument/2006/relationships" xmlns:p="http://schemas.openxmlformats.org/presentationml/2006/main" preserve="1" userDrawn="1">
  <p:cSld name="8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1872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1.xml><?xml version="1.0" encoding="utf-8"?>
<p:sldLayout xmlns:a="http://schemas.openxmlformats.org/drawingml/2006/main" xmlns:r="http://schemas.openxmlformats.org/officeDocument/2006/relationships" xmlns:p="http://schemas.openxmlformats.org/presentationml/2006/main" preserve="1" userDrawn="1">
  <p:cSld name="4_Case Stu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3"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022420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2.xml><?xml version="1.0" encoding="utf-8"?>
<p:sldLayout xmlns:a="http://schemas.openxmlformats.org/drawingml/2006/main" xmlns:r="http://schemas.openxmlformats.org/officeDocument/2006/relationships" xmlns:p="http://schemas.openxmlformats.org/presentationml/2006/main" preserve="1" userDrawn="1">
  <p:cSld name="8_Header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77313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3.xml><?xml version="1.0" encoding="utf-8"?>
<p:sldLayout xmlns:a="http://schemas.openxmlformats.org/drawingml/2006/main" xmlns:r="http://schemas.openxmlformats.org/officeDocument/2006/relationships" xmlns:p="http://schemas.openxmlformats.org/presentationml/2006/main" preserve="1" userDrawn="1">
  <p:cSld name="8_Left/Right Blank &amp; Lin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018751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4.xml><?xml version="1.0" encoding="utf-8"?>
<p:sldLayout xmlns:a="http://schemas.openxmlformats.org/drawingml/2006/main" xmlns:r="http://schemas.openxmlformats.org/officeDocument/2006/relationships" xmlns:p="http://schemas.openxmlformats.org/presentationml/2006/main" preserve="1" userDrawn="1">
  <p:cSld name="9_Header">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229941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65.xml><?xml version="1.0" encoding="utf-8"?>
<p:sldLayout xmlns:a="http://schemas.openxmlformats.org/drawingml/2006/main" xmlns:r="http://schemas.openxmlformats.org/officeDocument/2006/relationships" xmlns:p="http://schemas.openxmlformats.org/presentationml/2006/main" preserve="1" userDrawn="1">
  <p:cSld name="8_Lef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569616458"/>
      </p:ext>
    </p:extLst>
  </p:cSld>
  <p:clrMapOvr>
    <a:overrideClrMapping bg1="lt1" tx1="dk1" bg2="lt2" tx2="dk2" accent1="accent1" accent2="accent2" accent3="accent3" accent4="accent4" accent5="accent5" accent6="accent6" hlink="hlink" folHlink="folHlink"/>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preserve="1" userDrawn="1">
  <p:cSld name="9_Right Blank">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36403476"/>
      </p:ext>
    </p:extLst>
  </p:cSld>
  <p:clrMapOvr>
    <a:overrideClrMapping bg1="lt1" tx1="dk1" bg2="lt2" tx2="dk2" accent1="accent1" accent2="accent2" accent3="accent3" accent4="accent4" accent5="accent5" accent6="accent6" hlink="hlink" folHlink="folHlink"/>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preserve="1" userDrawn="1">
  <p:cSld name="8_Copy/Image (60/40) &amp; Quote">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834025182"/>
      </p:ext>
    </p:extLst>
  </p:cSld>
  <p:clrMapOvr>
    <a:overrideClrMapping bg1="lt1" tx1="dk1" bg2="lt2" tx2="dk2" accent1="accent1" accent2="accent2" accent3="accent3" accent4="accent4" accent5="accent5" accent6="accent6" hlink="hlink" folHlink="folHlink"/>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preserve="1" userDrawn="1">
  <p:cSld name="8_Copy/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290118455"/>
      </p:ext>
    </p:extLst>
  </p:cSld>
  <p:clrMapOvr>
    <a:overrideClrMapping bg1="lt1" tx1="dk1" bg2="lt2" tx2="dk2" accent1="accent1" accent2="accent2" accent3="accent3" accent4="accent4" accent5="accent5" accent6="accent6" hlink="hlink" folHlink="folHlink"/>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preserve="1" userDrawn="1">
  <p:cSld name="8_Copy &amp; Image / Image Equal Vendor Landscape 2">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3069618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5367786"/>
      </p:ext>
    </p:extLst>
  </p:cSld>
  <p:clrMapOvr>
    <a:masterClrMapping/>
  </p:clrMapOvr>
  <p:hf hdr="0" ftr="0" dt="0"/>
</p:sldLayout>
</file>

<file path=ppt/slideLayouts/slideLayout970.xml><?xml version="1.0" encoding="utf-8"?>
<p:sldLayout xmlns:a="http://schemas.openxmlformats.org/drawingml/2006/main" xmlns:r="http://schemas.openxmlformats.org/officeDocument/2006/relationships" xmlns:p="http://schemas.openxmlformats.org/presentationml/2006/main" preserve="1" userDrawn="1">
  <p:cSld name="8_Image/Image Equal">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74370531"/>
      </p:ext>
    </p:extLst>
  </p:cSld>
  <p:clrMapOvr>
    <a:overrideClrMapping bg1="lt1" tx1="dk1" bg2="lt2" tx2="dk2" accent1="accent1" accent2="accent2" accent3="accent3" accent4="accent4" accent5="accent5" accent6="accent6" hlink="hlink" folHlink="folHlink"/>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preserve="1" userDrawn="1">
  <p:cSld name="4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261242"/>
      </p:ext>
    </p:extLst>
  </p:cSld>
  <p:clrMapOvr>
    <a:overrideClrMapping bg1="lt1" tx1="dk1" bg2="lt2" tx2="dk2" accent1="accent1" accent2="accent2" accent3="accent3" accent4="accent4" accent5="accent5" accent6="accent6" hlink="hlink" folHlink="folHlink"/>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userDrawn="1">
  <p:cSld name="Header / Bod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773837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3.xml><?xml version="1.0" encoding="utf-8"?>
<p:sldLayout xmlns:a="http://schemas.openxmlformats.org/drawingml/2006/main" xmlns:r="http://schemas.openxmlformats.org/officeDocument/2006/relationships" xmlns:p="http://schemas.openxmlformats.org/presentationml/2006/main" userDrawn="1">
  <p:cSld name="1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204864"/>
            <a:ext cx="4037263"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756620" y="2204864"/>
            <a:ext cx="4037263" cy="32004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4107521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7" name="Rectangle 6"/>
          <p:cNvSpPr/>
          <p:nvPr/>
        </p:nvSpPr>
        <p:spPr>
          <a:xfrm>
            <a:off x="6299752" y="1415714"/>
            <a:ext cx="2586200" cy="320039"/>
          </a:xfrm>
          <a:prstGeom prst="rect">
            <a:avLst/>
          </a:prstGeom>
          <a:solidFill>
            <a:srgbClr val="D17D08"/>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 Insight</a:t>
            </a:r>
            <a:endParaRPr lang="en-CA" sz="12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18950" y="1426415"/>
            <a:ext cx="415780" cy="310397"/>
          </a:xfrm>
          <a:prstGeom prst="rect">
            <a:avLst/>
          </a:prstGeom>
          <a:solidFill>
            <a:srgbClr val="D17D08"/>
          </a:solidFill>
          <a:ln>
            <a:noFill/>
          </a:ln>
        </p:spPr>
      </p:pic>
      <p:grpSp>
        <p:nvGrpSpPr>
          <p:cNvPr id="26" name="Group 25"/>
          <p:cNvGrpSpPr/>
          <p:nvPr/>
        </p:nvGrpSpPr>
        <p:grpSpPr>
          <a:xfrm>
            <a:off x="255868" y="4797152"/>
            <a:ext cx="8640578" cy="461665"/>
            <a:chOff x="247848" y="4125411"/>
            <a:chExt cx="8640578" cy="461665"/>
          </a:xfrm>
          <a:solidFill>
            <a:schemeClr val="accent1">
              <a:lumMod val="40000"/>
              <a:lumOff val="60000"/>
            </a:schemeClr>
          </a:solidFill>
        </p:grpSpPr>
        <p:sp>
          <p:nvSpPr>
            <p:cNvPr id="9" name="Rectangle 8"/>
            <p:cNvSpPr/>
            <p:nvPr userDrawn="1"/>
          </p:nvSpPr>
          <p:spPr>
            <a:xfrm>
              <a:off x="247848" y="4199835"/>
              <a:ext cx="8640578" cy="312818"/>
            </a:xfrm>
            <a:prstGeom prst="rect">
              <a:avLst/>
            </a:prstGeom>
            <a:solidFill>
              <a:srgbClr val="5A7D5C"/>
            </a:solidFill>
            <a:ln>
              <a:solidFill>
                <a:srgbClr val="5A7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a:ln>
              <a:noFill/>
            </a:ln>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sp>
        <p:nvSpPr>
          <p:cNvPr id="13" name="Rectangle 12"/>
          <p:cNvSpPr/>
          <p:nvPr/>
        </p:nvSpPr>
        <p:spPr>
          <a:xfrm>
            <a:off x="255868" y="1419309"/>
            <a:ext cx="5872324" cy="355165"/>
          </a:xfrm>
          <a:prstGeom prst="rect">
            <a:avLst/>
          </a:prstGeom>
          <a:solidFill>
            <a:srgbClr val="A24130"/>
          </a:solidFill>
          <a:ln>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7" name="TextBox 16"/>
          <p:cNvSpPr txBox="1"/>
          <p:nvPr/>
        </p:nvSpPr>
        <p:spPr>
          <a:xfrm>
            <a:off x="5711595" y="1383159"/>
            <a:ext cx="426720" cy="461665"/>
          </a:xfrm>
          <a:prstGeom prst="rect">
            <a:avLst/>
          </a:prstGeom>
          <a:noFill/>
          <a:ln>
            <a:noFill/>
          </a:ln>
        </p:spPr>
        <p:txBody>
          <a:bodyPr wrap="square" rtlCol="0" anchor="ctr">
            <a:spAutoFit/>
          </a:bodyPr>
          <a:lstStyle/>
          <a:p>
            <a:pPr algn="ctr"/>
            <a:r>
              <a:rPr lang="en-US" sz="2400" dirty="0" smtClean="0">
                <a:solidFill>
                  <a:srgbClr val="FFFFFF"/>
                </a:solidFill>
              </a:rPr>
              <a:t>!</a:t>
            </a:r>
            <a:endParaRPr lang="en-US" sz="2400" dirty="0">
              <a:solidFill>
                <a:srgbClr val="FFFFFF"/>
              </a:solidFill>
            </a:endParaRPr>
          </a:p>
        </p:txBody>
      </p:sp>
      <p:sp>
        <p:nvSpPr>
          <p:cNvPr id="11" name="Rectangle 10"/>
          <p:cNvSpPr/>
          <p:nvPr userDrawn="1"/>
        </p:nvSpPr>
        <p:spPr>
          <a:xfrm>
            <a:off x="247848" y="3546707"/>
            <a:ext cx="5872324" cy="355165"/>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712923" y="3501008"/>
            <a:ext cx="424064" cy="461665"/>
          </a:xfrm>
          <a:prstGeom prst="rect">
            <a:avLst/>
          </a:prstGeom>
          <a:noFill/>
          <a:ln>
            <a:noFill/>
          </a:ln>
        </p:spPr>
        <p:txBody>
          <a:bodyPr wrap="square" rtlCol="0">
            <a:spAutoFit/>
          </a:bodyPr>
          <a:lstStyle/>
          <a:p>
            <a:pPr algn="ctr"/>
            <a:r>
              <a:rPr lang="en-US" sz="2400" b="1" dirty="0" smtClean="0">
                <a:solidFill>
                  <a:srgbClr val="FFFFFF"/>
                </a:solidFill>
              </a:rPr>
              <a:t>?</a:t>
            </a:r>
            <a:endParaRPr lang="en-US" sz="2400" b="1" dirty="0">
              <a:solidFill>
                <a:srgbClr val="FFFFFF"/>
              </a:solidFill>
            </a:endParaRPr>
          </a:p>
        </p:txBody>
      </p:sp>
      <p:sp>
        <p:nvSpPr>
          <p:cNvPr id="20" name="Text Placeholder 19"/>
          <p:cNvSpPr>
            <a:spLocks noGrp="1"/>
          </p:cNvSpPr>
          <p:nvPr>
            <p:ph type="body" sz="quarter" idx="10"/>
          </p:nvPr>
        </p:nvSpPr>
        <p:spPr>
          <a:xfrm>
            <a:off x="247848" y="1844824"/>
            <a:ext cx="5872324"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p:ph type="body" sz="quarter" idx="11"/>
          </p:nvPr>
        </p:nvSpPr>
        <p:spPr>
          <a:xfrm>
            <a:off x="247848" y="3969060"/>
            <a:ext cx="5872324"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p:ph type="body" sz="quarter" idx="12"/>
          </p:nvPr>
        </p:nvSpPr>
        <p:spPr>
          <a:xfrm>
            <a:off x="255868" y="5184394"/>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6300192" y="1732564"/>
            <a:ext cx="2588237" cy="2990165"/>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584623"/>
      </p:ext>
    </p:extLst>
  </p:cSld>
  <p:clrMapOvr>
    <a:masterClrMapping/>
  </p:clrMapOvr>
  <p:timing>
    <p:tnLst>
      <p:par>
        <p:cTn id="1" dur="indefinite" restart="never" nodeType="tmRoot"/>
      </p:par>
    </p:tnLst>
  </p:timing>
</p:sldLayout>
</file>

<file path=ppt/slideLayouts/slideLayout975.xml><?xml version="1.0" encoding="utf-8"?>
<p:sldLayout xmlns:a="http://schemas.openxmlformats.org/drawingml/2006/main" xmlns:r="http://schemas.openxmlformats.org/officeDocument/2006/relationships" xmlns:p="http://schemas.openxmlformats.org/presentationml/2006/main" userDrawn="1">
  <p:cSld name="7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1547177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6.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pPr algn="ctr" fontAlgn="base">
              <a:spcBef>
                <a:spcPct val="0"/>
              </a:spcBef>
              <a:spcAft>
                <a:spcPct val="0"/>
              </a:spcAft>
            </a:pPr>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pPr algn="ctr" fontAlgn="base">
              <a:spcBef>
                <a:spcPct val="0"/>
              </a:spcBef>
              <a:spcAft>
                <a:spcPct val="0"/>
              </a:spcAft>
            </a:pPr>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a:solidFill>
            <a:schemeClr val="accent1">
              <a:lumMod val="40000"/>
              <a:lumOff val="60000"/>
            </a:schemeClr>
          </a:solidFill>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564864686"/>
      </p:ext>
    </p:extLst>
  </p:cSld>
  <p:clrMapOvr>
    <a:masterClrMapping/>
  </p:clrMapOvr>
  <p:timing>
    <p:tnLst>
      <p:par>
        <p:cTn id="1" dur="indefinite" restart="never" nodeType="tmRoot"/>
      </p:par>
    </p:tnLst>
  </p:timing>
</p:sldLayout>
</file>

<file path=ppt/slideLayouts/slideLayout977.xml><?xml version="1.0" encoding="utf-8"?>
<p:sldLayout xmlns:a="http://schemas.openxmlformats.org/drawingml/2006/main" xmlns:r="http://schemas.openxmlformats.org/officeDocument/2006/relationships" xmlns:p="http://schemas.openxmlformats.org/presentationml/2006/main" userDrawn="1">
  <p:cSld name="8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350103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8.xml><?xml version="1.0" encoding="utf-8"?>
<p:sldLayout xmlns:a="http://schemas.openxmlformats.org/drawingml/2006/main" xmlns:r="http://schemas.openxmlformats.org/officeDocument/2006/relationships" xmlns:p="http://schemas.openxmlformats.org/presentationml/2006/main" userDrawn="1">
  <p:cSld name="9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2936552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9.xml><?xml version="1.0" encoding="utf-8"?>
<p:sldLayout xmlns:a="http://schemas.openxmlformats.org/drawingml/2006/main" xmlns:r="http://schemas.openxmlformats.org/officeDocument/2006/relationships" xmlns:p="http://schemas.openxmlformats.org/presentationml/2006/main" userDrawn="1">
  <p:cSld name="10_Section Cover Page">
    <p:bg>
      <p:bgRef idx="1001">
        <a:schemeClr val="bg1"/>
      </p:bgRef>
    </p:bg>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3513934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31730045"/>
      </p:ext>
    </p:extLst>
  </p:cSld>
  <p:clrMapOvr>
    <a:masterClrMapping/>
  </p:clrMapOvr>
  <p:hf hdr="0" ftr="0" dt="0"/>
</p:sldLayout>
</file>

<file path=ppt/slideLayouts/slideLayout980.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7988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73133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26" Type="http://schemas.openxmlformats.org/officeDocument/2006/relationships/slideLayout" Target="../slideLayouts/slideLayout422.xml"/><Relationship Id="rId39" Type="http://schemas.openxmlformats.org/officeDocument/2006/relationships/slideLayout" Target="../slideLayouts/slideLayout435.xml"/><Relationship Id="rId3" Type="http://schemas.openxmlformats.org/officeDocument/2006/relationships/slideLayout" Target="../slideLayouts/slideLayout399.xml"/><Relationship Id="rId21" Type="http://schemas.openxmlformats.org/officeDocument/2006/relationships/slideLayout" Target="../slideLayouts/slideLayout417.xml"/><Relationship Id="rId34" Type="http://schemas.openxmlformats.org/officeDocument/2006/relationships/slideLayout" Target="../slideLayouts/slideLayout430.xml"/><Relationship Id="rId42" Type="http://schemas.openxmlformats.org/officeDocument/2006/relationships/slideLayout" Target="../slideLayouts/slideLayout438.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5" Type="http://schemas.openxmlformats.org/officeDocument/2006/relationships/slideLayout" Target="../slideLayouts/slideLayout421.xml"/><Relationship Id="rId33" Type="http://schemas.openxmlformats.org/officeDocument/2006/relationships/slideLayout" Target="../slideLayouts/slideLayout429.xml"/><Relationship Id="rId38" Type="http://schemas.openxmlformats.org/officeDocument/2006/relationships/slideLayout" Target="../slideLayouts/slideLayout434.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29" Type="http://schemas.openxmlformats.org/officeDocument/2006/relationships/slideLayout" Target="../slideLayouts/slideLayout425.xml"/><Relationship Id="rId41" Type="http://schemas.openxmlformats.org/officeDocument/2006/relationships/slideLayout" Target="../slideLayouts/slideLayout437.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24" Type="http://schemas.openxmlformats.org/officeDocument/2006/relationships/slideLayout" Target="../slideLayouts/slideLayout420.xml"/><Relationship Id="rId32" Type="http://schemas.openxmlformats.org/officeDocument/2006/relationships/slideLayout" Target="../slideLayouts/slideLayout428.xml"/><Relationship Id="rId37" Type="http://schemas.openxmlformats.org/officeDocument/2006/relationships/slideLayout" Target="../slideLayouts/slideLayout433.xml"/><Relationship Id="rId40" Type="http://schemas.openxmlformats.org/officeDocument/2006/relationships/slideLayout" Target="../slideLayouts/slideLayout436.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23" Type="http://schemas.openxmlformats.org/officeDocument/2006/relationships/slideLayout" Target="../slideLayouts/slideLayout419.xml"/><Relationship Id="rId28" Type="http://schemas.openxmlformats.org/officeDocument/2006/relationships/slideLayout" Target="../slideLayouts/slideLayout424.xml"/><Relationship Id="rId36" Type="http://schemas.openxmlformats.org/officeDocument/2006/relationships/slideLayout" Target="../slideLayouts/slideLayout432.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31" Type="http://schemas.openxmlformats.org/officeDocument/2006/relationships/slideLayout" Target="../slideLayouts/slideLayout427.xml"/><Relationship Id="rId44" Type="http://schemas.openxmlformats.org/officeDocument/2006/relationships/theme" Target="../theme/theme10.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 Id="rId22" Type="http://schemas.openxmlformats.org/officeDocument/2006/relationships/slideLayout" Target="../slideLayouts/slideLayout418.xml"/><Relationship Id="rId27" Type="http://schemas.openxmlformats.org/officeDocument/2006/relationships/slideLayout" Target="../slideLayouts/slideLayout423.xml"/><Relationship Id="rId30" Type="http://schemas.openxmlformats.org/officeDocument/2006/relationships/slideLayout" Target="../slideLayouts/slideLayout426.xml"/><Relationship Id="rId35" Type="http://schemas.openxmlformats.org/officeDocument/2006/relationships/slideLayout" Target="../slideLayouts/slideLayout431.xml"/><Relationship Id="rId43" Type="http://schemas.openxmlformats.org/officeDocument/2006/relationships/slideLayout" Target="../slideLayouts/slideLayout4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18" Type="http://schemas.openxmlformats.org/officeDocument/2006/relationships/slideLayout" Target="../slideLayouts/slideLayout457.xml"/><Relationship Id="rId26" Type="http://schemas.openxmlformats.org/officeDocument/2006/relationships/slideLayout" Target="../slideLayouts/slideLayout465.xml"/><Relationship Id="rId39" Type="http://schemas.openxmlformats.org/officeDocument/2006/relationships/slideLayout" Target="../slideLayouts/slideLayout478.xml"/><Relationship Id="rId3" Type="http://schemas.openxmlformats.org/officeDocument/2006/relationships/slideLayout" Target="../slideLayouts/slideLayout442.xml"/><Relationship Id="rId21" Type="http://schemas.openxmlformats.org/officeDocument/2006/relationships/slideLayout" Target="../slideLayouts/slideLayout460.xml"/><Relationship Id="rId34" Type="http://schemas.openxmlformats.org/officeDocument/2006/relationships/slideLayout" Target="../slideLayouts/slideLayout473.xml"/><Relationship Id="rId42" Type="http://schemas.openxmlformats.org/officeDocument/2006/relationships/slideLayout" Target="../slideLayouts/slideLayout481.xml"/><Relationship Id="rId47" Type="http://schemas.openxmlformats.org/officeDocument/2006/relationships/theme" Target="../theme/theme11.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slideLayout" Target="../slideLayouts/slideLayout456.xml"/><Relationship Id="rId25" Type="http://schemas.openxmlformats.org/officeDocument/2006/relationships/slideLayout" Target="../slideLayouts/slideLayout464.xml"/><Relationship Id="rId33" Type="http://schemas.openxmlformats.org/officeDocument/2006/relationships/slideLayout" Target="../slideLayouts/slideLayout472.xml"/><Relationship Id="rId38" Type="http://schemas.openxmlformats.org/officeDocument/2006/relationships/slideLayout" Target="../slideLayouts/slideLayout477.xml"/><Relationship Id="rId46" Type="http://schemas.openxmlformats.org/officeDocument/2006/relationships/slideLayout" Target="../slideLayouts/slideLayout485.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20" Type="http://schemas.openxmlformats.org/officeDocument/2006/relationships/slideLayout" Target="../slideLayouts/slideLayout459.xml"/><Relationship Id="rId29" Type="http://schemas.openxmlformats.org/officeDocument/2006/relationships/slideLayout" Target="../slideLayouts/slideLayout468.xml"/><Relationship Id="rId41" Type="http://schemas.openxmlformats.org/officeDocument/2006/relationships/slideLayout" Target="../slideLayouts/slideLayout480.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24" Type="http://schemas.openxmlformats.org/officeDocument/2006/relationships/slideLayout" Target="../slideLayouts/slideLayout463.xml"/><Relationship Id="rId32" Type="http://schemas.openxmlformats.org/officeDocument/2006/relationships/slideLayout" Target="../slideLayouts/slideLayout471.xml"/><Relationship Id="rId37" Type="http://schemas.openxmlformats.org/officeDocument/2006/relationships/slideLayout" Target="../slideLayouts/slideLayout476.xml"/><Relationship Id="rId40" Type="http://schemas.openxmlformats.org/officeDocument/2006/relationships/slideLayout" Target="../slideLayouts/slideLayout479.xml"/><Relationship Id="rId45" Type="http://schemas.openxmlformats.org/officeDocument/2006/relationships/slideLayout" Target="../slideLayouts/slideLayout484.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23" Type="http://schemas.openxmlformats.org/officeDocument/2006/relationships/slideLayout" Target="../slideLayouts/slideLayout462.xml"/><Relationship Id="rId28" Type="http://schemas.openxmlformats.org/officeDocument/2006/relationships/slideLayout" Target="../slideLayouts/slideLayout467.xml"/><Relationship Id="rId36" Type="http://schemas.openxmlformats.org/officeDocument/2006/relationships/slideLayout" Target="../slideLayouts/slideLayout475.xml"/><Relationship Id="rId10" Type="http://schemas.openxmlformats.org/officeDocument/2006/relationships/slideLayout" Target="../slideLayouts/slideLayout449.xml"/><Relationship Id="rId19" Type="http://schemas.openxmlformats.org/officeDocument/2006/relationships/slideLayout" Target="../slideLayouts/slideLayout458.xml"/><Relationship Id="rId31" Type="http://schemas.openxmlformats.org/officeDocument/2006/relationships/slideLayout" Target="../slideLayouts/slideLayout470.xml"/><Relationship Id="rId44" Type="http://schemas.openxmlformats.org/officeDocument/2006/relationships/slideLayout" Target="../slideLayouts/slideLayout483.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 Id="rId22" Type="http://schemas.openxmlformats.org/officeDocument/2006/relationships/slideLayout" Target="../slideLayouts/slideLayout461.xml"/><Relationship Id="rId27" Type="http://schemas.openxmlformats.org/officeDocument/2006/relationships/slideLayout" Target="../slideLayouts/slideLayout466.xml"/><Relationship Id="rId30" Type="http://schemas.openxmlformats.org/officeDocument/2006/relationships/slideLayout" Target="../slideLayouts/slideLayout469.xml"/><Relationship Id="rId35" Type="http://schemas.openxmlformats.org/officeDocument/2006/relationships/slideLayout" Target="../slideLayouts/slideLayout474.xml"/><Relationship Id="rId43" Type="http://schemas.openxmlformats.org/officeDocument/2006/relationships/slideLayout" Target="../slideLayouts/slideLayout48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slideLayout" Target="../slideLayouts/slideLayout498.xml"/><Relationship Id="rId18" Type="http://schemas.openxmlformats.org/officeDocument/2006/relationships/slideLayout" Target="../slideLayouts/slideLayout503.xml"/><Relationship Id="rId26" Type="http://schemas.openxmlformats.org/officeDocument/2006/relationships/slideLayout" Target="../slideLayouts/slideLayout511.xml"/><Relationship Id="rId39" Type="http://schemas.openxmlformats.org/officeDocument/2006/relationships/slideLayout" Target="../slideLayouts/slideLayout524.xml"/><Relationship Id="rId3" Type="http://schemas.openxmlformats.org/officeDocument/2006/relationships/slideLayout" Target="../slideLayouts/slideLayout488.xml"/><Relationship Id="rId21" Type="http://schemas.openxmlformats.org/officeDocument/2006/relationships/slideLayout" Target="../slideLayouts/slideLayout506.xml"/><Relationship Id="rId34" Type="http://schemas.openxmlformats.org/officeDocument/2006/relationships/slideLayout" Target="../slideLayouts/slideLayout519.xml"/><Relationship Id="rId42" Type="http://schemas.openxmlformats.org/officeDocument/2006/relationships/slideLayout" Target="../slideLayouts/slideLayout527.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17" Type="http://schemas.openxmlformats.org/officeDocument/2006/relationships/slideLayout" Target="../slideLayouts/slideLayout502.xml"/><Relationship Id="rId25" Type="http://schemas.openxmlformats.org/officeDocument/2006/relationships/slideLayout" Target="../slideLayouts/slideLayout510.xml"/><Relationship Id="rId33" Type="http://schemas.openxmlformats.org/officeDocument/2006/relationships/slideLayout" Target="../slideLayouts/slideLayout518.xml"/><Relationship Id="rId38" Type="http://schemas.openxmlformats.org/officeDocument/2006/relationships/slideLayout" Target="../slideLayouts/slideLayout523.xml"/><Relationship Id="rId2" Type="http://schemas.openxmlformats.org/officeDocument/2006/relationships/slideLayout" Target="../slideLayouts/slideLayout487.xml"/><Relationship Id="rId16" Type="http://schemas.openxmlformats.org/officeDocument/2006/relationships/slideLayout" Target="../slideLayouts/slideLayout501.xml"/><Relationship Id="rId20" Type="http://schemas.openxmlformats.org/officeDocument/2006/relationships/slideLayout" Target="../slideLayouts/slideLayout505.xml"/><Relationship Id="rId29" Type="http://schemas.openxmlformats.org/officeDocument/2006/relationships/slideLayout" Target="../slideLayouts/slideLayout514.xml"/><Relationship Id="rId41" Type="http://schemas.openxmlformats.org/officeDocument/2006/relationships/slideLayout" Target="../slideLayouts/slideLayout526.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24" Type="http://schemas.openxmlformats.org/officeDocument/2006/relationships/slideLayout" Target="../slideLayouts/slideLayout509.xml"/><Relationship Id="rId32" Type="http://schemas.openxmlformats.org/officeDocument/2006/relationships/slideLayout" Target="../slideLayouts/slideLayout517.xml"/><Relationship Id="rId37" Type="http://schemas.openxmlformats.org/officeDocument/2006/relationships/slideLayout" Target="../slideLayouts/slideLayout522.xml"/><Relationship Id="rId40" Type="http://schemas.openxmlformats.org/officeDocument/2006/relationships/slideLayout" Target="../slideLayouts/slideLayout525.xml"/><Relationship Id="rId45" Type="http://schemas.openxmlformats.org/officeDocument/2006/relationships/theme" Target="../theme/theme12.xml"/><Relationship Id="rId5" Type="http://schemas.openxmlformats.org/officeDocument/2006/relationships/slideLayout" Target="../slideLayouts/slideLayout490.xml"/><Relationship Id="rId15" Type="http://schemas.openxmlformats.org/officeDocument/2006/relationships/slideLayout" Target="../slideLayouts/slideLayout500.xml"/><Relationship Id="rId23" Type="http://schemas.openxmlformats.org/officeDocument/2006/relationships/slideLayout" Target="../slideLayouts/slideLayout508.xml"/><Relationship Id="rId28" Type="http://schemas.openxmlformats.org/officeDocument/2006/relationships/slideLayout" Target="../slideLayouts/slideLayout513.xml"/><Relationship Id="rId36" Type="http://schemas.openxmlformats.org/officeDocument/2006/relationships/slideLayout" Target="../slideLayouts/slideLayout521.xml"/><Relationship Id="rId10" Type="http://schemas.openxmlformats.org/officeDocument/2006/relationships/slideLayout" Target="../slideLayouts/slideLayout495.xml"/><Relationship Id="rId19" Type="http://schemas.openxmlformats.org/officeDocument/2006/relationships/slideLayout" Target="../slideLayouts/slideLayout504.xml"/><Relationship Id="rId31" Type="http://schemas.openxmlformats.org/officeDocument/2006/relationships/slideLayout" Target="../slideLayouts/slideLayout516.xml"/><Relationship Id="rId44" Type="http://schemas.openxmlformats.org/officeDocument/2006/relationships/slideLayout" Target="../slideLayouts/slideLayout529.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slideLayout" Target="../slideLayouts/slideLayout499.xml"/><Relationship Id="rId22" Type="http://schemas.openxmlformats.org/officeDocument/2006/relationships/slideLayout" Target="../slideLayouts/slideLayout507.xml"/><Relationship Id="rId27" Type="http://schemas.openxmlformats.org/officeDocument/2006/relationships/slideLayout" Target="../slideLayouts/slideLayout512.xml"/><Relationship Id="rId30" Type="http://schemas.openxmlformats.org/officeDocument/2006/relationships/slideLayout" Target="../slideLayouts/slideLayout515.xml"/><Relationship Id="rId35" Type="http://schemas.openxmlformats.org/officeDocument/2006/relationships/slideLayout" Target="../slideLayouts/slideLayout520.xml"/><Relationship Id="rId43" Type="http://schemas.openxmlformats.org/officeDocument/2006/relationships/slideLayout" Target="../slideLayouts/slideLayout5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slideLayout" Target="../slideLayouts/slideLayout547.xml"/><Relationship Id="rId26" Type="http://schemas.openxmlformats.org/officeDocument/2006/relationships/slideLayout" Target="../slideLayouts/slideLayout555.xml"/><Relationship Id="rId39" Type="http://schemas.openxmlformats.org/officeDocument/2006/relationships/slideLayout" Target="../slideLayouts/slideLayout568.xml"/><Relationship Id="rId3" Type="http://schemas.openxmlformats.org/officeDocument/2006/relationships/slideLayout" Target="../slideLayouts/slideLayout532.xml"/><Relationship Id="rId21" Type="http://schemas.openxmlformats.org/officeDocument/2006/relationships/slideLayout" Target="../slideLayouts/slideLayout550.xml"/><Relationship Id="rId34" Type="http://schemas.openxmlformats.org/officeDocument/2006/relationships/slideLayout" Target="../slideLayouts/slideLayout563.xml"/><Relationship Id="rId42" Type="http://schemas.openxmlformats.org/officeDocument/2006/relationships/slideLayout" Target="../slideLayouts/slideLayout571.xml"/><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slideLayout" Target="../slideLayouts/slideLayout546.xml"/><Relationship Id="rId25" Type="http://schemas.openxmlformats.org/officeDocument/2006/relationships/slideLayout" Target="../slideLayouts/slideLayout554.xml"/><Relationship Id="rId33" Type="http://schemas.openxmlformats.org/officeDocument/2006/relationships/slideLayout" Target="../slideLayouts/slideLayout562.xml"/><Relationship Id="rId38" Type="http://schemas.openxmlformats.org/officeDocument/2006/relationships/slideLayout" Target="../slideLayouts/slideLayout567.xml"/><Relationship Id="rId2" Type="http://schemas.openxmlformats.org/officeDocument/2006/relationships/slideLayout" Target="../slideLayouts/slideLayout531.xml"/><Relationship Id="rId16" Type="http://schemas.openxmlformats.org/officeDocument/2006/relationships/slideLayout" Target="../slideLayouts/slideLayout545.xml"/><Relationship Id="rId20" Type="http://schemas.openxmlformats.org/officeDocument/2006/relationships/slideLayout" Target="../slideLayouts/slideLayout549.xml"/><Relationship Id="rId29" Type="http://schemas.openxmlformats.org/officeDocument/2006/relationships/slideLayout" Target="../slideLayouts/slideLayout558.xml"/><Relationship Id="rId41" Type="http://schemas.openxmlformats.org/officeDocument/2006/relationships/slideLayout" Target="../slideLayouts/slideLayout570.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24" Type="http://schemas.openxmlformats.org/officeDocument/2006/relationships/slideLayout" Target="../slideLayouts/slideLayout553.xml"/><Relationship Id="rId32" Type="http://schemas.openxmlformats.org/officeDocument/2006/relationships/slideLayout" Target="../slideLayouts/slideLayout561.xml"/><Relationship Id="rId37" Type="http://schemas.openxmlformats.org/officeDocument/2006/relationships/slideLayout" Target="../slideLayouts/slideLayout566.xml"/><Relationship Id="rId40" Type="http://schemas.openxmlformats.org/officeDocument/2006/relationships/slideLayout" Target="../slideLayouts/slideLayout569.xml"/><Relationship Id="rId5" Type="http://schemas.openxmlformats.org/officeDocument/2006/relationships/slideLayout" Target="../slideLayouts/slideLayout534.xml"/><Relationship Id="rId15" Type="http://schemas.openxmlformats.org/officeDocument/2006/relationships/slideLayout" Target="../slideLayouts/slideLayout544.xml"/><Relationship Id="rId23" Type="http://schemas.openxmlformats.org/officeDocument/2006/relationships/slideLayout" Target="../slideLayouts/slideLayout552.xml"/><Relationship Id="rId28" Type="http://schemas.openxmlformats.org/officeDocument/2006/relationships/slideLayout" Target="../slideLayouts/slideLayout557.xml"/><Relationship Id="rId36" Type="http://schemas.openxmlformats.org/officeDocument/2006/relationships/slideLayout" Target="../slideLayouts/slideLayout565.xml"/><Relationship Id="rId10" Type="http://schemas.openxmlformats.org/officeDocument/2006/relationships/slideLayout" Target="../slideLayouts/slideLayout539.xml"/><Relationship Id="rId19" Type="http://schemas.openxmlformats.org/officeDocument/2006/relationships/slideLayout" Target="../slideLayouts/slideLayout548.xml"/><Relationship Id="rId31" Type="http://schemas.openxmlformats.org/officeDocument/2006/relationships/slideLayout" Target="../slideLayouts/slideLayout560.xml"/><Relationship Id="rId44" Type="http://schemas.openxmlformats.org/officeDocument/2006/relationships/theme" Target="../theme/theme13.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slideLayout" Target="../slideLayouts/slideLayout543.xml"/><Relationship Id="rId22" Type="http://schemas.openxmlformats.org/officeDocument/2006/relationships/slideLayout" Target="../slideLayouts/slideLayout551.xml"/><Relationship Id="rId27" Type="http://schemas.openxmlformats.org/officeDocument/2006/relationships/slideLayout" Target="../slideLayouts/slideLayout556.xml"/><Relationship Id="rId30" Type="http://schemas.openxmlformats.org/officeDocument/2006/relationships/slideLayout" Target="../slideLayouts/slideLayout559.xml"/><Relationship Id="rId35" Type="http://schemas.openxmlformats.org/officeDocument/2006/relationships/slideLayout" Target="../slideLayouts/slideLayout564.xml"/><Relationship Id="rId43" Type="http://schemas.openxmlformats.org/officeDocument/2006/relationships/slideLayout" Target="../slideLayouts/slideLayout57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slideLayout" Target="../slideLayouts/slideLayout585.xml"/><Relationship Id="rId18" Type="http://schemas.openxmlformats.org/officeDocument/2006/relationships/slideLayout" Target="../slideLayouts/slideLayout590.xml"/><Relationship Id="rId26" Type="http://schemas.openxmlformats.org/officeDocument/2006/relationships/slideLayout" Target="../slideLayouts/slideLayout598.xml"/><Relationship Id="rId39" Type="http://schemas.openxmlformats.org/officeDocument/2006/relationships/slideLayout" Target="../slideLayouts/slideLayout611.xml"/><Relationship Id="rId3" Type="http://schemas.openxmlformats.org/officeDocument/2006/relationships/slideLayout" Target="../slideLayouts/slideLayout575.xml"/><Relationship Id="rId21" Type="http://schemas.openxmlformats.org/officeDocument/2006/relationships/slideLayout" Target="../slideLayouts/slideLayout593.xml"/><Relationship Id="rId34" Type="http://schemas.openxmlformats.org/officeDocument/2006/relationships/slideLayout" Target="../slideLayouts/slideLayout606.xml"/><Relationship Id="rId42" Type="http://schemas.openxmlformats.org/officeDocument/2006/relationships/slideLayout" Target="../slideLayouts/slideLayout614.xml"/><Relationship Id="rId7" Type="http://schemas.openxmlformats.org/officeDocument/2006/relationships/slideLayout" Target="../slideLayouts/slideLayout579.xml"/><Relationship Id="rId12" Type="http://schemas.openxmlformats.org/officeDocument/2006/relationships/slideLayout" Target="../slideLayouts/slideLayout584.xml"/><Relationship Id="rId17" Type="http://schemas.openxmlformats.org/officeDocument/2006/relationships/slideLayout" Target="../slideLayouts/slideLayout589.xml"/><Relationship Id="rId25" Type="http://schemas.openxmlformats.org/officeDocument/2006/relationships/slideLayout" Target="../slideLayouts/slideLayout597.xml"/><Relationship Id="rId33" Type="http://schemas.openxmlformats.org/officeDocument/2006/relationships/slideLayout" Target="../slideLayouts/slideLayout605.xml"/><Relationship Id="rId38" Type="http://schemas.openxmlformats.org/officeDocument/2006/relationships/slideLayout" Target="../slideLayouts/slideLayout610.xml"/><Relationship Id="rId2" Type="http://schemas.openxmlformats.org/officeDocument/2006/relationships/slideLayout" Target="../slideLayouts/slideLayout574.xml"/><Relationship Id="rId16" Type="http://schemas.openxmlformats.org/officeDocument/2006/relationships/slideLayout" Target="../slideLayouts/slideLayout588.xml"/><Relationship Id="rId20" Type="http://schemas.openxmlformats.org/officeDocument/2006/relationships/slideLayout" Target="../slideLayouts/slideLayout592.xml"/><Relationship Id="rId29" Type="http://schemas.openxmlformats.org/officeDocument/2006/relationships/slideLayout" Target="../slideLayouts/slideLayout601.xml"/><Relationship Id="rId41" Type="http://schemas.openxmlformats.org/officeDocument/2006/relationships/slideLayout" Target="../slideLayouts/slideLayout613.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24" Type="http://schemas.openxmlformats.org/officeDocument/2006/relationships/slideLayout" Target="../slideLayouts/slideLayout596.xml"/><Relationship Id="rId32" Type="http://schemas.openxmlformats.org/officeDocument/2006/relationships/slideLayout" Target="../slideLayouts/slideLayout604.xml"/><Relationship Id="rId37" Type="http://schemas.openxmlformats.org/officeDocument/2006/relationships/slideLayout" Target="../slideLayouts/slideLayout609.xml"/><Relationship Id="rId40" Type="http://schemas.openxmlformats.org/officeDocument/2006/relationships/slideLayout" Target="../slideLayouts/slideLayout612.xml"/><Relationship Id="rId45" Type="http://schemas.openxmlformats.org/officeDocument/2006/relationships/theme" Target="../theme/theme14.xml"/><Relationship Id="rId5" Type="http://schemas.openxmlformats.org/officeDocument/2006/relationships/slideLayout" Target="../slideLayouts/slideLayout577.xml"/><Relationship Id="rId15" Type="http://schemas.openxmlformats.org/officeDocument/2006/relationships/slideLayout" Target="../slideLayouts/slideLayout587.xml"/><Relationship Id="rId23" Type="http://schemas.openxmlformats.org/officeDocument/2006/relationships/slideLayout" Target="../slideLayouts/slideLayout595.xml"/><Relationship Id="rId28" Type="http://schemas.openxmlformats.org/officeDocument/2006/relationships/slideLayout" Target="../slideLayouts/slideLayout600.xml"/><Relationship Id="rId36" Type="http://schemas.openxmlformats.org/officeDocument/2006/relationships/slideLayout" Target="../slideLayouts/slideLayout608.xml"/><Relationship Id="rId10" Type="http://schemas.openxmlformats.org/officeDocument/2006/relationships/slideLayout" Target="../slideLayouts/slideLayout582.xml"/><Relationship Id="rId19" Type="http://schemas.openxmlformats.org/officeDocument/2006/relationships/slideLayout" Target="../slideLayouts/slideLayout591.xml"/><Relationship Id="rId31" Type="http://schemas.openxmlformats.org/officeDocument/2006/relationships/slideLayout" Target="../slideLayouts/slideLayout603.xml"/><Relationship Id="rId44" Type="http://schemas.openxmlformats.org/officeDocument/2006/relationships/slideLayout" Target="../slideLayouts/slideLayout616.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slideLayout" Target="../slideLayouts/slideLayout586.xml"/><Relationship Id="rId22" Type="http://schemas.openxmlformats.org/officeDocument/2006/relationships/slideLayout" Target="../slideLayouts/slideLayout594.xml"/><Relationship Id="rId27" Type="http://schemas.openxmlformats.org/officeDocument/2006/relationships/slideLayout" Target="../slideLayouts/slideLayout599.xml"/><Relationship Id="rId30" Type="http://schemas.openxmlformats.org/officeDocument/2006/relationships/slideLayout" Target="../slideLayouts/slideLayout602.xml"/><Relationship Id="rId35" Type="http://schemas.openxmlformats.org/officeDocument/2006/relationships/slideLayout" Target="../slideLayouts/slideLayout607.xml"/><Relationship Id="rId43" Type="http://schemas.openxmlformats.org/officeDocument/2006/relationships/slideLayout" Target="../slideLayouts/slideLayout6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slideLayout" Target="../slideLayouts/slideLayout629.xml"/><Relationship Id="rId18" Type="http://schemas.openxmlformats.org/officeDocument/2006/relationships/slideLayout" Target="../slideLayouts/slideLayout634.xml"/><Relationship Id="rId26" Type="http://schemas.openxmlformats.org/officeDocument/2006/relationships/slideLayout" Target="../slideLayouts/slideLayout642.xml"/><Relationship Id="rId39" Type="http://schemas.openxmlformats.org/officeDocument/2006/relationships/slideLayout" Target="../slideLayouts/slideLayout655.xml"/><Relationship Id="rId3" Type="http://schemas.openxmlformats.org/officeDocument/2006/relationships/slideLayout" Target="../slideLayouts/slideLayout619.xml"/><Relationship Id="rId21" Type="http://schemas.openxmlformats.org/officeDocument/2006/relationships/slideLayout" Target="../slideLayouts/slideLayout637.xml"/><Relationship Id="rId34" Type="http://schemas.openxmlformats.org/officeDocument/2006/relationships/slideLayout" Target="../slideLayouts/slideLayout650.xml"/><Relationship Id="rId42" Type="http://schemas.openxmlformats.org/officeDocument/2006/relationships/slideLayout" Target="../slideLayouts/slideLayout658.xml"/><Relationship Id="rId7" Type="http://schemas.openxmlformats.org/officeDocument/2006/relationships/slideLayout" Target="../slideLayouts/slideLayout623.xml"/><Relationship Id="rId12" Type="http://schemas.openxmlformats.org/officeDocument/2006/relationships/slideLayout" Target="../slideLayouts/slideLayout628.xml"/><Relationship Id="rId17" Type="http://schemas.openxmlformats.org/officeDocument/2006/relationships/slideLayout" Target="../slideLayouts/slideLayout633.xml"/><Relationship Id="rId25" Type="http://schemas.openxmlformats.org/officeDocument/2006/relationships/slideLayout" Target="../slideLayouts/slideLayout641.xml"/><Relationship Id="rId33" Type="http://schemas.openxmlformats.org/officeDocument/2006/relationships/slideLayout" Target="../slideLayouts/slideLayout649.xml"/><Relationship Id="rId38" Type="http://schemas.openxmlformats.org/officeDocument/2006/relationships/slideLayout" Target="../slideLayouts/slideLayout654.xml"/><Relationship Id="rId2" Type="http://schemas.openxmlformats.org/officeDocument/2006/relationships/slideLayout" Target="../slideLayouts/slideLayout618.xml"/><Relationship Id="rId16" Type="http://schemas.openxmlformats.org/officeDocument/2006/relationships/slideLayout" Target="../slideLayouts/slideLayout632.xml"/><Relationship Id="rId20" Type="http://schemas.openxmlformats.org/officeDocument/2006/relationships/slideLayout" Target="../slideLayouts/slideLayout636.xml"/><Relationship Id="rId29" Type="http://schemas.openxmlformats.org/officeDocument/2006/relationships/slideLayout" Target="../slideLayouts/slideLayout645.xml"/><Relationship Id="rId41" Type="http://schemas.openxmlformats.org/officeDocument/2006/relationships/slideLayout" Target="../slideLayouts/slideLayout657.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24" Type="http://schemas.openxmlformats.org/officeDocument/2006/relationships/slideLayout" Target="../slideLayouts/slideLayout640.xml"/><Relationship Id="rId32" Type="http://schemas.openxmlformats.org/officeDocument/2006/relationships/slideLayout" Target="../slideLayouts/slideLayout648.xml"/><Relationship Id="rId37" Type="http://schemas.openxmlformats.org/officeDocument/2006/relationships/slideLayout" Target="../slideLayouts/slideLayout653.xml"/><Relationship Id="rId40" Type="http://schemas.openxmlformats.org/officeDocument/2006/relationships/slideLayout" Target="../slideLayouts/slideLayout656.xml"/><Relationship Id="rId45" Type="http://schemas.openxmlformats.org/officeDocument/2006/relationships/theme" Target="../theme/theme15.xml"/><Relationship Id="rId5" Type="http://schemas.openxmlformats.org/officeDocument/2006/relationships/slideLayout" Target="../slideLayouts/slideLayout621.xml"/><Relationship Id="rId15" Type="http://schemas.openxmlformats.org/officeDocument/2006/relationships/slideLayout" Target="../slideLayouts/slideLayout631.xml"/><Relationship Id="rId23" Type="http://schemas.openxmlformats.org/officeDocument/2006/relationships/slideLayout" Target="../slideLayouts/slideLayout639.xml"/><Relationship Id="rId28" Type="http://schemas.openxmlformats.org/officeDocument/2006/relationships/slideLayout" Target="../slideLayouts/slideLayout644.xml"/><Relationship Id="rId36" Type="http://schemas.openxmlformats.org/officeDocument/2006/relationships/slideLayout" Target="../slideLayouts/slideLayout652.xml"/><Relationship Id="rId10" Type="http://schemas.openxmlformats.org/officeDocument/2006/relationships/slideLayout" Target="../slideLayouts/slideLayout626.xml"/><Relationship Id="rId19" Type="http://schemas.openxmlformats.org/officeDocument/2006/relationships/slideLayout" Target="../slideLayouts/slideLayout635.xml"/><Relationship Id="rId31" Type="http://schemas.openxmlformats.org/officeDocument/2006/relationships/slideLayout" Target="../slideLayouts/slideLayout647.xml"/><Relationship Id="rId44" Type="http://schemas.openxmlformats.org/officeDocument/2006/relationships/slideLayout" Target="../slideLayouts/slideLayout660.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slideLayout" Target="../slideLayouts/slideLayout630.xml"/><Relationship Id="rId22" Type="http://schemas.openxmlformats.org/officeDocument/2006/relationships/slideLayout" Target="../slideLayouts/slideLayout638.xml"/><Relationship Id="rId27" Type="http://schemas.openxmlformats.org/officeDocument/2006/relationships/slideLayout" Target="../slideLayouts/slideLayout643.xml"/><Relationship Id="rId30" Type="http://schemas.openxmlformats.org/officeDocument/2006/relationships/slideLayout" Target="../slideLayouts/slideLayout646.xml"/><Relationship Id="rId35" Type="http://schemas.openxmlformats.org/officeDocument/2006/relationships/slideLayout" Target="../slideLayouts/slideLayout651.xml"/><Relationship Id="rId43" Type="http://schemas.openxmlformats.org/officeDocument/2006/relationships/slideLayout" Target="../slideLayouts/slideLayout6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18" Type="http://schemas.openxmlformats.org/officeDocument/2006/relationships/slideLayout" Target="../slideLayouts/slideLayout678.xml"/><Relationship Id="rId26" Type="http://schemas.openxmlformats.org/officeDocument/2006/relationships/slideLayout" Target="../slideLayouts/slideLayout686.xml"/><Relationship Id="rId39" Type="http://schemas.openxmlformats.org/officeDocument/2006/relationships/slideLayout" Target="../slideLayouts/slideLayout699.xml"/><Relationship Id="rId3" Type="http://schemas.openxmlformats.org/officeDocument/2006/relationships/slideLayout" Target="../slideLayouts/slideLayout663.xml"/><Relationship Id="rId21" Type="http://schemas.openxmlformats.org/officeDocument/2006/relationships/slideLayout" Target="../slideLayouts/slideLayout681.xml"/><Relationship Id="rId34" Type="http://schemas.openxmlformats.org/officeDocument/2006/relationships/slideLayout" Target="../slideLayouts/slideLayout694.xml"/><Relationship Id="rId42" Type="http://schemas.openxmlformats.org/officeDocument/2006/relationships/slideLayout" Target="../slideLayouts/slideLayout702.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slideLayout" Target="../slideLayouts/slideLayout677.xml"/><Relationship Id="rId25" Type="http://schemas.openxmlformats.org/officeDocument/2006/relationships/slideLayout" Target="../slideLayouts/slideLayout685.xml"/><Relationship Id="rId33" Type="http://schemas.openxmlformats.org/officeDocument/2006/relationships/slideLayout" Target="../slideLayouts/slideLayout693.xml"/><Relationship Id="rId38" Type="http://schemas.openxmlformats.org/officeDocument/2006/relationships/slideLayout" Target="../slideLayouts/slideLayout698.xml"/><Relationship Id="rId2" Type="http://schemas.openxmlformats.org/officeDocument/2006/relationships/slideLayout" Target="../slideLayouts/slideLayout662.xml"/><Relationship Id="rId16" Type="http://schemas.openxmlformats.org/officeDocument/2006/relationships/slideLayout" Target="../slideLayouts/slideLayout676.xml"/><Relationship Id="rId20" Type="http://schemas.openxmlformats.org/officeDocument/2006/relationships/slideLayout" Target="../slideLayouts/slideLayout680.xml"/><Relationship Id="rId29" Type="http://schemas.openxmlformats.org/officeDocument/2006/relationships/slideLayout" Target="../slideLayouts/slideLayout689.xml"/><Relationship Id="rId41" Type="http://schemas.openxmlformats.org/officeDocument/2006/relationships/slideLayout" Target="../slideLayouts/slideLayout701.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24" Type="http://schemas.openxmlformats.org/officeDocument/2006/relationships/slideLayout" Target="../slideLayouts/slideLayout684.xml"/><Relationship Id="rId32" Type="http://schemas.openxmlformats.org/officeDocument/2006/relationships/slideLayout" Target="../slideLayouts/slideLayout692.xml"/><Relationship Id="rId37" Type="http://schemas.openxmlformats.org/officeDocument/2006/relationships/slideLayout" Target="../slideLayouts/slideLayout697.xml"/><Relationship Id="rId40" Type="http://schemas.openxmlformats.org/officeDocument/2006/relationships/slideLayout" Target="../slideLayouts/slideLayout700.xml"/><Relationship Id="rId45" Type="http://schemas.openxmlformats.org/officeDocument/2006/relationships/theme" Target="../theme/theme16.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23" Type="http://schemas.openxmlformats.org/officeDocument/2006/relationships/slideLayout" Target="../slideLayouts/slideLayout683.xml"/><Relationship Id="rId28" Type="http://schemas.openxmlformats.org/officeDocument/2006/relationships/slideLayout" Target="../slideLayouts/slideLayout688.xml"/><Relationship Id="rId36" Type="http://schemas.openxmlformats.org/officeDocument/2006/relationships/slideLayout" Target="../slideLayouts/slideLayout696.xml"/><Relationship Id="rId10" Type="http://schemas.openxmlformats.org/officeDocument/2006/relationships/slideLayout" Target="../slideLayouts/slideLayout670.xml"/><Relationship Id="rId19" Type="http://schemas.openxmlformats.org/officeDocument/2006/relationships/slideLayout" Target="../slideLayouts/slideLayout679.xml"/><Relationship Id="rId31" Type="http://schemas.openxmlformats.org/officeDocument/2006/relationships/slideLayout" Target="../slideLayouts/slideLayout691.xml"/><Relationship Id="rId44" Type="http://schemas.openxmlformats.org/officeDocument/2006/relationships/slideLayout" Target="../slideLayouts/slideLayout704.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 Id="rId22" Type="http://schemas.openxmlformats.org/officeDocument/2006/relationships/slideLayout" Target="../slideLayouts/slideLayout682.xml"/><Relationship Id="rId27" Type="http://schemas.openxmlformats.org/officeDocument/2006/relationships/slideLayout" Target="../slideLayouts/slideLayout687.xml"/><Relationship Id="rId30" Type="http://schemas.openxmlformats.org/officeDocument/2006/relationships/slideLayout" Target="../slideLayouts/slideLayout690.xml"/><Relationship Id="rId35" Type="http://schemas.openxmlformats.org/officeDocument/2006/relationships/slideLayout" Target="../slideLayouts/slideLayout695.xml"/><Relationship Id="rId43" Type="http://schemas.openxmlformats.org/officeDocument/2006/relationships/slideLayout" Target="../slideLayouts/slideLayout703.xml"/></Relationships>
</file>

<file path=ppt/slideMasters/_rels/slideMaster17.xml.rels><?xml version="1.0" encoding="UTF-8" standalone="yes"?>
<Relationships xmlns="http://schemas.openxmlformats.org/package/2006/relationships"><Relationship Id="rId26" Type="http://schemas.openxmlformats.org/officeDocument/2006/relationships/slideLayout" Target="../slideLayouts/slideLayout730.xml"/><Relationship Id="rId117" Type="http://schemas.openxmlformats.org/officeDocument/2006/relationships/slideLayout" Target="../slideLayouts/slideLayout821.xml"/><Relationship Id="rId21" Type="http://schemas.openxmlformats.org/officeDocument/2006/relationships/slideLayout" Target="../slideLayouts/slideLayout725.xml"/><Relationship Id="rId42" Type="http://schemas.openxmlformats.org/officeDocument/2006/relationships/slideLayout" Target="../slideLayouts/slideLayout746.xml"/><Relationship Id="rId47" Type="http://schemas.openxmlformats.org/officeDocument/2006/relationships/slideLayout" Target="../slideLayouts/slideLayout751.xml"/><Relationship Id="rId63" Type="http://schemas.openxmlformats.org/officeDocument/2006/relationships/slideLayout" Target="../slideLayouts/slideLayout767.xml"/><Relationship Id="rId68" Type="http://schemas.openxmlformats.org/officeDocument/2006/relationships/slideLayout" Target="../slideLayouts/slideLayout772.xml"/><Relationship Id="rId84" Type="http://schemas.openxmlformats.org/officeDocument/2006/relationships/slideLayout" Target="../slideLayouts/slideLayout788.xml"/><Relationship Id="rId89" Type="http://schemas.openxmlformats.org/officeDocument/2006/relationships/slideLayout" Target="../slideLayouts/slideLayout793.xml"/><Relationship Id="rId112" Type="http://schemas.openxmlformats.org/officeDocument/2006/relationships/slideLayout" Target="../slideLayouts/slideLayout816.xml"/><Relationship Id="rId133" Type="http://schemas.openxmlformats.org/officeDocument/2006/relationships/slideLayout" Target="../slideLayouts/slideLayout837.xml"/><Relationship Id="rId138" Type="http://schemas.openxmlformats.org/officeDocument/2006/relationships/slideLayout" Target="../slideLayouts/slideLayout842.xml"/><Relationship Id="rId16" Type="http://schemas.openxmlformats.org/officeDocument/2006/relationships/slideLayout" Target="../slideLayouts/slideLayout720.xml"/><Relationship Id="rId107" Type="http://schemas.openxmlformats.org/officeDocument/2006/relationships/slideLayout" Target="../slideLayouts/slideLayout811.xml"/><Relationship Id="rId11" Type="http://schemas.openxmlformats.org/officeDocument/2006/relationships/slideLayout" Target="../slideLayouts/slideLayout715.xml"/><Relationship Id="rId32" Type="http://schemas.openxmlformats.org/officeDocument/2006/relationships/slideLayout" Target="../slideLayouts/slideLayout736.xml"/><Relationship Id="rId37" Type="http://schemas.openxmlformats.org/officeDocument/2006/relationships/slideLayout" Target="../slideLayouts/slideLayout741.xml"/><Relationship Id="rId53" Type="http://schemas.openxmlformats.org/officeDocument/2006/relationships/slideLayout" Target="../slideLayouts/slideLayout757.xml"/><Relationship Id="rId58" Type="http://schemas.openxmlformats.org/officeDocument/2006/relationships/slideLayout" Target="../slideLayouts/slideLayout762.xml"/><Relationship Id="rId74" Type="http://schemas.openxmlformats.org/officeDocument/2006/relationships/slideLayout" Target="../slideLayouts/slideLayout778.xml"/><Relationship Id="rId79" Type="http://schemas.openxmlformats.org/officeDocument/2006/relationships/slideLayout" Target="../slideLayouts/slideLayout783.xml"/><Relationship Id="rId102" Type="http://schemas.openxmlformats.org/officeDocument/2006/relationships/slideLayout" Target="../slideLayouts/slideLayout806.xml"/><Relationship Id="rId123" Type="http://schemas.openxmlformats.org/officeDocument/2006/relationships/slideLayout" Target="../slideLayouts/slideLayout827.xml"/><Relationship Id="rId128" Type="http://schemas.openxmlformats.org/officeDocument/2006/relationships/slideLayout" Target="../slideLayouts/slideLayout832.xml"/><Relationship Id="rId5" Type="http://schemas.openxmlformats.org/officeDocument/2006/relationships/slideLayout" Target="../slideLayouts/slideLayout709.xml"/><Relationship Id="rId90" Type="http://schemas.openxmlformats.org/officeDocument/2006/relationships/slideLayout" Target="../slideLayouts/slideLayout794.xml"/><Relationship Id="rId95" Type="http://schemas.openxmlformats.org/officeDocument/2006/relationships/slideLayout" Target="../slideLayouts/slideLayout799.xml"/><Relationship Id="rId22" Type="http://schemas.openxmlformats.org/officeDocument/2006/relationships/slideLayout" Target="../slideLayouts/slideLayout726.xml"/><Relationship Id="rId27" Type="http://schemas.openxmlformats.org/officeDocument/2006/relationships/slideLayout" Target="../slideLayouts/slideLayout731.xml"/><Relationship Id="rId43" Type="http://schemas.openxmlformats.org/officeDocument/2006/relationships/slideLayout" Target="../slideLayouts/slideLayout747.xml"/><Relationship Id="rId48" Type="http://schemas.openxmlformats.org/officeDocument/2006/relationships/slideLayout" Target="../slideLayouts/slideLayout752.xml"/><Relationship Id="rId64" Type="http://schemas.openxmlformats.org/officeDocument/2006/relationships/slideLayout" Target="../slideLayouts/slideLayout768.xml"/><Relationship Id="rId69" Type="http://schemas.openxmlformats.org/officeDocument/2006/relationships/slideLayout" Target="../slideLayouts/slideLayout773.xml"/><Relationship Id="rId113" Type="http://schemas.openxmlformats.org/officeDocument/2006/relationships/slideLayout" Target="../slideLayouts/slideLayout817.xml"/><Relationship Id="rId118" Type="http://schemas.openxmlformats.org/officeDocument/2006/relationships/slideLayout" Target="../slideLayouts/slideLayout822.xml"/><Relationship Id="rId134" Type="http://schemas.openxmlformats.org/officeDocument/2006/relationships/slideLayout" Target="../slideLayouts/slideLayout838.xml"/><Relationship Id="rId139" Type="http://schemas.openxmlformats.org/officeDocument/2006/relationships/slideLayout" Target="../slideLayouts/slideLayout843.xml"/><Relationship Id="rId8" Type="http://schemas.openxmlformats.org/officeDocument/2006/relationships/slideLayout" Target="../slideLayouts/slideLayout712.xml"/><Relationship Id="rId51" Type="http://schemas.openxmlformats.org/officeDocument/2006/relationships/slideLayout" Target="../slideLayouts/slideLayout755.xml"/><Relationship Id="rId72" Type="http://schemas.openxmlformats.org/officeDocument/2006/relationships/slideLayout" Target="../slideLayouts/slideLayout776.xml"/><Relationship Id="rId80" Type="http://schemas.openxmlformats.org/officeDocument/2006/relationships/slideLayout" Target="../slideLayouts/slideLayout784.xml"/><Relationship Id="rId85" Type="http://schemas.openxmlformats.org/officeDocument/2006/relationships/slideLayout" Target="../slideLayouts/slideLayout789.xml"/><Relationship Id="rId93" Type="http://schemas.openxmlformats.org/officeDocument/2006/relationships/slideLayout" Target="../slideLayouts/slideLayout797.xml"/><Relationship Id="rId98" Type="http://schemas.openxmlformats.org/officeDocument/2006/relationships/slideLayout" Target="../slideLayouts/slideLayout802.xml"/><Relationship Id="rId121" Type="http://schemas.openxmlformats.org/officeDocument/2006/relationships/slideLayout" Target="../slideLayouts/slideLayout825.xml"/><Relationship Id="rId3" Type="http://schemas.openxmlformats.org/officeDocument/2006/relationships/slideLayout" Target="../slideLayouts/slideLayout707.xml"/><Relationship Id="rId12" Type="http://schemas.openxmlformats.org/officeDocument/2006/relationships/slideLayout" Target="../slideLayouts/slideLayout716.xml"/><Relationship Id="rId17" Type="http://schemas.openxmlformats.org/officeDocument/2006/relationships/slideLayout" Target="../slideLayouts/slideLayout721.xml"/><Relationship Id="rId25" Type="http://schemas.openxmlformats.org/officeDocument/2006/relationships/slideLayout" Target="../slideLayouts/slideLayout729.xml"/><Relationship Id="rId33" Type="http://schemas.openxmlformats.org/officeDocument/2006/relationships/slideLayout" Target="../slideLayouts/slideLayout737.xml"/><Relationship Id="rId38" Type="http://schemas.openxmlformats.org/officeDocument/2006/relationships/slideLayout" Target="../slideLayouts/slideLayout742.xml"/><Relationship Id="rId46" Type="http://schemas.openxmlformats.org/officeDocument/2006/relationships/slideLayout" Target="../slideLayouts/slideLayout750.xml"/><Relationship Id="rId59" Type="http://schemas.openxmlformats.org/officeDocument/2006/relationships/slideLayout" Target="../slideLayouts/slideLayout763.xml"/><Relationship Id="rId67" Type="http://schemas.openxmlformats.org/officeDocument/2006/relationships/slideLayout" Target="../slideLayouts/slideLayout771.xml"/><Relationship Id="rId103" Type="http://schemas.openxmlformats.org/officeDocument/2006/relationships/slideLayout" Target="../slideLayouts/slideLayout807.xml"/><Relationship Id="rId108" Type="http://schemas.openxmlformats.org/officeDocument/2006/relationships/slideLayout" Target="../slideLayouts/slideLayout812.xml"/><Relationship Id="rId116" Type="http://schemas.openxmlformats.org/officeDocument/2006/relationships/slideLayout" Target="../slideLayouts/slideLayout820.xml"/><Relationship Id="rId124" Type="http://schemas.openxmlformats.org/officeDocument/2006/relationships/slideLayout" Target="../slideLayouts/slideLayout828.xml"/><Relationship Id="rId129" Type="http://schemas.openxmlformats.org/officeDocument/2006/relationships/slideLayout" Target="../slideLayouts/slideLayout833.xml"/><Relationship Id="rId137" Type="http://schemas.openxmlformats.org/officeDocument/2006/relationships/slideLayout" Target="../slideLayouts/slideLayout841.xml"/><Relationship Id="rId20" Type="http://schemas.openxmlformats.org/officeDocument/2006/relationships/slideLayout" Target="../slideLayouts/slideLayout724.xml"/><Relationship Id="rId41" Type="http://schemas.openxmlformats.org/officeDocument/2006/relationships/slideLayout" Target="../slideLayouts/slideLayout745.xml"/><Relationship Id="rId54" Type="http://schemas.openxmlformats.org/officeDocument/2006/relationships/slideLayout" Target="../slideLayouts/slideLayout758.xml"/><Relationship Id="rId62" Type="http://schemas.openxmlformats.org/officeDocument/2006/relationships/slideLayout" Target="../slideLayouts/slideLayout766.xml"/><Relationship Id="rId70" Type="http://schemas.openxmlformats.org/officeDocument/2006/relationships/slideLayout" Target="../slideLayouts/slideLayout774.xml"/><Relationship Id="rId75" Type="http://schemas.openxmlformats.org/officeDocument/2006/relationships/slideLayout" Target="../slideLayouts/slideLayout779.xml"/><Relationship Id="rId83" Type="http://schemas.openxmlformats.org/officeDocument/2006/relationships/slideLayout" Target="../slideLayouts/slideLayout787.xml"/><Relationship Id="rId88" Type="http://schemas.openxmlformats.org/officeDocument/2006/relationships/slideLayout" Target="../slideLayouts/slideLayout792.xml"/><Relationship Id="rId91" Type="http://schemas.openxmlformats.org/officeDocument/2006/relationships/slideLayout" Target="../slideLayouts/slideLayout795.xml"/><Relationship Id="rId96" Type="http://schemas.openxmlformats.org/officeDocument/2006/relationships/slideLayout" Target="../slideLayouts/slideLayout800.xml"/><Relationship Id="rId111" Type="http://schemas.openxmlformats.org/officeDocument/2006/relationships/slideLayout" Target="../slideLayouts/slideLayout815.xml"/><Relationship Id="rId132" Type="http://schemas.openxmlformats.org/officeDocument/2006/relationships/slideLayout" Target="../slideLayouts/slideLayout836.xml"/><Relationship Id="rId140" Type="http://schemas.openxmlformats.org/officeDocument/2006/relationships/theme" Target="../theme/theme17.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5" Type="http://schemas.openxmlformats.org/officeDocument/2006/relationships/slideLayout" Target="../slideLayouts/slideLayout719.xml"/><Relationship Id="rId23" Type="http://schemas.openxmlformats.org/officeDocument/2006/relationships/slideLayout" Target="../slideLayouts/slideLayout727.xml"/><Relationship Id="rId28" Type="http://schemas.openxmlformats.org/officeDocument/2006/relationships/slideLayout" Target="../slideLayouts/slideLayout732.xml"/><Relationship Id="rId36" Type="http://schemas.openxmlformats.org/officeDocument/2006/relationships/slideLayout" Target="../slideLayouts/slideLayout740.xml"/><Relationship Id="rId49" Type="http://schemas.openxmlformats.org/officeDocument/2006/relationships/slideLayout" Target="../slideLayouts/slideLayout753.xml"/><Relationship Id="rId57" Type="http://schemas.openxmlformats.org/officeDocument/2006/relationships/slideLayout" Target="../slideLayouts/slideLayout761.xml"/><Relationship Id="rId106" Type="http://schemas.openxmlformats.org/officeDocument/2006/relationships/slideLayout" Target="../slideLayouts/slideLayout810.xml"/><Relationship Id="rId114" Type="http://schemas.openxmlformats.org/officeDocument/2006/relationships/slideLayout" Target="../slideLayouts/slideLayout818.xml"/><Relationship Id="rId119" Type="http://schemas.openxmlformats.org/officeDocument/2006/relationships/slideLayout" Target="../slideLayouts/slideLayout823.xml"/><Relationship Id="rId127" Type="http://schemas.openxmlformats.org/officeDocument/2006/relationships/slideLayout" Target="../slideLayouts/slideLayout831.xml"/><Relationship Id="rId10" Type="http://schemas.openxmlformats.org/officeDocument/2006/relationships/slideLayout" Target="../slideLayouts/slideLayout714.xml"/><Relationship Id="rId31" Type="http://schemas.openxmlformats.org/officeDocument/2006/relationships/slideLayout" Target="../slideLayouts/slideLayout735.xml"/><Relationship Id="rId44" Type="http://schemas.openxmlformats.org/officeDocument/2006/relationships/slideLayout" Target="../slideLayouts/slideLayout748.xml"/><Relationship Id="rId52" Type="http://schemas.openxmlformats.org/officeDocument/2006/relationships/slideLayout" Target="../slideLayouts/slideLayout756.xml"/><Relationship Id="rId60" Type="http://schemas.openxmlformats.org/officeDocument/2006/relationships/slideLayout" Target="../slideLayouts/slideLayout764.xml"/><Relationship Id="rId65" Type="http://schemas.openxmlformats.org/officeDocument/2006/relationships/slideLayout" Target="../slideLayouts/slideLayout769.xml"/><Relationship Id="rId73" Type="http://schemas.openxmlformats.org/officeDocument/2006/relationships/slideLayout" Target="../slideLayouts/slideLayout777.xml"/><Relationship Id="rId78" Type="http://schemas.openxmlformats.org/officeDocument/2006/relationships/slideLayout" Target="../slideLayouts/slideLayout782.xml"/><Relationship Id="rId81" Type="http://schemas.openxmlformats.org/officeDocument/2006/relationships/slideLayout" Target="../slideLayouts/slideLayout785.xml"/><Relationship Id="rId86" Type="http://schemas.openxmlformats.org/officeDocument/2006/relationships/slideLayout" Target="../slideLayouts/slideLayout790.xml"/><Relationship Id="rId94" Type="http://schemas.openxmlformats.org/officeDocument/2006/relationships/slideLayout" Target="../slideLayouts/slideLayout798.xml"/><Relationship Id="rId99" Type="http://schemas.openxmlformats.org/officeDocument/2006/relationships/slideLayout" Target="../slideLayouts/slideLayout803.xml"/><Relationship Id="rId101" Type="http://schemas.openxmlformats.org/officeDocument/2006/relationships/slideLayout" Target="../slideLayouts/slideLayout805.xml"/><Relationship Id="rId122" Type="http://schemas.openxmlformats.org/officeDocument/2006/relationships/slideLayout" Target="../slideLayouts/slideLayout826.xml"/><Relationship Id="rId130" Type="http://schemas.openxmlformats.org/officeDocument/2006/relationships/slideLayout" Target="../slideLayouts/slideLayout834.xml"/><Relationship Id="rId135" Type="http://schemas.openxmlformats.org/officeDocument/2006/relationships/slideLayout" Target="../slideLayouts/slideLayout839.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3" Type="http://schemas.openxmlformats.org/officeDocument/2006/relationships/slideLayout" Target="../slideLayouts/slideLayout717.xml"/><Relationship Id="rId18" Type="http://schemas.openxmlformats.org/officeDocument/2006/relationships/slideLayout" Target="../slideLayouts/slideLayout722.xml"/><Relationship Id="rId39" Type="http://schemas.openxmlformats.org/officeDocument/2006/relationships/slideLayout" Target="../slideLayouts/slideLayout743.xml"/><Relationship Id="rId109" Type="http://schemas.openxmlformats.org/officeDocument/2006/relationships/slideLayout" Target="../slideLayouts/slideLayout813.xml"/><Relationship Id="rId34" Type="http://schemas.openxmlformats.org/officeDocument/2006/relationships/slideLayout" Target="../slideLayouts/slideLayout738.xml"/><Relationship Id="rId50" Type="http://schemas.openxmlformats.org/officeDocument/2006/relationships/slideLayout" Target="../slideLayouts/slideLayout754.xml"/><Relationship Id="rId55" Type="http://schemas.openxmlformats.org/officeDocument/2006/relationships/slideLayout" Target="../slideLayouts/slideLayout759.xml"/><Relationship Id="rId76" Type="http://schemas.openxmlformats.org/officeDocument/2006/relationships/slideLayout" Target="../slideLayouts/slideLayout780.xml"/><Relationship Id="rId97" Type="http://schemas.openxmlformats.org/officeDocument/2006/relationships/slideLayout" Target="../slideLayouts/slideLayout801.xml"/><Relationship Id="rId104" Type="http://schemas.openxmlformats.org/officeDocument/2006/relationships/slideLayout" Target="../slideLayouts/slideLayout808.xml"/><Relationship Id="rId120" Type="http://schemas.openxmlformats.org/officeDocument/2006/relationships/slideLayout" Target="../slideLayouts/slideLayout824.xml"/><Relationship Id="rId125" Type="http://schemas.openxmlformats.org/officeDocument/2006/relationships/slideLayout" Target="../slideLayouts/slideLayout829.xml"/><Relationship Id="rId7" Type="http://schemas.openxmlformats.org/officeDocument/2006/relationships/slideLayout" Target="../slideLayouts/slideLayout711.xml"/><Relationship Id="rId71" Type="http://schemas.openxmlformats.org/officeDocument/2006/relationships/slideLayout" Target="../slideLayouts/slideLayout775.xml"/><Relationship Id="rId92" Type="http://schemas.openxmlformats.org/officeDocument/2006/relationships/slideLayout" Target="../slideLayouts/slideLayout796.xml"/><Relationship Id="rId2" Type="http://schemas.openxmlformats.org/officeDocument/2006/relationships/slideLayout" Target="../slideLayouts/slideLayout706.xml"/><Relationship Id="rId29" Type="http://schemas.openxmlformats.org/officeDocument/2006/relationships/slideLayout" Target="../slideLayouts/slideLayout733.xml"/><Relationship Id="rId24" Type="http://schemas.openxmlformats.org/officeDocument/2006/relationships/slideLayout" Target="../slideLayouts/slideLayout728.xml"/><Relationship Id="rId40" Type="http://schemas.openxmlformats.org/officeDocument/2006/relationships/slideLayout" Target="../slideLayouts/slideLayout744.xml"/><Relationship Id="rId45" Type="http://schemas.openxmlformats.org/officeDocument/2006/relationships/slideLayout" Target="../slideLayouts/slideLayout749.xml"/><Relationship Id="rId66" Type="http://schemas.openxmlformats.org/officeDocument/2006/relationships/slideLayout" Target="../slideLayouts/slideLayout770.xml"/><Relationship Id="rId87" Type="http://schemas.openxmlformats.org/officeDocument/2006/relationships/slideLayout" Target="../slideLayouts/slideLayout791.xml"/><Relationship Id="rId110" Type="http://schemas.openxmlformats.org/officeDocument/2006/relationships/slideLayout" Target="../slideLayouts/slideLayout814.xml"/><Relationship Id="rId115" Type="http://schemas.openxmlformats.org/officeDocument/2006/relationships/slideLayout" Target="../slideLayouts/slideLayout819.xml"/><Relationship Id="rId131" Type="http://schemas.openxmlformats.org/officeDocument/2006/relationships/slideLayout" Target="../slideLayouts/slideLayout835.xml"/><Relationship Id="rId136" Type="http://schemas.openxmlformats.org/officeDocument/2006/relationships/slideLayout" Target="../slideLayouts/slideLayout840.xml"/><Relationship Id="rId61" Type="http://schemas.openxmlformats.org/officeDocument/2006/relationships/slideLayout" Target="../slideLayouts/slideLayout765.xml"/><Relationship Id="rId82" Type="http://schemas.openxmlformats.org/officeDocument/2006/relationships/slideLayout" Target="../slideLayouts/slideLayout786.xml"/><Relationship Id="rId19" Type="http://schemas.openxmlformats.org/officeDocument/2006/relationships/slideLayout" Target="../slideLayouts/slideLayout723.xml"/><Relationship Id="rId14" Type="http://schemas.openxmlformats.org/officeDocument/2006/relationships/slideLayout" Target="../slideLayouts/slideLayout718.xml"/><Relationship Id="rId30" Type="http://schemas.openxmlformats.org/officeDocument/2006/relationships/slideLayout" Target="../slideLayouts/slideLayout734.xml"/><Relationship Id="rId35" Type="http://schemas.openxmlformats.org/officeDocument/2006/relationships/slideLayout" Target="../slideLayouts/slideLayout739.xml"/><Relationship Id="rId56" Type="http://schemas.openxmlformats.org/officeDocument/2006/relationships/slideLayout" Target="../slideLayouts/slideLayout760.xml"/><Relationship Id="rId77" Type="http://schemas.openxmlformats.org/officeDocument/2006/relationships/slideLayout" Target="../slideLayouts/slideLayout781.xml"/><Relationship Id="rId100" Type="http://schemas.openxmlformats.org/officeDocument/2006/relationships/slideLayout" Target="../slideLayouts/slideLayout804.xml"/><Relationship Id="rId105" Type="http://schemas.openxmlformats.org/officeDocument/2006/relationships/slideLayout" Target="../slideLayouts/slideLayout809.xml"/><Relationship Id="rId126" Type="http://schemas.openxmlformats.org/officeDocument/2006/relationships/slideLayout" Target="../slideLayouts/slideLayout830.xml"/></Relationships>
</file>

<file path=ppt/slideMasters/_rels/slideMaster18.xml.rels><?xml version="1.0" encoding="UTF-8" standalone="yes"?>
<Relationships xmlns="http://schemas.openxmlformats.org/package/2006/relationships"><Relationship Id="rId26" Type="http://schemas.openxmlformats.org/officeDocument/2006/relationships/slideLayout" Target="../slideLayouts/slideLayout869.xml"/><Relationship Id="rId117" Type="http://schemas.openxmlformats.org/officeDocument/2006/relationships/slideLayout" Target="../slideLayouts/slideLayout960.xml"/><Relationship Id="rId21" Type="http://schemas.openxmlformats.org/officeDocument/2006/relationships/slideLayout" Target="../slideLayouts/slideLayout864.xml"/><Relationship Id="rId42" Type="http://schemas.openxmlformats.org/officeDocument/2006/relationships/slideLayout" Target="../slideLayouts/slideLayout885.xml"/><Relationship Id="rId47" Type="http://schemas.openxmlformats.org/officeDocument/2006/relationships/slideLayout" Target="../slideLayouts/slideLayout890.xml"/><Relationship Id="rId63" Type="http://schemas.openxmlformats.org/officeDocument/2006/relationships/slideLayout" Target="../slideLayouts/slideLayout906.xml"/><Relationship Id="rId68" Type="http://schemas.openxmlformats.org/officeDocument/2006/relationships/slideLayout" Target="../slideLayouts/slideLayout911.xml"/><Relationship Id="rId84" Type="http://schemas.openxmlformats.org/officeDocument/2006/relationships/slideLayout" Target="../slideLayouts/slideLayout927.xml"/><Relationship Id="rId89" Type="http://schemas.openxmlformats.org/officeDocument/2006/relationships/slideLayout" Target="../slideLayouts/slideLayout932.xml"/><Relationship Id="rId112" Type="http://schemas.openxmlformats.org/officeDocument/2006/relationships/slideLayout" Target="../slideLayouts/slideLayout955.xml"/><Relationship Id="rId133" Type="http://schemas.openxmlformats.org/officeDocument/2006/relationships/slideLayout" Target="../slideLayouts/slideLayout976.xml"/><Relationship Id="rId138" Type="http://schemas.openxmlformats.org/officeDocument/2006/relationships/theme" Target="../theme/theme18.xml"/><Relationship Id="rId16" Type="http://schemas.openxmlformats.org/officeDocument/2006/relationships/slideLayout" Target="../slideLayouts/slideLayout859.xml"/><Relationship Id="rId107" Type="http://schemas.openxmlformats.org/officeDocument/2006/relationships/slideLayout" Target="../slideLayouts/slideLayout950.xml"/><Relationship Id="rId11" Type="http://schemas.openxmlformats.org/officeDocument/2006/relationships/slideLayout" Target="../slideLayouts/slideLayout854.xml"/><Relationship Id="rId32" Type="http://schemas.openxmlformats.org/officeDocument/2006/relationships/slideLayout" Target="../slideLayouts/slideLayout875.xml"/><Relationship Id="rId37" Type="http://schemas.openxmlformats.org/officeDocument/2006/relationships/slideLayout" Target="../slideLayouts/slideLayout880.xml"/><Relationship Id="rId53" Type="http://schemas.openxmlformats.org/officeDocument/2006/relationships/slideLayout" Target="../slideLayouts/slideLayout896.xml"/><Relationship Id="rId58" Type="http://schemas.openxmlformats.org/officeDocument/2006/relationships/slideLayout" Target="../slideLayouts/slideLayout901.xml"/><Relationship Id="rId74" Type="http://schemas.openxmlformats.org/officeDocument/2006/relationships/slideLayout" Target="../slideLayouts/slideLayout917.xml"/><Relationship Id="rId79" Type="http://schemas.openxmlformats.org/officeDocument/2006/relationships/slideLayout" Target="../slideLayouts/slideLayout922.xml"/><Relationship Id="rId102" Type="http://schemas.openxmlformats.org/officeDocument/2006/relationships/slideLayout" Target="../slideLayouts/slideLayout945.xml"/><Relationship Id="rId123" Type="http://schemas.openxmlformats.org/officeDocument/2006/relationships/slideLayout" Target="../slideLayouts/slideLayout966.xml"/><Relationship Id="rId128" Type="http://schemas.openxmlformats.org/officeDocument/2006/relationships/slideLayout" Target="../slideLayouts/slideLayout971.xml"/><Relationship Id="rId5" Type="http://schemas.openxmlformats.org/officeDocument/2006/relationships/slideLayout" Target="../slideLayouts/slideLayout848.xml"/><Relationship Id="rId90" Type="http://schemas.openxmlformats.org/officeDocument/2006/relationships/slideLayout" Target="../slideLayouts/slideLayout933.xml"/><Relationship Id="rId95" Type="http://schemas.openxmlformats.org/officeDocument/2006/relationships/slideLayout" Target="../slideLayouts/slideLayout938.xml"/><Relationship Id="rId14" Type="http://schemas.openxmlformats.org/officeDocument/2006/relationships/slideLayout" Target="../slideLayouts/slideLayout857.xml"/><Relationship Id="rId22" Type="http://schemas.openxmlformats.org/officeDocument/2006/relationships/slideLayout" Target="../slideLayouts/slideLayout865.xml"/><Relationship Id="rId27" Type="http://schemas.openxmlformats.org/officeDocument/2006/relationships/slideLayout" Target="../slideLayouts/slideLayout870.xml"/><Relationship Id="rId30" Type="http://schemas.openxmlformats.org/officeDocument/2006/relationships/slideLayout" Target="../slideLayouts/slideLayout873.xml"/><Relationship Id="rId35" Type="http://schemas.openxmlformats.org/officeDocument/2006/relationships/slideLayout" Target="../slideLayouts/slideLayout878.xml"/><Relationship Id="rId43" Type="http://schemas.openxmlformats.org/officeDocument/2006/relationships/slideLayout" Target="../slideLayouts/slideLayout886.xml"/><Relationship Id="rId48" Type="http://schemas.openxmlformats.org/officeDocument/2006/relationships/slideLayout" Target="../slideLayouts/slideLayout891.xml"/><Relationship Id="rId56" Type="http://schemas.openxmlformats.org/officeDocument/2006/relationships/slideLayout" Target="../slideLayouts/slideLayout899.xml"/><Relationship Id="rId64" Type="http://schemas.openxmlformats.org/officeDocument/2006/relationships/slideLayout" Target="../slideLayouts/slideLayout907.xml"/><Relationship Id="rId69" Type="http://schemas.openxmlformats.org/officeDocument/2006/relationships/slideLayout" Target="../slideLayouts/slideLayout912.xml"/><Relationship Id="rId77" Type="http://schemas.openxmlformats.org/officeDocument/2006/relationships/slideLayout" Target="../slideLayouts/slideLayout920.xml"/><Relationship Id="rId100" Type="http://schemas.openxmlformats.org/officeDocument/2006/relationships/slideLayout" Target="../slideLayouts/slideLayout943.xml"/><Relationship Id="rId105" Type="http://schemas.openxmlformats.org/officeDocument/2006/relationships/slideLayout" Target="../slideLayouts/slideLayout948.xml"/><Relationship Id="rId113" Type="http://schemas.openxmlformats.org/officeDocument/2006/relationships/slideLayout" Target="../slideLayouts/slideLayout956.xml"/><Relationship Id="rId118" Type="http://schemas.openxmlformats.org/officeDocument/2006/relationships/slideLayout" Target="../slideLayouts/slideLayout961.xml"/><Relationship Id="rId126" Type="http://schemas.openxmlformats.org/officeDocument/2006/relationships/slideLayout" Target="../slideLayouts/slideLayout969.xml"/><Relationship Id="rId134" Type="http://schemas.openxmlformats.org/officeDocument/2006/relationships/slideLayout" Target="../slideLayouts/slideLayout977.xml"/><Relationship Id="rId8" Type="http://schemas.openxmlformats.org/officeDocument/2006/relationships/slideLayout" Target="../slideLayouts/slideLayout851.xml"/><Relationship Id="rId51" Type="http://schemas.openxmlformats.org/officeDocument/2006/relationships/slideLayout" Target="../slideLayouts/slideLayout894.xml"/><Relationship Id="rId72" Type="http://schemas.openxmlformats.org/officeDocument/2006/relationships/slideLayout" Target="../slideLayouts/slideLayout915.xml"/><Relationship Id="rId80" Type="http://schemas.openxmlformats.org/officeDocument/2006/relationships/slideLayout" Target="../slideLayouts/slideLayout923.xml"/><Relationship Id="rId85" Type="http://schemas.openxmlformats.org/officeDocument/2006/relationships/slideLayout" Target="../slideLayouts/slideLayout928.xml"/><Relationship Id="rId93" Type="http://schemas.openxmlformats.org/officeDocument/2006/relationships/slideLayout" Target="../slideLayouts/slideLayout936.xml"/><Relationship Id="rId98" Type="http://schemas.openxmlformats.org/officeDocument/2006/relationships/slideLayout" Target="../slideLayouts/slideLayout941.xml"/><Relationship Id="rId121" Type="http://schemas.openxmlformats.org/officeDocument/2006/relationships/slideLayout" Target="../slideLayouts/slideLayout964.xml"/><Relationship Id="rId3" Type="http://schemas.openxmlformats.org/officeDocument/2006/relationships/slideLayout" Target="../slideLayouts/slideLayout846.xml"/><Relationship Id="rId12" Type="http://schemas.openxmlformats.org/officeDocument/2006/relationships/slideLayout" Target="../slideLayouts/slideLayout855.xml"/><Relationship Id="rId17" Type="http://schemas.openxmlformats.org/officeDocument/2006/relationships/slideLayout" Target="../slideLayouts/slideLayout860.xml"/><Relationship Id="rId25" Type="http://schemas.openxmlformats.org/officeDocument/2006/relationships/slideLayout" Target="../slideLayouts/slideLayout868.xml"/><Relationship Id="rId33" Type="http://schemas.openxmlformats.org/officeDocument/2006/relationships/slideLayout" Target="../slideLayouts/slideLayout876.xml"/><Relationship Id="rId38" Type="http://schemas.openxmlformats.org/officeDocument/2006/relationships/slideLayout" Target="../slideLayouts/slideLayout881.xml"/><Relationship Id="rId46" Type="http://schemas.openxmlformats.org/officeDocument/2006/relationships/slideLayout" Target="../slideLayouts/slideLayout889.xml"/><Relationship Id="rId59" Type="http://schemas.openxmlformats.org/officeDocument/2006/relationships/slideLayout" Target="../slideLayouts/slideLayout902.xml"/><Relationship Id="rId67" Type="http://schemas.openxmlformats.org/officeDocument/2006/relationships/slideLayout" Target="../slideLayouts/slideLayout910.xml"/><Relationship Id="rId103" Type="http://schemas.openxmlformats.org/officeDocument/2006/relationships/slideLayout" Target="../slideLayouts/slideLayout946.xml"/><Relationship Id="rId108" Type="http://schemas.openxmlformats.org/officeDocument/2006/relationships/slideLayout" Target="../slideLayouts/slideLayout951.xml"/><Relationship Id="rId116" Type="http://schemas.openxmlformats.org/officeDocument/2006/relationships/slideLayout" Target="../slideLayouts/slideLayout959.xml"/><Relationship Id="rId124" Type="http://schemas.openxmlformats.org/officeDocument/2006/relationships/slideLayout" Target="../slideLayouts/slideLayout967.xml"/><Relationship Id="rId129" Type="http://schemas.openxmlformats.org/officeDocument/2006/relationships/slideLayout" Target="../slideLayouts/slideLayout972.xml"/><Relationship Id="rId137" Type="http://schemas.openxmlformats.org/officeDocument/2006/relationships/slideLayout" Target="../slideLayouts/slideLayout980.xml"/><Relationship Id="rId20" Type="http://schemas.openxmlformats.org/officeDocument/2006/relationships/slideLayout" Target="../slideLayouts/slideLayout863.xml"/><Relationship Id="rId41" Type="http://schemas.openxmlformats.org/officeDocument/2006/relationships/slideLayout" Target="../slideLayouts/slideLayout884.xml"/><Relationship Id="rId54" Type="http://schemas.openxmlformats.org/officeDocument/2006/relationships/slideLayout" Target="../slideLayouts/slideLayout897.xml"/><Relationship Id="rId62" Type="http://schemas.openxmlformats.org/officeDocument/2006/relationships/slideLayout" Target="../slideLayouts/slideLayout905.xml"/><Relationship Id="rId70" Type="http://schemas.openxmlformats.org/officeDocument/2006/relationships/slideLayout" Target="../slideLayouts/slideLayout913.xml"/><Relationship Id="rId75" Type="http://schemas.openxmlformats.org/officeDocument/2006/relationships/slideLayout" Target="../slideLayouts/slideLayout918.xml"/><Relationship Id="rId83" Type="http://schemas.openxmlformats.org/officeDocument/2006/relationships/slideLayout" Target="../slideLayouts/slideLayout926.xml"/><Relationship Id="rId88" Type="http://schemas.openxmlformats.org/officeDocument/2006/relationships/slideLayout" Target="../slideLayouts/slideLayout931.xml"/><Relationship Id="rId91" Type="http://schemas.openxmlformats.org/officeDocument/2006/relationships/slideLayout" Target="../slideLayouts/slideLayout934.xml"/><Relationship Id="rId96" Type="http://schemas.openxmlformats.org/officeDocument/2006/relationships/slideLayout" Target="../slideLayouts/slideLayout939.xml"/><Relationship Id="rId111" Type="http://schemas.openxmlformats.org/officeDocument/2006/relationships/slideLayout" Target="../slideLayouts/slideLayout954.xml"/><Relationship Id="rId132" Type="http://schemas.openxmlformats.org/officeDocument/2006/relationships/slideLayout" Target="../slideLayouts/slideLayout975.xml"/><Relationship Id="rId1" Type="http://schemas.openxmlformats.org/officeDocument/2006/relationships/slideLayout" Target="../slideLayouts/slideLayout844.xml"/><Relationship Id="rId6" Type="http://schemas.openxmlformats.org/officeDocument/2006/relationships/slideLayout" Target="../slideLayouts/slideLayout849.xml"/><Relationship Id="rId15" Type="http://schemas.openxmlformats.org/officeDocument/2006/relationships/slideLayout" Target="../slideLayouts/slideLayout858.xml"/><Relationship Id="rId23" Type="http://schemas.openxmlformats.org/officeDocument/2006/relationships/slideLayout" Target="../slideLayouts/slideLayout866.xml"/><Relationship Id="rId28" Type="http://schemas.openxmlformats.org/officeDocument/2006/relationships/slideLayout" Target="../slideLayouts/slideLayout871.xml"/><Relationship Id="rId36" Type="http://schemas.openxmlformats.org/officeDocument/2006/relationships/slideLayout" Target="../slideLayouts/slideLayout879.xml"/><Relationship Id="rId49" Type="http://schemas.openxmlformats.org/officeDocument/2006/relationships/slideLayout" Target="../slideLayouts/slideLayout892.xml"/><Relationship Id="rId57" Type="http://schemas.openxmlformats.org/officeDocument/2006/relationships/slideLayout" Target="../slideLayouts/slideLayout900.xml"/><Relationship Id="rId106" Type="http://schemas.openxmlformats.org/officeDocument/2006/relationships/slideLayout" Target="../slideLayouts/slideLayout949.xml"/><Relationship Id="rId114" Type="http://schemas.openxmlformats.org/officeDocument/2006/relationships/slideLayout" Target="../slideLayouts/slideLayout957.xml"/><Relationship Id="rId119" Type="http://schemas.openxmlformats.org/officeDocument/2006/relationships/slideLayout" Target="../slideLayouts/slideLayout962.xml"/><Relationship Id="rId127" Type="http://schemas.openxmlformats.org/officeDocument/2006/relationships/slideLayout" Target="../slideLayouts/slideLayout970.xml"/><Relationship Id="rId10" Type="http://schemas.openxmlformats.org/officeDocument/2006/relationships/slideLayout" Target="../slideLayouts/slideLayout853.xml"/><Relationship Id="rId31" Type="http://schemas.openxmlformats.org/officeDocument/2006/relationships/slideLayout" Target="../slideLayouts/slideLayout874.xml"/><Relationship Id="rId44" Type="http://schemas.openxmlformats.org/officeDocument/2006/relationships/slideLayout" Target="../slideLayouts/slideLayout887.xml"/><Relationship Id="rId52" Type="http://schemas.openxmlformats.org/officeDocument/2006/relationships/slideLayout" Target="../slideLayouts/slideLayout895.xml"/><Relationship Id="rId60" Type="http://schemas.openxmlformats.org/officeDocument/2006/relationships/slideLayout" Target="../slideLayouts/slideLayout903.xml"/><Relationship Id="rId65" Type="http://schemas.openxmlformats.org/officeDocument/2006/relationships/slideLayout" Target="../slideLayouts/slideLayout908.xml"/><Relationship Id="rId73" Type="http://schemas.openxmlformats.org/officeDocument/2006/relationships/slideLayout" Target="../slideLayouts/slideLayout916.xml"/><Relationship Id="rId78" Type="http://schemas.openxmlformats.org/officeDocument/2006/relationships/slideLayout" Target="../slideLayouts/slideLayout921.xml"/><Relationship Id="rId81" Type="http://schemas.openxmlformats.org/officeDocument/2006/relationships/slideLayout" Target="../slideLayouts/slideLayout924.xml"/><Relationship Id="rId86" Type="http://schemas.openxmlformats.org/officeDocument/2006/relationships/slideLayout" Target="../slideLayouts/slideLayout929.xml"/><Relationship Id="rId94" Type="http://schemas.openxmlformats.org/officeDocument/2006/relationships/slideLayout" Target="../slideLayouts/slideLayout937.xml"/><Relationship Id="rId99" Type="http://schemas.openxmlformats.org/officeDocument/2006/relationships/slideLayout" Target="../slideLayouts/slideLayout942.xml"/><Relationship Id="rId101" Type="http://schemas.openxmlformats.org/officeDocument/2006/relationships/slideLayout" Target="../slideLayouts/slideLayout944.xml"/><Relationship Id="rId122" Type="http://schemas.openxmlformats.org/officeDocument/2006/relationships/slideLayout" Target="../slideLayouts/slideLayout965.xml"/><Relationship Id="rId130" Type="http://schemas.openxmlformats.org/officeDocument/2006/relationships/slideLayout" Target="../slideLayouts/slideLayout973.xml"/><Relationship Id="rId135" Type="http://schemas.openxmlformats.org/officeDocument/2006/relationships/slideLayout" Target="../slideLayouts/slideLayout978.xml"/><Relationship Id="rId4" Type="http://schemas.openxmlformats.org/officeDocument/2006/relationships/slideLayout" Target="../slideLayouts/slideLayout847.xml"/><Relationship Id="rId9" Type="http://schemas.openxmlformats.org/officeDocument/2006/relationships/slideLayout" Target="../slideLayouts/slideLayout852.xml"/><Relationship Id="rId13" Type="http://schemas.openxmlformats.org/officeDocument/2006/relationships/slideLayout" Target="../slideLayouts/slideLayout856.xml"/><Relationship Id="rId18" Type="http://schemas.openxmlformats.org/officeDocument/2006/relationships/slideLayout" Target="../slideLayouts/slideLayout861.xml"/><Relationship Id="rId39" Type="http://schemas.openxmlformats.org/officeDocument/2006/relationships/slideLayout" Target="../slideLayouts/slideLayout882.xml"/><Relationship Id="rId109" Type="http://schemas.openxmlformats.org/officeDocument/2006/relationships/slideLayout" Target="../slideLayouts/slideLayout952.xml"/><Relationship Id="rId34" Type="http://schemas.openxmlformats.org/officeDocument/2006/relationships/slideLayout" Target="../slideLayouts/slideLayout877.xml"/><Relationship Id="rId50" Type="http://schemas.openxmlformats.org/officeDocument/2006/relationships/slideLayout" Target="../slideLayouts/slideLayout893.xml"/><Relationship Id="rId55" Type="http://schemas.openxmlformats.org/officeDocument/2006/relationships/slideLayout" Target="../slideLayouts/slideLayout898.xml"/><Relationship Id="rId76" Type="http://schemas.openxmlformats.org/officeDocument/2006/relationships/slideLayout" Target="../slideLayouts/slideLayout919.xml"/><Relationship Id="rId97" Type="http://schemas.openxmlformats.org/officeDocument/2006/relationships/slideLayout" Target="../slideLayouts/slideLayout940.xml"/><Relationship Id="rId104" Type="http://schemas.openxmlformats.org/officeDocument/2006/relationships/slideLayout" Target="../slideLayouts/slideLayout947.xml"/><Relationship Id="rId120" Type="http://schemas.openxmlformats.org/officeDocument/2006/relationships/slideLayout" Target="../slideLayouts/slideLayout963.xml"/><Relationship Id="rId125" Type="http://schemas.openxmlformats.org/officeDocument/2006/relationships/slideLayout" Target="../slideLayouts/slideLayout968.xml"/><Relationship Id="rId7" Type="http://schemas.openxmlformats.org/officeDocument/2006/relationships/slideLayout" Target="../slideLayouts/slideLayout850.xml"/><Relationship Id="rId71" Type="http://schemas.openxmlformats.org/officeDocument/2006/relationships/slideLayout" Target="../slideLayouts/slideLayout914.xml"/><Relationship Id="rId92" Type="http://schemas.openxmlformats.org/officeDocument/2006/relationships/slideLayout" Target="../slideLayouts/slideLayout935.xml"/><Relationship Id="rId2" Type="http://schemas.openxmlformats.org/officeDocument/2006/relationships/slideLayout" Target="../slideLayouts/slideLayout845.xml"/><Relationship Id="rId29" Type="http://schemas.openxmlformats.org/officeDocument/2006/relationships/slideLayout" Target="../slideLayouts/slideLayout872.xml"/><Relationship Id="rId24" Type="http://schemas.openxmlformats.org/officeDocument/2006/relationships/slideLayout" Target="../slideLayouts/slideLayout867.xml"/><Relationship Id="rId40" Type="http://schemas.openxmlformats.org/officeDocument/2006/relationships/slideLayout" Target="../slideLayouts/slideLayout883.xml"/><Relationship Id="rId45" Type="http://schemas.openxmlformats.org/officeDocument/2006/relationships/slideLayout" Target="../slideLayouts/slideLayout888.xml"/><Relationship Id="rId66" Type="http://schemas.openxmlformats.org/officeDocument/2006/relationships/slideLayout" Target="../slideLayouts/slideLayout909.xml"/><Relationship Id="rId87" Type="http://schemas.openxmlformats.org/officeDocument/2006/relationships/slideLayout" Target="../slideLayouts/slideLayout930.xml"/><Relationship Id="rId110" Type="http://schemas.openxmlformats.org/officeDocument/2006/relationships/slideLayout" Target="../slideLayouts/slideLayout953.xml"/><Relationship Id="rId115" Type="http://schemas.openxmlformats.org/officeDocument/2006/relationships/slideLayout" Target="../slideLayouts/slideLayout958.xml"/><Relationship Id="rId131" Type="http://schemas.openxmlformats.org/officeDocument/2006/relationships/slideLayout" Target="../slideLayouts/slideLayout974.xml"/><Relationship Id="rId136" Type="http://schemas.openxmlformats.org/officeDocument/2006/relationships/slideLayout" Target="../slideLayouts/slideLayout979.xml"/><Relationship Id="rId61" Type="http://schemas.openxmlformats.org/officeDocument/2006/relationships/slideLayout" Target="../slideLayouts/slideLayout904.xml"/><Relationship Id="rId82" Type="http://schemas.openxmlformats.org/officeDocument/2006/relationships/slideLayout" Target="../slideLayouts/slideLayout925.xml"/><Relationship Id="rId19" Type="http://schemas.openxmlformats.org/officeDocument/2006/relationships/slideLayout" Target="../slideLayouts/slideLayout8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50" Type="http://schemas.openxmlformats.org/officeDocument/2006/relationships/slideLayout" Target="../slideLayouts/slideLayout123.xml"/><Relationship Id="rId55" Type="http://schemas.openxmlformats.org/officeDocument/2006/relationships/theme" Target="../theme/theme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41" Type="http://schemas.openxmlformats.org/officeDocument/2006/relationships/slideLayout" Target="../slideLayouts/slideLayout114.xml"/><Relationship Id="rId54" Type="http://schemas.openxmlformats.org/officeDocument/2006/relationships/slideLayout" Target="../slideLayouts/slideLayout12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slideLayout" Target="../slideLayouts/slideLayout126.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50" Type="http://schemas.openxmlformats.org/officeDocument/2006/relationships/slideLayout" Target="../slideLayouts/slideLayout177.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41" Type="http://schemas.openxmlformats.org/officeDocument/2006/relationships/slideLayout" Target="../slideLayouts/slideLayout168.xml"/><Relationship Id="rId54" Type="http://schemas.openxmlformats.org/officeDocument/2006/relationships/theme" Target="../theme/theme5.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8" Type="http://schemas.openxmlformats.org/officeDocument/2006/relationships/slideLayout" Target="../slideLayouts/slideLayout135.xml"/><Relationship Id="rId51" Type="http://schemas.openxmlformats.org/officeDocument/2006/relationships/slideLayout" Target="../slideLayouts/slideLayout17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theme" Target="../theme/theme6.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8" Type="http://schemas.openxmlformats.org/officeDocument/2006/relationships/slideLayout" Target="../slideLayouts/slideLayout188.xml"/><Relationship Id="rId51" Type="http://schemas.openxmlformats.org/officeDocument/2006/relationships/slideLayout" Target="../slideLayouts/slideLayout231.xml"/><Relationship Id="rId3"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26" Type="http://schemas.openxmlformats.org/officeDocument/2006/relationships/slideLayout" Target="../slideLayouts/slideLayout260.xml"/><Relationship Id="rId39" Type="http://schemas.openxmlformats.org/officeDocument/2006/relationships/slideLayout" Target="../slideLayouts/slideLayout273.xml"/><Relationship Id="rId21" Type="http://schemas.openxmlformats.org/officeDocument/2006/relationships/slideLayout" Target="../slideLayouts/slideLayout255.xml"/><Relationship Id="rId34" Type="http://schemas.openxmlformats.org/officeDocument/2006/relationships/slideLayout" Target="../slideLayouts/slideLayout268.xml"/><Relationship Id="rId42" Type="http://schemas.openxmlformats.org/officeDocument/2006/relationships/slideLayout" Target="../slideLayouts/slideLayout276.xml"/><Relationship Id="rId47" Type="http://schemas.openxmlformats.org/officeDocument/2006/relationships/slideLayout" Target="../slideLayouts/slideLayout281.xml"/><Relationship Id="rId50" Type="http://schemas.openxmlformats.org/officeDocument/2006/relationships/slideLayout" Target="../slideLayouts/slideLayout284.xml"/><Relationship Id="rId55" Type="http://schemas.openxmlformats.org/officeDocument/2006/relationships/theme" Target="../theme/theme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33" Type="http://schemas.openxmlformats.org/officeDocument/2006/relationships/slideLayout" Target="../slideLayouts/slideLayout267.xml"/><Relationship Id="rId38" Type="http://schemas.openxmlformats.org/officeDocument/2006/relationships/slideLayout" Target="../slideLayouts/slideLayout272.xml"/><Relationship Id="rId46" Type="http://schemas.openxmlformats.org/officeDocument/2006/relationships/slideLayout" Target="../slideLayouts/slideLayout280.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29" Type="http://schemas.openxmlformats.org/officeDocument/2006/relationships/slideLayout" Target="../slideLayouts/slideLayout263.xml"/><Relationship Id="rId41" Type="http://schemas.openxmlformats.org/officeDocument/2006/relationships/slideLayout" Target="../slideLayouts/slideLayout275.xml"/><Relationship Id="rId54" Type="http://schemas.openxmlformats.org/officeDocument/2006/relationships/slideLayout" Target="../slideLayouts/slideLayout288.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32" Type="http://schemas.openxmlformats.org/officeDocument/2006/relationships/slideLayout" Target="../slideLayouts/slideLayout266.xml"/><Relationship Id="rId37" Type="http://schemas.openxmlformats.org/officeDocument/2006/relationships/slideLayout" Target="../slideLayouts/slideLayout271.xml"/><Relationship Id="rId40" Type="http://schemas.openxmlformats.org/officeDocument/2006/relationships/slideLayout" Target="../slideLayouts/slideLayout274.xml"/><Relationship Id="rId45" Type="http://schemas.openxmlformats.org/officeDocument/2006/relationships/slideLayout" Target="../slideLayouts/slideLayout279.xml"/><Relationship Id="rId53" Type="http://schemas.openxmlformats.org/officeDocument/2006/relationships/slideLayout" Target="../slideLayouts/slideLayout287.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36" Type="http://schemas.openxmlformats.org/officeDocument/2006/relationships/slideLayout" Target="../slideLayouts/slideLayout270.xml"/><Relationship Id="rId49" Type="http://schemas.openxmlformats.org/officeDocument/2006/relationships/slideLayout" Target="../slideLayouts/slideLayout283.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31" Type="http://schemas.openxmlformats.org/officeDocument/2006/relationships/slideLayout" Target="../slideLayouts/slideLayout265.xml"/><Relationship Id="rId44" Type="http://schemas.openxmlformats.org/officeDocument/2006/relationships/slideLayout" Target="../slideLayouts/slideLayout278.xml"/><Relationship Id="rId52" Type="http://schemas.openxmlformats.org/officeDocument/2006/relationships/slideLayout" Target="../slideLayouts/slideLayout286.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 Id="rId35" Type="http://schemas.openxmlformats.org/officeDocument/2006/relationships/slideLayout" Target="../slideLayouts/slideLayout269.xml"/><Relationship Id="rId43" Type="http://schemas.openxmlformats.org/officeDocument/2006/relationships/slideLayout" Target="../slideLayouts/slideLayout277.xml"/><Relationship Id="rId48" Type="http://schemas.openxmlformats.org/officeDocument/2006/relationships/slideLayout" Target="../slideLayouts/slideLayout282.xml"/><Relationship Id="rId8" Type="http://schemas.openxmlformats.org/officeDocument/2006/relationships/slideLayout" Target="../slideLayouts/slideLayout242.xml"/><Relationship Id="rId51" Type="http://schemas.openxmlformats.org/officeDocument/2006/relationships/slideLayout" Target="../slideLayouts/slideLayout285.xml"/><Relationship Id="rId3" Type="http://schemas.openxmlformats.org/officeDocument/2006/relationships/slideLayout" Target="../slideLayouts/slideLayout23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9" Type="http://schemas.openxmlformats.org/officeDocument/2006/relationships/slideLayout" Target="../slideLayouts/slideLayout327.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slideLayout" Target="../slideLayouts/slideLayout330.xml"/><Relationship Id="rId47" Type="http://schemas.openxmlformats.org/officeDocument/2006/relationships/slideLayout" Target="../slideLayouts/slideLayout335.xml"/><Relationship Id="rId50" Type="http://schemas.openxmlformats.org/officeDocument/2006/relationships/slideLayout" Target="../slideLayouts/slideLayout338.xml"/><Relationship Id="rId55" Type="http://schemas.openxmlformats.org/officeDocument/2006/relationships/theme" Target="../theme/theme8.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 Id="rId46" Type="http://schemas.openxmlformats.org/officeDocument/2006/relationships/slideLayout" Target="../slideLayouts/slideLayout334.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41" Type="http://schemas.openxmlformats.org/officeDocument/2006/relationships/slideLayout" Target="../slideLayouts/slideLayout329.xml"/><Relationship Id="rId54" Type="http://schemas.openxmlformats.org/officeDocument/2006/relationships/slideLayout" Target="../slideLayouts/slideLayout342.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45" Type="http://schemas.openxmlformats.org/officeDocument/2006/relationships/slideLayout" Target="../slideLayouts/slideLayout333.xml"/><Relationship Id="rId53" Type="http://schemas.openxmlformats.org/officeDocument/2006/relationships/slideLayout" Target="../slideLayouts/slideLayout341.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49" Type="http://schemas.openxmlformats.org/officeDocument/2006/relationships/slideLayout" Target="../slideLayouts/slideLayout337.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4" Type="http://schemas.openxmlformats.org/officeDocument/2006/relationships/slideLayout" Target="../slideLayouts/slideLayout332.xml"/><Relationship Id="rId52" Type="http://schemas.openxmlformats.org/officeDocument/2006/relationships/slideLayout" Target="../slideLayouts/slideLayout340.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43" Type="http://schemas.openxmlformats.org/officeDocument/2006/relationships/slideLayout" Target="../slideLayouts/slideLayout331.xml"/><Relationship Id="rId48" Type="http://schemas.openxmlformats.org/officeDocument/2006/relationships/slideLayout" Target="../slideLayouts/slideLayout336.xml"/><Relationship Id="rId8" Type="http://schemas.openxmlformats.org/officeDocument/2006/relationships/slideLayout" Target="../slideLayouts/slideLayout296.xml"/><Relationship Id="rId51" Type="http://schemas.openxmlformats.org/officeDocument/2006/relationships/slideLayout" Target="../slideLayouts/slideLayout339.xml"/><Relationship Id="rId3" Type="http://schemas.openxmlformats.org/officeDocument/2006/relationships/slideLayout" Target="../slideLayouts/slideLayout29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26" Type="http://schemas.openxmlformats.org/officeDocument/2006/relationships/slideLayout" Target="../slideLayouts/slideLayout368.xml"/><Relationship Id="rId39" Type="http://schemas.openxmlformats.org/officeDocument/2006/relationships/slideLayout" Target="../slideLayouts/slideLayout381.xml"/><Relationship Id="rId21" Type="http://schemas.openxmlformats.org/officeDocument/2006/relationships/slideLayout" Target="../slideLayouts/slideLayout363.xml"/><Relationship Id="rId34" Type="http://schemas.openxmlformats.org/officeDocument/2006/relationships/slideLayout" Target="../slideLayouts/slideLayout376.xml"/><Relationship Id="rId42" Type="http://schemas.openxmlformats.org/officeDocument/2006/relationships/slideLayout" Target="../slideLayouts/slideLayout384.xml"/><Relationship Id="rId47" Type="http://schemas.openxmlformats.org/officeDocument/2006/relationships/slideLayout" Target="../slideLayouts/slideLayout389.xml"/><Relationship Id="rId50" Type="http://schemas.openxmlformats.org/officeDocument/2006/relationships/slideLayout" Target="../slideLayouts/slideLayout392.xml"/><Relationship Id="rId55" Type="http://schemas.openxmlformats.org/officeDocument/2006/relationships/theme" Target="../theme/theme9.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5" Type="http://schemas.openxmlformats.org/officeDocument/2006/relationships/slideLayout" Target="../slideLayouts/slideLayout367.xml"/><Relationship Id="rId33" Type="http://schemas.openxmlformats.org/officeDocument/2006/relationships/slideLayout" Target="../slideLayouts/slideLayout375.xml"/><Relationship Id="rId38" Type="http://schemas.openxmlformats.org/officeDocument/2006/relationships/slideLayout" Target="../slideLayouts/slideLayout380.xml"/><Relationship Id="rId46" Type="http://schemas.openxmlformats.org/officeDocument/2006/relationships/slideLayout" Target="../slideLayouts/slideLayout388.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slideLayout" Target="../slideLayouts/slideLayout362.xml"/><Relationship Id="rId29" Type="http://schemas.openxmlformats.org/officeDocument/2006/relationships/slideLayout" Target="../slideLayouts/slideLayout371.xml"/><Relationship Id="rId41" Type="http://schemas.openxmlformats.org/officeDocument/2006/relationships/slideLayout" Target="../slideLayouts/slideLayout383.xml"/><Relationship Id="rId54" Type="http://schemas.openxmlformats.org/officeDocument/2006/relationships/slideLayout" Target="../slideLayouts/slideLayout396.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24" Type="http://schemas.openxmlformats.org/officeDocument/2006/relationships/slideLayout" Target="../slideLayouts/slideLayout366.xml"/><Relationship Id="rId32" Type="http://schemas.openxmlformats.org/officeDocument/2006/relationships/slideLayout" Target="../slideLayouts/slideLayout374.xml"/><Relationship Id="rId37" Type="http://schemas.openxmlformats.org/officeDocument/2006/relationships/slideLayout" Target="../slideLayouts/slideLayout379.xml"/><Relationship Id="rId40" Type="http://schemas.openxmlformats.org/officeDocument/2006/relationships/slideLayout" Target="../slideLayouts/slideLayout382.xml"/><Relationship Id="rId45" Type="http://schemas.openxmlformats.org/officeDocument/2006/relationships/slideLayout" Target="../slideLayouts/slideLayout387.xml"/><Relationship Id="rId53" Type="http://schemas.openxmlformats.org/officeDocument/2006/relationships/slideLayout" Target="../slideLayouts/slideLayout395.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23" Type="http://schemas.openxmlformats.org/officeDocument/2006/relationships/slideLayout" Target="../slideLayouts/slideLayout365.xml"/><Relationship Id="rId28" Type="http://schemas.openxmlformats.org/officeDocument/2006/relationships/slideLayout" Target="../slideLayouts/slideLayout370.xml"/><Relationship Id="rId36" Type="http://schemas.openxmlformats.org/officeDocument/2006/relationships/slideLayout" Target="../slideLayouts/slideLayout378.xml"/><Relationship Id="rId49" Type="http://schemas.openxmlformats.org/officeDocument/2006/relationships/slideLayout" Target="../slideLayouts/slideLayout391.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31" Type="http://schemas.openxmlformats.org/officeDocument/2006/relationships/slideLayout" Target="../slideLayouts/slideLayout373.xml"/><Relationship Id="rId44" Type="http://schemas.openxmlformats.org/officeDocument/2006/relationships/slideLayout" Target="../slideLayouts/slideLayout386.xml"/><Relationship Id="rId52" Type="http://schemas.openxmlformats.org/officeDocument/2006/relationships/slideLayout" Target="../slideLayouts/slideLayout394.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 Id="rId22" Type="http://schemas.openxmlformats.org/officeDocument/2006/relationships/slideLayout" Target="../slideLayouts/slideLayout364.xml"/><Relationship Id="rId27" Type="http://schemas.openxmlformats.org/officeDocument/2006/relationships/slideLayout" Target="../slideLayouts/slideLayout369.xml"/><Relationship Id="rId30" Type="http://schemas.openxmlformats.org/officeDocument/2006/relationships/slideLayout" Target="../slideLayouts/slideLayout372.xml"/><Relationship Id="rId35" Type="http://schemas.openxmlformats.org/officeDocument/2006/relationships/slideLayout" Target="../slideLayouts/slideLayout377.xml"/><Relationship Id="rId43" Type="http://schemas.openxmlformats.org/officeDocument/2006/relationships/slideLayout" Target="../slideLayouts/slideLayout385.xml"/><Relationship Id="rId48" Type="http://schemas.openxmlformats.org/officeDocument/2006/relationships/slideLayout" Target="../slideLayouts/slideLayout390.xml"/><Relationship Id="rId8" Type="http://schemas.openxmlformats.org/officeDocument/2006/relationships/slideLayout" Target="../slideLayouts/slideLayout350.xml"/><Relationship Id="rId51" Type="http://schemas.openxmlformats.org/officeDocument/2006/relationships/slideLayout" Target="../slideLayouts/slideLayout393.xml"/><Relationship Id="rId3" Type="http://schemas.openxmlformats.org/officeDocument/2006/relationships/slideLayout" Target="../slideLayouts/slideLayout3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852334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1"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6"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2214206352"/>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31" r:id="rId13"/>
    <p:sldLayoutId id="2147485132" r:id="rId14"/>
    <p:sldLayoutId id="2147485133" r:id="rId15"/>
    <p:sldLayoutId id="2147485134" r:id="rId16"/>
    <p:sldLayoutId id="2147485135" r:id="rId17"/>
    <p:sldLayoutId id="2147485136" r:id="rId18"/>
    <p:sldLayoutId id="2147485137" r:id="rId19"/>
    <p:sldLayoutId id="2147485138" r:id="rId20"/>
    <p:sldLayoutId id="2147485139" r:id="rId21"/>
    <p:sldLayoutId id="2147485140" r:id="rId22"/>
    <p:sldLayoutId id="2147485141" r:id="rId23"/>
    <p:sldLayoutId id="2147485142" r:id="rId24"/>
    <p:sldLayoutId id="2147485143" r:id="rId25"/>
    <p:sldLayoutId id="2147485144" r:id="rId26"/>
    <p:sldLayoutId id="2147485145" r:id="rId27"/>
    <p:sldLayoutId id="2147485147" r:id="rId28"/>
    <p:sldLayoutId id="2147485148" r:id="rId29"/>
    <p:sldLayoutId id="2147485149" r:id="rId30"/>
    <p:sldLayoutId id="2147485150" r:id="rId31"/>
    <p:sldLayoutId id="2147485151" r:id="rId32"/>
    <p:sldLayoutId id="2147485152" r:id="rId33"/>
    <p:sldLayoutId id="2147485153" r:id="rId34"/>
    <p:sldLayoutId id="2147485154" r:id="rId35"/>
    <p:sldLayoutId id="2147485155" r:id="rId36"/>
    <p:sldLayoutId id="2147485156" r:id="rId37"/>
    <p:sldLayoutId id="2147485157" r:id="rId38"/>
    <p:sldLayoutId id="2147485158" r:id="rId39"/>
    <p:sldLayoutId id="2147485159" r:id="rId40"/>
    <p:sldLayoutId id="2147485160" r:id="rId41"/>
    <p:sldLayoutId id="2147485161" r:id="rId42"/>
    <p:sldLayoutId id="2147485162" r:id="rId4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2941997010"/>
      </p:ext>
    </p:extLst>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 id="2147485175" r:id="rId12"/>
    <p:sldLayoutId id="2147485176" r:id="rId13"/>
    <p:sldLayoutId id="2147485177" r:id="rId14"/>
    <p:sldLayoutId id="2147485178" r:id="rId15"/>
    <p:sldLayoutId id="2147485179" r:id="rId16"/>
    <p:sldLayoutId id="2147485180" r:id="rId17"/>
    <p:sldLayoutId id="2147485181" r:id="rId18"/>
    <p:sldLayoutId id="2147485182" r:id="rId19"/>
    <p:sldLayoutId id="2147485183" r:id="rId20"/>
    <p:sldLayoutId id="2147485184" r:id="rId21"/>
    <p:sldLayoutId id="2147485185" r:id="rId22"/>
    <p:sldLayoutId id="2147485186" r:id="rId23"/>
    <p:sldLayoutId id="2147485187" r:id="rId24"/>
    <p:sldLayoutId id="2147485188" r:id="rId25"/>
    <p:sldLayoutId id="2147485189" r:id="rId26"/>
    <p:sldLayoutId id="2147485190" r:id="rId27"/>
    <p:sldLayoutId id="2147485191" r:id="rId28"/>
    <p:sldLayoutId id="2147485192" r:id="rId29"/>
    <p:sldLayoutId id="2147485193" r:id="rId30"/>
    <p:sldLayoutId id="2147485194" r:id="rId31"/>
    <p:sldLayoutId id="2147485195" r:id="rId32"/>
    <p:sldLayoutId id="2147485196" r:id="rId33"/>
    <p:sldLayoutId id="2147485197" r:id="rId34"/>
    <p:sldLayoutId id="2147485198" r:id="rId35"/>
    <p:sldLayoutId id="2147485199" r:id="rId36"/>
    <p:sldLayoutId id="2147485200" r:id="rId37"/>
    <p:sldLayoutId id="2147485201" r:id="rId38"/>
    <p:sldLayoutId id="2147485202" r:id="rId39"/>
    <p:sldLayoutId id="2147485203" r:id="rId40"/>
    <p:sldLayoutId id="2147485204" r:id="rId41"/>
    <p:sldLayoutId id="2147485205" r:id="rId42"/>
    <p:sldLayoutId id="2147485206" r:id="rId43"/>
    <p:sldLayoutId id="2147485207" r:id="rId44"/>
    <p:sldLayoutId id="2147485208" r:id="rId45"/>
    <p:sldLayoutId id="2147485209" r:id="rId4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100274477"/>
      </p:ext>
    </p:extLst>
  </p:cSld>
  <p:clrMap bg1="lt1" tx1="dk1" bg2="lt2" tx2="dk2" accent1="accent1" accent2="accent2" accent3="accent3" accent4="accent4" accent5="accent5" accent6="accent6" hlink="hlink" folHlink="folHlink"/>
  <p:sldLayoutIdLst>
    <p:sldLayoutId id="2147485212"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 id="2147485223" r:id="rId12"/>
    <p:sldLayoutId id="2147485224" r:id="rId13"/>
    <p:sldLayoutId id="2147485225" r:id="rId14"/>
    <p:sldLayoutId id="2147485226" r:id="rId15"/>
    <p:sldLayoutId id="2147485227" r:id="rId16"/>
    <p:sldLayoutId id="2147485228" r:id="rId17"/>
    <p:sldLayoutId id="2147485229" r:id="rId18"/>
    <p:sldLayoutId id="2147485230" r:id="rId19"/>
    <p:sldLayoutId id="2147485231" r:id="rId20"/>
    <p:sldLayoutId id="2147485232" r:id="rId21"/>
    <p:sldLayoutId id="2147485233" r:id="rId22"/>
    <p:sldLayoutId id="2147485234" r:id="rId23"/>
    <p:sldLayoutId id="2147485235" r:id="rId24"/>
    <p:sldLayoutId id="2147485236" r:id="rId25"/>
    <p:sldLayoutId id="2147485237" r:id="rId26"/>
    <p:sldLayoutId id="2147485238" r:id="rId27"/>
    <p:sldLayoutId id="2147485239" r:id="rId28"/>
    <p:sldLayoutId id="2147485240" r:id="rId29"/>
    <p:sldLayoutId id="2147485241" r:id="rId30"/>
    <p:sldLayoutId id="2147485242" r:id="rId31"/>
    <p:sldLayoutId id="2147485243" r:id="rId32"/>
    <p:sldLayoutId id="2147485244" r:id="rId33"/>
    <p:sldLayoutId id="2147485245" r:id="rId34"/>
    <p:sldLayoutId id="2147485246" r:id="rId35"/>
    <p:sldLayoutId id="2147485247" r:id="rId36"/>
    <p:sldLayoutId id="2147485248" r:id="rId37"/>
    <p:sldLayoutId id="2147485249" r:id="rId38"/>
    <p:sldLayoutId id="2147485250" r:id="rId39"/>
    <p:sldLayoutId id="2147485251" r:id="rId40"/>
    <p:sldLayoutId id="2147485252" r:id="rId41"/>
    <p:sldLayoutId id="2147485253" r:id="rId42"/>
    <p:sldLayoutId id="2147485254" r:id="rId43"/>
    <p:sldLayoutId id="214748525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1520616934"/>
      </p:ext>
    </p:extLst>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 id="2147485268" r:id="rId12"/>
    <p:sldLayoutId id="2147485269" r:id="rId13"/>
    <p:sldLayoutId id="2147485270" r:id="rId14"/>
    <p:sldLayoutId id="2147485271" r:id="rId15"/>
    <p:sldLayoutId id="2147485272" r:id="rId16"/>
    <p:sldLayoutId id="2147485273" r:id="rId17"/>
    <p:sldLayoutId id="2147485274" r:id="rId18"/>
    <p:sldLayoutId id="2147485275" r:id="rId19"/>
    <p:sldLayoutId id="2147485276" r:id="rId20"/>
    <p:sldLayoutId id="2147485277" r:id="rId21"/>
    <p:sldLayoutId id="2147485278" r:id="rId22"/>
    <p:sldLayoutId id="2147485279" r:id="rId23"/>
    <p:sldLayoutId id="2147485280" r:id="rId24"/>
    <p:sldLayoutId id="2147485281" r:id="rId25"/>
    <p:sldLayoutId id="2147485282" r:id="rId26"/>
    <p:sldLayoutId id="2147485283" r:id="rId27"/>
    <p:sldLayoutId id="2147485284" r:id="rId28"/>
    <p:sldLayoutId id="2147485285" r:id="rId29"/>
    <p:sldLayoutId id="2147485286" r:id="rId30"/>
    <p:sldLayoutId id="2147485288" r:id="rId31"/>
    <p:sldLayoutId id="2147485289" r:id="rId32"/>
    <p:sldLayoutId id="2147485290" r:id="rId33"/>
    <p:sldLayoutId id="2147485291" r:id="rId34"/>
    <p:sldLayoutId id="2147485292" r:id="rId35"/>
    <p:sldLayoutId id="2147485293" r:id="rId36"/>
    <p:sldLayoutId id="2147485294" r:id="rId37"/>
    <p:sldLayoutId id="2147485295" r:id="rId38"/>
    <p:sldLayoutId id="2147485296" r:id="rId39"/>
    <p:sldLayoutId id="2147485297" r:id="rId40"/>
    <p:sldLayoutId id="2147485298" r:id="rId41"/>
    <p:sldLayoutId id="2147485299" r:id="rId42"/>
    <p:sldLayoutId id="2147485300" r:id="rId4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3716832435"/>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 id="2147485311" r:id="rId10"/>
    <p:sldLayoutId id="2147485312" r:id="rId11"/>
    <p:sldLayoutId id="2147485313" r:id="rId12"/>
    <p:sldLayoutId id="2147485314" r:id="rId13"/>
    <p:sldLayoutId id="2147485315" r:id="rId14"/>
    <p:sldLayoutId id="2147485316" r:id="rId15"/>
    <p:sldLayoutId id="2147485317" r:id="rId16"/>
    <p:sldLayoutId id="2147485318" r:id="rId17"/>
    <p:sldLayoutId id="2147485319" r:id="rId18"/>
    <p:sldLayoutId id="2147485320" r:id="rId19"/>
    <p:sldLayoutId id="2147485321" r:id="rId20"/>
    <p:sldLayoutId id="2147485322" r:id="rId21"/>
    <p:sldLayoutId id="2147485323" r:id="rId22"/>
    <p:sldLayoutId id="2147485324" r:id="rId23"/>
    <p:sldLayoutId id="2147485325" r:id="rId24"/>
    <p:sldLayoutId id="2147485326" r:id="rId25"/>
    <p:sldLayoutId id="2147485327" r:id="rId26"/>
    <p:sldLayoutId id="2147485328" r:id="rId27"/>
    <p:sldLayoutId id="2147485329" r:id="rId28"/>
    <p:sldLayoutId id="2147485330" r:id="rId29"/>
    <p:sldLayoutId id="2147485331" r:id="rId30"/>
    <p:sldLayoutId id="2147485332" r:id="rId31"/>
    <p:sldLayoutId id="2147485333" r:id="rId32"/>
    <p:sldLayoutId id="2147485334" r:id="rId33"/>
    <p:sldLayoutId id="2147485335" r:id="rId34"/>
    <p:sldLayoutId id="2147485336" r:id="rId35"/>
    <p:sldLayoutId id="2147485337" r:id="rId36"/>
    <p:sldLayoutId id="2147485338" r:id="rId37"/>
    <p:sldLayoutId id="2147485339" r:id="rId38"/>
    <p:sldLayoutId id="2147485340" r:id="rId39"/>
    <p:sldLayoutId id="2147485341" r:id="rId40"/>
    <p:sldLayoutId id="2147485342" r:id="rId41"/>
    <p:sldLayoutId id="2147485343" r:id="rId42"/>
    <p:sldLayoutId id="2147485344" r:id="rId43"/>
    <p:sldLayoutId id="214748534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951974798"/>
      </p:ext>
    </p:extLst>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 id="2147485358" r:id="rId12"/>
    <p:sldLayoutId id="2147485359" r:id="rId13"/>
    <p:sldLayoutId id="2147485360" r:id="rId14"/>
    <p:sldLayoutId id="2147485361" r:id="rId15"/>
    <p:sldLayoutId id="2147485362" r:id="rId16"/>
    <p:sldLayoutId id="2147485363" r:id="rId17"/>
    <p:sldLayoutId id="2147485364" r:id="rId18"/>
    <p:sldLayoutId id="2147485365" r:id="rId19"/>
    <p:sldLayoutId id="2147485366" r:id="rId20"/>
    <p:sldLayoutId id="2147485367" r:id="rId21"/>
    <p:sldLayoutId id="2147485368" r:id="rId22"/>
    <p:sldLayoutId id="2147485369" r:id="rId23"/>
    <p:sldLayoutId id="2147485370" r:id="rId24"/>
    <p:sldLayoutId id="2147485371" r:id="rId25"/>
    <p:sldLayoutId id="2147485372" r:id="rId26"/>
    <p:sldLayoutId id="2147485373" r:id="rId27"/>
    <p:sldLayoutId id="2147485374" r:id="rId28"/>
    <p:sldLayoutId id="2147485375" r:id="rId29"/>
    <p:sldLayoutId id="2147485376" r:id="rId30"/>
    <p:sldLayoutId id="2147485377" r:id="rId31"/>
    <p:sldLayoutId id="2147485378" r:id="rId32"/>
    <p:sldLayoutId id="2147485379" r:id="rId33"/>
    <p:sldLayoutId id="2147485380" r:id="rId34"/>
    <p:sldLayoutId id="2147485381" r:id="rId35"/>
    <p:sldLayoutId id="2147485382" r:id="rId36"/>
    <p:sldLayoutId id="2147485383" r:id="rId37"/>
    <p:sldLayoutId id="2147485384" r:id="rId38"/>
    <p:sldLayoutId id="2147485385" r:id="rId39"/>
    <p:sldLayoutId id="2147485386" r:id="rId40"/>
    <p:sldLayoutId id="2147485387" r:id="rId41"/>
    <p:sldLayoutId id="2147485388" r:id="rId42"/>
    <p:sldLayoutId id="2147485389" r:id="rId43"/>
    <p:sldLayoutId id="2147485390"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4196911425"/>
      </p:ext>
    </p:extLst>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 id="2147485399" r:id="rId8"/>
    <p:sldLayoutId id="2147485400" r:id="rId9"/>
    <p:sldLayoutId id="2147485401" r:id="rId10"/>
    <p:sldLayoutId id="2147485402" r:id="rId11"/>
    <p:sldLayoutId id="2147485403" r:id="rId12"/>
    <p:sldLayoutId id="2147485404" r:id="rId13"/>
    <p:sldLayoutId id="2147485405" r:id="rId14"/>
    <p:sldLayoutId id="2147485406" r:id="rId15"/>
    <p:sldLayoutId id="2147485407" r:id="rId16"/>
    <p:sldLayoutId id="2147485408" r:id="rId17"/>
    <p:sldLayoutId id="2147485409" r:id="rId18"/>
    <p:sldLayoutId id="2147485410" r:id="rId19"/>
    <p:sldLayoutId id="2147485411" r:id="rId20"/>
    <p:sldLayoutId id="2147485412" r:id="rId21"/>
    <p:sldLayoutId id="2147485413" r:id="rId22"/>
    <p:sldLayoutId id="2147485414" r:id="rId23"/>
    <p:sldLayoutId id="2147485415" r:id="rId24"/>
    <p:sldLayoutId id="2147485416" r:id="rId25"/>
    <p:sldLayoutId id="2147485417" r:id="rId26"/>
    <p:sldLayoutId id="2147485418" r:id="rId27"/>
    <p:sldLayoutId id="2147485419" r:id="rId28"/>
    <p:sldLayoutId id="2147485420" r:id="rId29"/>
    <p:sldLayoutId id="2147485421" r:id="rId30"/>
    <p:sldLayoutId id="2147485422" r:id="rId31"/>
    <p:sldLayoutId id="2147485423" r:id="rId32"/>
    <p:sldLayoutId id="2147485424" r:id="rId33"/>
    <p:sldLayoutId id="2147485425" r:id="rId34"/>
    <p:sldLayoutId id="2147485426" r:id="rId35"/>
    <p:sldLayoutId id="2147485427" r:id="rId36"/>
    <p:sldLayoutId id="2147485428" r:id="rId37"/>
    <p:sldLayoutId id="2147485429" r:id="rId38"/>
    <p:sldLayoutId id="2147485430" r:id="rId39"/>
    <p:sldLayoutId id="2147485431" r:id="rId40"/>
    <p:sldLayoutId id="2147485432" r:id="rId41"/>
    <p:sldLayoutId id="2147485433" r:id="rId42"/>
    <p:sldLayoutId id="2147485434" r:id="rId43"/>
    <p:sldLayoutId id="214748543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7" name="Rectangle 6"/>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073053049"/>
      </p:ext>
    </p:extLst>
  </p:cSld>
  <p:clrMap bg1="lt1" tx1="dk1" bg2="lt2" tx2="dk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 id="2147487067" r:id="rId18"/>
    <p:sldLayoutId id="2147487068" r:id="rId19"/>
    <p:sldLayoutId id="2147487069" r:id="rId20"/>
    <p:sldLayoutId id="2147487070" r:id="rId21"/>
    <p:sldLayoutId id="2147487071" r:id="rId22"/>
    <p:sldLayoutId id="2147487072" r:id="rId23"/>
    <p:sldLayoutId id="2147487073" r:id="rId24"/>
    <p:sldLayoutId id="2147487074" r:id="rId25"/>
    <p:sldLayoutId id="2147487075" r:id="rId26"/>
    <p:sldLayoutId id="2147487076" r:id="rId27"/>
    <p:sldLayoutId id="2147487077" r:id="rId28"/>
    <p:sldLayoutId id="2147487078" r:id="rId29"/>
    <p:sldLayoutId id="2147487079" r:id="rId30"/>
    <p:sldLayoutId id="2147487080" r:id="rId31"/>
    <p:sldLayoutId id="2147487081" r:id="rId32"/>
    <p:sldLayoutId id="2147487082" r:id="rId33"/>
    <p:sldLayoutId id="2147487083" r:id="rId34"/>
    <p:sldLayoutId id="2147487084" r:id="rId35"/>
    <p:sldLayoutId id="2147487085" r:id="rId36"/>
    <p:sldLayoutId id="2147487086" r:id="rId37"/>
    <p:sldLayoutId id="2147487087" r:id="rId38"/>
    <p:sldLayoutId id="2147487088" r:id="rId39"/>
    <p:sldLayoutId id="2147487089" r:id="rId40"/>
    <p:sldLayoutId id="2147487090" r:id="rId41"/>
    <p:sldLayoutId id="2147487091" r:id="rId42"/>
    <p:sldLayoutId id="2147487092" r:id="rId43"/>
    <p:sldLayoutId id="2147487093" r:id="rId44"/>
    <p:sldLayoutId id="2147487094" r:id="rId45"/>
    <p:sldLayoutId id="2147487095" r:id="rId46"/>
    <p:sldLayoutId id="2147487096" r:id="rId47"/>
    <p:sldLayoutId id="2147487097" r:id="rId48"/>
    <p:sldLayoutId id="2147487098" r:id="rId49"/>
    <p:sldLayoutId id="2147487099" r:id="rId50"/>
    <p:sldLayoutId id="2147487100" r:id="rId51"/>
    <p:sldLayoutId id="2147487101" r:id="rId52"/>
    <p:sldLayoutId id="2147487102" r:id="rId53"/>
    <p:sldLayoutId id="2147487103" r:id="rId54"/>
    <p:sldLayoutId id="2147487104" r:id="rId55"/>
    <p:sldLayoutId id="2147487105" r:id="rId56"/>
    <p:sldLayoutId id="2147487106" r:id="rId57"/>
    <p:sldLayoutId id="2147487107" r:id="rId58"/>
    <p:sldLayoutId id="2147487108" r:id="rId59"/>
    <p:sldLayoutId id="2147487109" r:id="rId60"/>
    <p:sldLayoutId id="2147487110" r:id="rId61"/>
    <p:sldLayoutId id="2147487111" r:id="rId62"/>
    <p:sldLayoutId id="2147487112" r:id="rId63"/>
    <p:sldLayoutId id="2147487113" r:id="rId64"/>
    <p:sldLayoutId id="2147487114" r:id="rId65"/>
    <p:sldLayoutId id="2147487115" r:id="rId66"/>
    <p:sldLayoutId id="2147487116" r:id="rId67"/>
    <p:sldLayoutId id="2147487117" r:id="rId68"/>
    <p:sldLayoutId id="2147487118" r:id="rId69"/>
    <p:sldLayoutId id="2147487119" r:id="rId70"/>
    <p:sldLayoutId id="2147487120" r:id="rId71"/>
    <p:sldLayoutId id="2147487121" r:id="rId72"/>
    <p:sldLayoutId id="2147487122" r:id="rId73"/>
    <p:sldLayoutId id="2147487123" r:id="rId74"/>
    <p:sldLayoutId id="2147487124" r:id="rId75"/>
    <p:sldLayoutId id="2147487125" r:id="rId76"/>
    <p:sldLayoutId id="2147487126" r:id="rId77"/>
    <p:sldLayoutId id="2147487127" r:id="rId78"/>
    <p:sldLayoutId id="2147487128" r:id="rId79"/>
    <p:sldLayoutId id="2147487129" r:id="rId80"/>
    <p:sldLayoutId id="2147487130" r:id="rId81"/>
    <p:sldLayoutId id="2147487131" r:id="rId82"/>
    <p:sldLayoutId id="2147487132" r:id="rId83"/>
    <p:sldLayoutId id="2147487133" r:id="rId84"/>
    <p:sldLayoutId id="2147487134" r:id="rId85"/>
    <p:sldLayoutId id="2147487135" r:id="rId86"/>
    <p:sldLayoutId id="2147487136" r:id="rId87"/>
    <p:sldLayoutId id="2147487137" r:id="rId88"/>
    <p:sldLayoutId id="2147487138" r:id="rId89"/>
    <p:sldLayoutId id="2147487139" r:id="rId90"/>
    <p:sldLayoutId id="2147487140" r:id="rId91"/>
    <p:sldLayoutId id="2147487141" r:id="rId92"/>
    <p:sldLayoutId id="2147487142" r:id="rId93"/>
    <p:sldLayoutId id="2147487143" r:id="rId94"/>
    <p:sldLayoutId id="2147487144" r:id="rId95"/>
    <p:sldLayoutId id="2147487145" r:id="rId96"/>
    <p:sldLayoutId id="2147487146" r:id="rId97"/>
    <p:sldLayoutId id="2147487147" r:id="rId98"/>
    <p:sldLayoutId id="2147487148" r:id="rId99"/>
    <p:sldLayoutId id="2147487149" r:id="rId100"/>
    <p:sldLayoutId id="2147487150" r:id="rId101"/>
    <p:sldLayoutId id="2147487151" r:id="rId102"/>
    <p:sldLayoutId id="2147487152" r:id="rId103"/>
    <p:sldLayoutId id="2147487153" r:id="rId104"/>
    <p:sldLayoutId id="2147487154" r:id="rId105"/>
    <p:sldLayoutId id="2147487155" r:id="rId106"/>
    <p:sldLayoutId id="2147487156" r:id="rId107"/>
    <p:sldLayoutId id="2147487157" r:id="rId108"/>
    <p:sldLayoutId id="2147487158" r:id="rId109"/>
    <p:sldLayoutId id="2147487159" r:id="rId110"/>
    <p:sldLayoutId id="2147487160" r:id="rId111"/>
    <p:sldLayoutId id="2147487161" r:id="rId112"/>
    <p:sldLayoutId id="2147487162" r:id="rId113"/>
    <p:sldLayoutId id="2147487163" r:id="rId114"/>
    <p:sldLayoutId id="2147487164" r:id="rId115"/>
    <p:sldLayoutId id="2147487165" r:id="rId116"/>
    <p:sldLayoutId id="2147487166" r:id="rId117"/>
    <p:sldLayoutId id="2147487167" r:id="rId118"/>
    <p:sldLayoutId id="2147487168" r:id="rId119"/>
    <p:sldLayoutId id="2147487169" r:id="rId120"/>
    <p:sldLayoutId id="2147487170" r:id="rId121"/>
    <p:sldLayoutId id="2147487171" r:id="rId122"/>
    <p:sldLayoutId id="2147487172" r:id="rId123"/>
    <p:sldLayoutId id="2147487173" r:id="rId124"/>
    <p:sldLayoutId id="2147487174" r:id="rId125"/>
    <p:sldLayoutId id="2147487175" r:id="rId126"/>
    <p:sldLayoutId id="2147487176" r:id="rId127"/>
    <p:sldLayoutId id="2147487177" r:id="rId128"/>
    <p:sldLayoutId id="2147487178" r:id="rId129"/>
    <p:sldLayoutId id="2147487179" r:id="rId130"/>
    <p:sldLayoutId id="2147487180" r:id="rId131"/>
    <p:sldLayoutId id="2147487181" r:id="rId132"/>
    <p:sldLayoutId id="2147487182" r:id="rId133"/>
    <p:sldLayoutId id="2147487183" r:id="rId134"/>
    <p:sldLayoutId id="2147487184" r:id="rId135"/>
    <p:sldLayoutId id="2147487185" r:id="rId136"/>
    <p:sldLayoutId id="2147487186" r:id="rId137"/>
    <p:sldLayoutId id="2147487187" r:id="rId138"/>
    <p:sldLayoutId id="2147487188" r:id="rId139"/>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McLean &amp; Company</a:t>
            </a:r>
            <a:endParaRPr lang="en-CA" sz="1000" dirty="0">
              <a:solidFill>
                <a:srgbClr val="FFFFFF"/>
              </a:solidFill>
            </a:endParaRPr>
          </a:p>
        </p:txBody>
      </p:sp>
      <p:sp>
        <p:nvSpPr>
          <p:cNvPr id="7" name="Rectangle 6"/>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399214234"/>
      </p:ext>
    </p:extLst>
  </p:cSld>
  <p:clrMap bg1="lt1" tx1="dk1" bg2="lt2" tx2="dk2" accent1="accent1" accent2="accent2" accent3="accent3" accent4="accent4" accent5="accent5" accent6="accent6" hlink="hlink" folHlink="folHlink"/>
  <p:sldLayoutIdLst>
    <p:sldLayoutId id="2147487190" r:id="rId1"/>
    <p:sldLayoutId id="2147487191" r:id="rId2"/>
    <p:sldLayoutId id="2147487192" r:id="rId3"/>
    <p:sldLayoutId id="2147487193" r:id="rId4"/>
    <p:sldLayoutId id="2147487194" r:id="rId5"/>
    <p:sldLayoutId id="2147487195" r:id="rId6"/>
    <p:sldLayoutId id="2147487196" r:id="rId7"/>
    <p:sldLayoutId id="2147487197" r:id="rId8"/>
    <p:sldLayoutId id="2147487198" r:id="rId9"/>
    <p:sldLayoutId id="2147487199" r:id="rId10"/>
    <p:sldLayoutId id="2147487200" r:id="rId11"/>
    <p:sldLayoutId id="2147487201" r:id="rId12"/>
    <p:sldLayoutId id="2147487202" r:id="rId13"/>
    <p:sldLayoutId id="2147487203" r:id="rId14"/>
    <p:sldLayoutId id="2147487204" r:id="rId15"/>
    <p:sldLayoutId id="2147487205" r:id="rId16"/>
    <p:sldLayoutId id="2147487206" r:id="rId17"/>
    <p:sldLayoutId id="2147487207" r:id="rId18"/>
    <p:sldLayoutId id="2147487208" r:id="rId19"/>
    <p:sldLayoutId id="2147487209" r:id="rId20"/>
    <p:sldLayoutId id="2147487210" r:id="rId21"/>
    <p:sldLayoutId id="2147487211" r:id="rId22"/>
    <p:sldLayoutId id="2147487212" r:id="rId23"/>
    <p:sldLayoutId id="2147487213" r:id="rId24"/>
    <p:sldLayoutId id="2147487214" r:id="rId25"/>
    <p:sldLayoutId id="2147487215" r:id="rId26"/>
    <p:sldLayoutId id="2147487216" r:id="rId27"/>
    <p:sldLayoutId id="2147487217" r:id="rId28"/>
    <p:sldLayoutId id="2147487218" r:id="rId29"/>
    <p:sldLayoutId id="2147487219" r:id="rId30"/>
    <p:sldLayoutId id="2147487220" r:id="rId31"/>
    <p:sldLayoutId id="2147487221" r:id="rId32"/>
    <p:sldLayoutId id="2147487222" r:id="rId33"/>
    <p:sldLayoutId id="2147487223" r:id="rId34"/>
    <p:sldLayoutId id="2147487224" r:id="rId35"/>
    <p:sldLayoutId id="2147487225" r:id="rId36"/>
    <p:sldLayoutId id="2147487226" r:id="rId37"/>
    <p:sldLayoutId id="2147487227" r:id="rId38"/>
    <p:sldLayoutId id="2147487228" r:id="rId39"/>
    <p:sldLayoutId id="2147487229" r:id="rId40"/>
    <p:sldLayoutId id="2147487230" r:id="rId41"/>
    <p:sldLayoutId id="2147487231" r:id="rId42"/>
    <p:sldLayoutId id="2147487232" r:id="rId43"/>
    <p:sldLayoutId id="2147487233" r:id="rId44"/>
    <p:sldLayoutId id="2147487234" r:id="rId45"/>
    <p:sldLayoutId id="2147487235" r:id="rId46"/>
    <p:sldLayoutId id="2147487236" r:id="rId47"/>
    <p:sldLayoutId id="2147487237" r:id="rId48"/>
    <p:sldLayoutId id="2147487238" r:id="rId49"/>
    <p:sldLayoutId id="2147487239" r:id="rId50"/>
    <p:sldLayoutId id="2147487240" r:id="rId51"/>
    <p:sldLayoutId id="2147487241" r:id="rId52"/>
    <p:sldLayoutId id="2147487242" r:id="rId53"/>
    <p:sldLayoutId id="2147487243" r:id="rId54"/>
    <p:sldLayoutId id="2147487244" r:id="rId55"/>
    <p:sldLayoutId id="2147487245" r:id="rId56"/>
    <p:sldLayoutId id="2147487246" r:id="rId57"/>
    <p:sldLayoutId id="2147487247" r:id="rId58"/>
    <p:sldLayoutId id="2147487248" r:id="rId59"/>
    <p:sldLayoutId id="2147487249" r:id="rId60"/>
    <p:sldLayoutId id="2147487250" r:id="rId61"/>
    <p:sldLayoutId id="2147487251" r:id="rId62"/>
    <p:sldLayoutId id="2147487252" r:id="rId63"/>
    <p:sldLayoutId id="2147487253" r:id="rId64"/>
    <p:sldLayoutId id="2147487254" r:id="rId65"/>
    <p:sldLayoutId id="2147487255" r:id="rId66"/>
    <p:sldLayoutId id="2147487256" r:id="rId67"/>
    <p:sldLayoutId id="2147487257" r:id="rId68"/>
    <p:sldLayoutId id="2147487258" r:id="rId69"/>
    <p:sldLayoutId id="2147487259" r:id="rId70"/>
    <p:sldLayoutId id="2147487260" r:id="rId71"/>
    <p:sldLayoutId id="2147487261" r:id="rId72"/>
    <p:sldLayoutId id="2147487262" r:id="rId73"/>
    <p:sldLayoutId id="2147487263" r:id="rId74"/>
    <p:sldLayoutId id="2147487264" r:id="rId75"/>
    <p:sldLayoutId id="2147487265" r:id="rId76"/>
    <p:sldLayoutId id="2147487266" r:id="rId77"/>
    <p:sldLayoutId id="2147487267" r:id="rId78"/>
    <p:sldLayoutId id="2147487268" r:id="rId79"/>
    <p:sldLayoutId id="2147487269" r:id="rId80"/>
    <p:sldLayoutId id="2147487270" r:id="rId81"/>
    <p:sldLayoutId id="2147487271" r:id="rId82"/>
    <p:sldLayoutId id="2147487272" r:id="rId83"/>
    <p:sldLayoutId id="2147487273" r:id="rId84"/>
    <p:sldLayoutId id="2147487274" r:id="rId85"/>
    <p:sldLayoutId id="2147487275" r:id="rId86"/>
    <p:sldLayoutId id="2147487276" r:id="rId87"/>
    <p:sldLayoutId id="2147487277" r:id="rId88"/>
    <p:sldLayoutId id="2147487278" r:id="rId89"/>
    <p:sldLayoutId id="2147487279" r:id="rId90"/>
    <p:sldLayoutId id="2147487280" r:id="rId91"/>
    <p:sldLayoutId id="2147487281" r:id="rId92"/>
    <p:sldLayoutId id="2147487282" r:id="rId93"/>
    <p:sldLayoutId id="2147487283" r:id="rId94"/>
    <p:sldLayoutId id="2147487284" r:id="rId95"/>
    <p:sldLayoutId id="2147487285" r:id="rId96"/>
    <p:sldLayoutId id="2147487286" r:id="rId97"/>
    <p:sldLayoutId id="2147487287" r:id="rId98"/>
    <p:sldLayoutId id="2147487288" r:id="rId99"/>
    <p:sldLayoutId id="2147487289" r:id="rId100"/>
    <p:sldLayoutId id="2147487290" r:id="rId101"/>
    <p:sldLayoutId id="2147487291" r:id="rId102"/>
    <p:sldLayoutId id="2147487292" r:id="rId103"/>
    <p:sldLayoutId id="2147487293" r:id="rId104"/>
    <p:sldLayoutId id="2147487294" r:id="rId105"/>
    <p:sldLayoutId id="2147487295" r:id="rId106"/>
    <p:sldLayoutId id="2147487296" r:id="rId107"/>
    <p:sldLayoutId id="2147487297" r:id="rId108"/>
    <p:sldLayoutId id="2147487298" r:id="rId109"/>
    <p:sldLayoutId id="2147487299" r:id="rId110"/>
    <p:sldLayoutId id="2147487300" r:id="rId111"/>
    <p:sldLayoutId id="2147487301" r:id="rId112"/>
    <p:sldLayoutId id="2147487302" r:id="rId113"/>
    <p:sldLayoutId id="2147487303" r:id="rId114"/>
    <p:sldLayoutId id="2147487304" r:id="rId115"/>
    <p:sldLayoutId id="2147487305" r:id="rId116"/>
    <p:sldLayoutId id="2147487306" r:id="rId117"/>
    <p:sldLayoutId id="2147487307" r:id="rId118"/>
    <p:sldLayoutId id="2147487308" r:id="rId119"/>
    <p:sldLayoutId id="2147487309" r:id="rId120"/>
    <p:sldLayoutId id="2147487310" r:id="rId121"/>
    <p:sldLayoutId id="2147487311" r:id="rId122"/>
    <p:sldLayoutId id="2147487312" r:id="rId123"/>
    <p:sldLayoutId id="2147487313" r:id="rId124"/>
    <p:sldLayoutId id="2147487314" r:id="rId125"/>
    <p:sldLayoutId id="2147487315" r:id="rId126"/>
    <p:sldLayoutId id="2147487316" r:id="rId127"/>
    <p:sldLayoutId id="2147487317" r:id="rId128"/>
    <p:sldLayoutId id="2147487318" r:id="rId129"/>
    <p:sldLayoutId id="2147487319" r:id="rId130"/>
    <p:sldLayoutId id="2147487320" r:id="rId131"/>
    <p:sldLayoutId id="2147487321" r:id="rId132"/>
    <p:sldLayoutId id="2147487322" r:id="rId133"/>
    <p:sldLayoutId id="2147487323" r:id="rId134"/>
    <p:sldLayoutId id="2147487324" r:id="rId135"/>
    <p:sldLayoutId id="2147487325" r:id="rId136"/>
    <p:sldLayoutId id="2147487326" r:id="rId137"/>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Tree>
    <p:extLst>
      <p:ext uri="{BB962C8B-B14F-4D97-AF65-F5344CB8AC3E}">
        <p14:creationId xmlns:p14="http://schemas.microsoft.com/office/powerpoint/2010/main" val="283734867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112569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 id="2147483878" r:id="rId51"/>
    <p:sldLayoutId id="2147483879" r:id="rId52"/>
    <p:sldLayoutId id="2147483880" r:id="rId53"/>
    <p:sldLayoutId id="214748388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6366059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 id="2147483935" r:id="rId53"/>
    <p:sldLayoutId id="214748393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25893231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 id="2147483971" r:id="rId34"/>
    <p:sldLayoutId id="2147483972" r:id="rId35"/>
    <p:sldLayoutId id="2147483973" r:id="rId36"/>
    <p:sldLayoutId id="2147483975" r:id="rId37"/>
    <p:sldLayoutId id="2147483976" r:id="rId38"/>
    <p:sldLayoutId id="2147483977" r:id="rId39"/>
    <p:sldLayoutId id="2147483978" r:id="rId40"/>
    <p:sldLayoutId id="2147483979" r:id="rId41"/>
    <p:sldLayoutId id="2147483980" r:id="rId42"/>
    <p:sldLayoutId id="2147483981" r:id="rId43"/>
    <p:sldLayoutId id="2147483982" r:id="rId44"/>
    <p:sldLayoutId id="2147483983" r:id="rId45"/>
    <p:sldLayoutId id="2147483984" r:id="rId46"/>
    <p:sldLayoutId id="2147483985" r:id="rId47"/>
    <p:sldLayoutId id="2147483986" r:id="rId48"/>
    <p:sldLayoutId id="2147483987" r:id="rId49"/>
    <p:sldLayoutId id="2147483988" r:id="rId50"/>
    <p:sldLayoutId id="2147483989" r:id="rId51"/>
    <p:sldLayoutId id="2147483990" r:id="rId52"/>
    <p:sldLayoutId id="2147483991" r:id="rId5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86678806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1" r:id="rId19"/>
    <p:sldLayoutId id="2147484012" r:id="rId20"/>
    <p:sldLayoutId id="2147484013"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 id="2147484022" r:id="rId30"/>
    <p:sldLayoutId id="2147484023" r:id="rId31"/>
    <p:sldLayoutId id="2147484024" r:id="rId32"/>
    <p:sldLayoutId id="2147484025" r:id="rId33"/>
    <p:sldLayoutId id="2147484026" r:id="rId34"/>
    <p:sldLayoutId id="2147484027" r:id="rId35"/>
    <p:sldLayoutId id="2147484028" r:id="rId36"/>
    <p:sldLayoutId id="2147484029" r:id="rId37"/>
    <p:sldLayoutId id="2147484030" r:id="rId38"/>
    <p:sldLayoutId id="2147484031" r:id="rId39"/>
    <p:sldLayoutId id="2147484032" r:id="rId40"/>
    <p:sldLayoutId id="2147484033" r:id="rId41"/>
    <p:sldLayoutId id="2147484034" r:id="rId42"/>
    <p:sldLayoutId id="2147484035" r:id="rId43"/>
    <p:sldLayoutId id="2147484036" r:id="rId44"/>
    <p:sldLayoutId id="2147484037" r:id="rId45"/>
    <p:sldLayoutId id="2147484038" r:id="rId46"/>
    <p:sldLayoutId id="2147484039" r:id="rId47"/>
    <p:sldLayoutId id="2147484040" r:id="rId48"/>
    <p:sldLayoutId id="2147484041" r:id="rId49"/>
    <p:sldLayoutId id="2147484042" r:id="rId50"/>
    <p:sldLayoutId id="2147484043" r:id="rId51"/>
    <p:sldLayoutId id="2147484044" r:id="rId52"/>
    <p:sldLayoutId id="2147484045" r:id="rId53"/>
    <p:sldLayoutId id="214748404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13002714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 id="2147484072" r:id="rId25"/>
    <p:sldLayoutId id="2147484073" r:id="rId26"/>
    <p:sldLayoutId id="2147484074" r:id="rId27"/>
    <p:sldLayoutId id="2147484075" r:id="rId28"/>
    <p:sldLayoutId id="2147484076" r:id="rId29"/>
    <p:sldLayoutId id="2147484077" r:id="rId30"/>
    <p:sldLayoutId id="2147484078" r:id="rId31"/>
    <p:sldLayoutId id="2147484079" r:id="rId32"/>
    <p:sldLayoutId id="2147484080" r:id="rId33"/>
    <p:sldLayoutId id="2147484081" r:id="rId34"/>
    <p:sldLayoutId id="2147484082" r:id="rId35"/>
    <p:sldLayoutId id="2147484083" r:id="rId36"/>
    <p:sldLayoutId id="2147484084" r:id="rId37"/>
    <p:sldLayoutId id="2147484085" r:id="rId38"/>
    <p:sldLayoutId id="2147484086" r:id="rId39"/>
    <p:sldLayoutId id="2147484087" r:id="rId40"/>
    <p:sldLayoutId id="2147484088" r:id="rId41"/>
    <p:sldLayoutId id="2147484089" r:id="rId42"/>
    <p:sldLayoutId id="2147484090" r:id="rId43"/>
    <p:sldLayoutId id="2147484091" r:id="rId44"/>
    <p:sldLayoutId id="2147484092" r:id="rId45"/>
    <p:sldLayoutId id="2147484093" r:id="rId46"/>
    <p:sldLayoutId id="2147484094" r:id="rId47"/>
    <p:sldLayoutId id="2147484095" r:id="rId48"/>
    <p:sldLayoutId id="2147484096" r:id="rId49"/>
    <p:sldLayoutId id="2147484097" r:id="rId50"/>
    <p:sldLayoutId id="2147484098" r:id="rId51"/>
    <p:sldLayoutId id="2147484099" r:id="rId52"/>
    <p:sldLayoutId id="2147484100" r:id="rId53"/>
    <p:sldLayoutId id="214748410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649996362"/>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 id="2147484127" r:id="rId25"/>
    <p:sldLayoutId id="2147484128" r:id="rId26"/>
    <p:sldLayoutId id="2147484129" r:id="rId27"/>
    <p:sldLayoutId id="2147484130" r:id="rId28"/>
    <p:sldLayoutId id="2147484131" r:id="rId29"/>
    <p:sldLayoutId id="2147484132" r:id="rId30"/>
    <p:sldLayoutId id="2147484133" r:id="rId31"/>
    <p:sldLayoutId id="2147484134" r:id="rId32"/>
    <p:sldLayoutId id="2147484135" r:id="rId33"/>
    <p:sldLayoutId id="2147484136" r:id="rId34"/>
    <p:sldLayoutId id="2147484137" r:id="rId35"/>
    <p:sldLayoutId id="2147484138" r:id="rId36"/>
    <p:sldLayoutId id="2147484139" r:id="rId37"/>
    <p:sldLayoutId id="2147484140" r:id="rId38"/>
    <p:sldLayoutId id="2147484141" r:id="rId39"/>
    <p:sldLayoutId id="2147484142" r:id="rId40"/>
    <p:sldLayoutId id="2147484143" r:id="rId41"/>
    <p:sldLayoutId id="2147484144" r:id="rId42"/>
    <p:sldLayoutId id="2147484145" r:id="rId43"/>
    <p:sldLayoutId id="2147484146" r:id="rId44"/>
    <p:sldLayoutId id="2147484147" r:id="rId45"/>
    <p:sldLayoutId id="2147484148" r:id="rId46"/>
    <p:sldLayoutId id="2147484149" r:id="rId47"/>
    <p:sldLayoutId id="2147484150" r:id="rId48"/>
    <p:sldLayoutId id="2147484151" r:id="rId49"/>
    <p:sldLayoutId id="2147484152" r:id="rId50"/>
    <p:sldLayoutId id="2147484153" r:id="rId51"/>
    <p:sldLayoutId id="2147484154" r:id="rId52"/>
    <p:sldLayoutId id="2147484155" r:id="rId53"/>
    <p:sldLayoutId id="214748415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07033625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 id="2147484179" r:id="rId22"/>
    <p:sldLayoutId id="2147484180" r:id="rId23"/>
    <p:sldLayoutId id="2147484181" r:id="rId24"/>
    <p:sldLayoutId id="2147484182" r:id="rId25"/>
    <p:sldLayoutId id="2147484183" r:id="rId26"/>
    <p:sldLayoutId id="2147484184" r:id="rId27"/>
    <p:sldLayoutId id="2147484185" r:id="rId28"/>
    <p:sldLayoutId id="2147484186" r:id="rId29"/>
    <p:sldLayoutId id="2147484187" r:id="rId30"/>
    <p:sldLayoutId id="2147484188" r:id="rId31"/>
    <p:sldLayoutId id="2147484189" r:id="rId32"/>
    <p:sldLayoutId id="2147484190" r:id="rId33"/>
    <p:sldLayoutId id="2147484191" r:id="rId34"/>
    <p:sldLayoutId id="2147484192" r:id="rId35"/>
    <p:sldLayoutId id="2147484193" r:id="rId36"/>
    <p:sldLayoutId id="2147484194" r:id="rId37"/>
    <p:sldLayoutId id="2147484195" r:id="rId38"/>
    <p:sldLayoutId id="2147484196" r:id="rId39"/>
    <p:sldLayoutId id="2147484197" r:id="rId40"/>
    <p:sldLayoutId id="2147484198" r:id="rId41"/>
    <p:sldLayoutId id="2147484199" r:id="rId42"/>
    <p:sldLayoutId id="2147484200" r:id="rId43"/>
    <p:sldLayoutId id="2147484201" r:id="rId44"/>
    <p:sldLayoutId id="2147484202" r:id="rId45"/>
    <p:sldLayoutId id="2147484203" r:id="rId46"/>
    <p:sldLayoutId id="2147484204" r:id="rId47"/>
    <p:sldLayoutId id="2147484205" r:id="rId48"/>
    <p:sldLayoutId id="2147484206" r:id="rId49"/>
    <p:sldLayoutId id="2147484207" r:id="rId50"/>
    <p:sldLayoutId id="2147484208" r:id="rId51"/>
    <p:sldLayoutId id="2147484209" r:id="rId52"/>
    <p:sldLayoutId id="2147484210" r:id="rId53"/>
    <p:sldLayoutId id="214748421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hr.mcleanco.com/research/ss/optimize-the-referral-program/storyboard-optimize-the-referral-program?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33.xml"/><Relationship Id="rId1" Type="http://schemas.openxmlformats.org/officeDocument/2006/relationships/themeOverride" Target="../theme/themeOverride220.xml"/></Relationships>
</file>

<file path=ppt/slides/_rels/slide3.xml.rels><?xml version="1.0" encoding="UTF-8" standalone="yes"?>
<Relationships xmlns="http://schemas.openxmlformats.org/package/2006/relationships"><Relationship Id="rId3" Type="http://schemas.openxmlformats.org/officeDocument/2006/relationships/hyperlink" Target="http://hr.mcleanco.com/research/ss/understand-top-hr-trends-and-priorities-for-2014" TargetMode="External"/><Relationship Id="rId2" Type="http://schemas.openxmlformats.org/officeDocument/2006/relationships/slideLayout" Target="../slideLayouts/slideLayout974.xml"/><Relationship Id="rId1" Type="http://schemas.openxmlformats.org/officeDocument/2006/relationships/themeOverride" Target="../theme/themeOverride22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08.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chart" Target="../charts/chart1.xml"/><Relationship Id="rId7" Type="http://schemas.openxmlformats.org/officeDocument/2006/relationships/image" Target="../media/image21.jpeg"/><Relationship Id="rId2" Type="http://schemas.openxmlformats.org/officeDocument/2006/relationships/image" Target="../media/image17.wmf"/><Relationship Id="rId1" Type="http://schemas.openxmlformats.org/officeDocument/2006/relationships/slideLayout" Target="../slideLayouts/slideLayout70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hr.mcleanco.com/research/ss/optimize-the-referral-program/storyboard-optimize-the-referral-program?utm_source=SS_Sample&amp;utm_medium=Collateral&amp;utm_campaign=Collateral" TargetMode="External"/><Relationship Id="rId5" Type="http://schemas.openxmlformats.org/officeDocument/2006/relationships/image" Target="../media/image11.png"/><Relationship Id="rId4" Type="http://schemas.openxmlformats.org/officeDocument/2006/relationships/hyperlink" Target="https://hr.mclean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81050" y="2812383"/>
            <a:ext cx="7596188" cy="865392"/>
          </a:xfrm>
        </p:spPr>
        <p:txBody>
          <a:bodyPr anchor="b"/>
          <a:lstStyle/>
          <a:p>
            <a:pPr lvl="0"/>
            <a:r>
              <a:rPr lang="en-CA" dirty="0" smtClean="0"/>
              <a:t>Optimize the Referral Program</a:t>
            </a:r>
            <a:endParaRPr lang="en-US" dirty="0"/>
          </a:p>
        </p:txBody>
      </p:sp>
      <p:sp>
        <p:nvSpPr>
          <p:cNvPr id="5" name="Tagline"/>
          <p:cNvSpPr>
            <a:spLocks noGrp="1"/>
          </p:cNvSpPr>
          <p:nvPr>
            <p:ph type="body" sz="quarter" idx="16"/>
          </p:nvPr>
        </p:nvSpPr>
        <p:spPr>
          <a:xfrm>
            <a:off x="774700" y="3677775"/>
            <a:ext cx="7467600" cy="508000"/>
          </a:xfrm>
        </p:spPr>
        <p:txBody>
          <a:bodyPr anchor="ctr"/>
          <a:lstStyle/>
          <a:p>
            <a:r>
              <a:rPr lang="en-CA" dirty="0" smtClean="0"/>
              <a:t>Current employees hold the key to the right candidate.</a:t>
            </a:r>
            <a:endParaRPr lang="en-CA" dirty="0"/>
          </a:p>
        </p:txBody>
      </p:sp>
      <p:grpSp>
        <p:nvGrpSpPr>
          <p:cNvPr id="20" name="Group 19"/>
          <p:cNvGrpSpPr/>
          <p:nvPr/>
        </p:nvGrpSpPr>
        <p:grpSpPr>
          <a:xfrm>
            <a:off x="0" y="5373216"/>
            <a:ext cx="9144000" cy="1484784"/>
            <a:chOff x="0" y="5373216"/>
            <a:chExt cx="9144000" cy="1484784"/>
          </a:xfrm>
        </p:grpSpPr>
        <p:pic>
          <p:nvPicPr>
            <p:cNvPr id="21" name="Picture 20" descr="sample-titlebar-mcoNEW.gif"/>
            <p:cNvPicPr>
              <a:picLocks noChangeAspect="1"/>
            </p:cNvPicPr>
            <p:nvPr/>
          </p:nvPicPr>
          <p:blipFill>
            <a:blip r:embed="rId3" cstate="print"/>
            <a:srcRect l="84650" t="59830"/>
            <a:stretch>
              <a:fillRect/>
            </a:stretch>
          </p:blipFill>
          <p:spPr>
            <a:xfrm>
              <a:off x="7740352" y="6273316"/>
              <a:ext cx="1403648" cy="584684"/>
            </a:xfrm>
            <a:prstGeom prst="rect">
              <a:avLst/>
            </a:prstGeom>
          </p:spPr>
        </p:pic>
        <p:sp>
          <p:nvSpPr>
            <p:cNvPr id="22" name="Rectangle 21"/>
            <p:cNvSpPr/>
            <p:nvPr/>
          </p:nvSpPr>
          <p:spPr>
            <a:xfrm>
              <a:off x="0" y="6273316"/>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1997 - 2016 McLean &amp; Company. McLean &amp; Company is a division of Info-Tech Research Group</a:t>
              </a:r>
              <a:endParaRPr lang="en-CA" sz="800" dirty="0">
                <a:solidFill>
                  <a:srgbClr val="FFFFFF">
                    <a:lumMod val="65000"/>
                  </a:srgbClr>
                </a:solidFill>
              </a:endParaRPr>
            </a:p>
          </p:txBody>
        </p:sp>
        <p:grpSp>
          <p:nvGrpSpPr>
            <p:cNvPr id="23" name="Group 22"/>
            <p:cNvGrpSpPr/>
            <p:nvPr/>
          </p:nvGrpSpPr>
          <p:grpSpPr>
            <a:xfrm>
              <a:off x="0" y="5373216"/>
              <a:ext cx="9144000" cy="852086"/>
              <a:chOff x="8993" y="4257092"/>
              <a:chExt cx="9144000" cy="852086"/>
            </a:xfrm>
          </p:grpSpPr>
          <p:sp>
            <p:nvSpPr>
              <p:cNvPr id="24" name="Rectangle 23">
                <a:hlinkClick r:id="rId4"/>
              </p:cNvPr>
              <p:cNvSpPr/>
              <p:nvPr/>
            </p:nvSpPr>
            <p:spPr>
              <a:xfrm>
                <a:off x="8993" y="4257092"/>
                <a:ext cx="9144000" cy="852086"/>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5" name="TextBox 24"/>
              <p:cNvSpPr txBox="1"/>
              <p:nvPr/>
            </p:nvSpPr>
            <p:spPr>
              <a:xfrm>
                <a:off x="783693" y="4367712"/>
                <a:ext cx="2350391" cy="707886"/>
              </a:xfrm>
              <a:prstGeom prst="rect">
                <a:avLst/>
              </a:prstGeom>
              <a:noFill/>
            </p:spPr>
            <p:txBody>
              <a:bodyPr wrap="square" rtlCol="0">
                <a:spAutoFit/>
              </a:bodyPr>
              <a:lstStyle/>
              <a:p>
                <a:r>
                  <a:rPr lang="en-CA" sz="4000" b="1" dirty="0" smtClean="0">
                    <a:solidFill>
                      <a:srgbClr val="8FCF94"/>
                    </a:solidFill>
                  </a:rPr>
                  <a:t>SAMPL</a:t>
                </a:r>
                <a:r>
                  <a:rPr lang="en-CA" sz="4000" b="1" dirty="0">
                    <a:solidFill>
                      <a:srgbClr val="8FCF94"/>
                    </a:solidFill>
                  </a:rPr>
                  <a:t>E</a:t>
                </a:r>
              </a:p>
            </p:txBody>
          </p:sp>
          <p:sp>
            <p:nvSpPr>
              <p:cNvPr id="26" name="TextBox 25"/>
              <p:cNvSpPr txBox="1"/>
              <p:nvPr/>
            </p:nvSpPr>
            <p:spPr>
              <a:xfrm>
                <a:off x="3743400" y="4552378"/>
                <a:ext cx="3310629" cy="338554"/>
              </a:xfrm>
              <a:prstGeom prst="rect">
                <a:avLst/>
              </a:prstGeom>
              <a:noFill/>
            </p:spPr>
            <p:txBody>
              <a:bodyPr wrap="square" rtlCol="0">
                <a:spAutoFit/>
              </a:bodyPr>
              <a:lstStyle/>
              <a:p>
                <a:pPr algn="l"/>
                <a:r>
                  <a:rPr lang="en-CA" sz="1600" u="sng" dirty="0" smtClean="0">
                    <a:solidFill>
                      <a:srgbClr val="FFFFFF"/>
                    </a:solidFill>
                  </a:rPr>
                  <a:t>Learn about becoming a member</a:t>
                </a:r>
                <a:endParaRPr lang="en-CA" sz="1600" u="sng" dirty="0">
                  <a:solidFill>
                    <a:srgbClr val="FFFFFF"/>
                  </a:solidFill>
                </a:endParaRPr>
              </a:p>
            </p:txBody>
          </p:sp>
        </p:grpSp>
      </p:grpSp>
    </p:spTree>
    <p:extLst>
      <p:ext uri="{BB962C8B-B14F-4D97-AF65-F5344CB8AC3E}">
        <p14:creationId xmlns:p14="http://schemas.microsoft.com/office/powerpoint/2010/main" val="174434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A quality referral program can lead to better hiring outcomes but many programs come up short</a:t>
            </a:r>
            <a:endParaRPr lang="en-US" dirty="0"/>
          </a:p>
        </p:txBody>
      </p:sp>
      <p:sp>
        <p:nvSpPr>
          <p:cNvPr id="13" name="Text Placeholder 12"/>
          <p:cNvSpPr>
            <a:spLocks noGrp="1"/>
          </p:cNvSpPr>
          <p:nvPr>
            <p:ph type="body" sz="quarter" idx="16"/>
          </p:nvPr>
        </p:nvSpPr>
        <p:spPr>
          <a:xfrm>
            <a:off x="320039" y="2687613"/>
            <a:ext cx="4023360" cy="1677491"/>
          </a:xfrm>
        </p:spPr>
        <p:txBody>
          <a:bodyPr/>
          <a:lstStyle/>
          <a:p>
            <a:pPr marL="228600" indent="-228600">
              <a:spcBef>
                <a:spcPts val="0"/>
              </a:spcBef>
              <a:spcAft>
                <a:spcPts val="1800"/>
              </a:spcAft>
            </a:pPr>
            <a:r>
              <a:rPr lang="en-CA" dirty="0" smtClean="0"/>
              <a:t>Talent acquisition specialists and hiring managers looking to increase the effectiveness of their referral programs. </a:t>
            </a:r>
            <a:endParaRPr lang="en-CA" dirty="0"/>
          </a:p>
          <a:p>
            <a:pPr marL="228600" indent="-228600">
              <a:spcBef>
                <a:spcPts val="0"/>
              </a:spcBef>
              <a:spcAft>
                <a:spcPts val="1800"/>
              </a:spcAft>
            </a:pPr>
            <a:r>
              <a:rPr lang="en-CA" dirty="0" smtClean="0"/>
              <a:t>Recruiters who are tasked with optimizing the organization’s current referral program. </a:t>
            </a:r>
            <a:endParaRPr lang="en-CA" dirty="0"/>
          </a:p>
        </p:txBody>
      </p:sp>
      <p:sp>
        <p:nvSpPr>
          <p:cNvPr id="14" name="Text Placeholder 13"/>
          <p:cNvSpPr>
            <a:spLocks noGrp="1"/>
          </p:cNvSpPr>
          <p:nvPr>
            <p:ph type="body" sz="quarter" idx="26"/>
          </p:nvPr>
        </p:nvSpPr>
        <p:spPr>
          <a:xfrm>
            <a:off x="4782312" y="2687613"/>
            <a:ext cx="4041648" cy="2661627"/>
          </a:xfrm>
        </p:spPr>
        <p:txBody>
          <a:bodyPr/>
          <a:lstStyle/>
          <a:p>
            <a:pPr marL="228600" lvl="0" indent="-228600" eaLnBrk="0" hangingPunct="0">
              <a:spcBef>
                <a:spcPts val="0"/>
              </a:spcBef>
              <a:spcAft>
                <a:spcPts val="1800"/>
              </a:spcAft>
              <a:buClr>
                <a:srgbClr val="333333"/>
              </a:buClr>
            </a:pPr>
            <a:r>
              <a:rPr lang="en-CA" dirty="0">
                <a:solidFill>
                  <a:srgbClr val="333333"/>
                </a:solidFill>
              </a:rPr>
              <a:t>Make the case for </a:t>
            </a:r>
            <a:r>
              <a:rPr lang="en-CA" dirty="0" smtClean="0">
                <a:solidFill>
                  <a:srgbClr val="333333"/>
                </a:solidFill>
              </a:rPr>
              <a:t>optimizing your referral program.</a:t>
            </a:r>
            <a:endParaRPr lang="en-CA" dirty="0">
              <a:solidFill>
                <a:srgbClr val="333333"/>
              </a:solidFill>
            </a:endParaRPr>
          </a:p>
          <a:p>
            <a:pPr marL="228600" lvl="0" indent="-228600" eaLnBrk="0" hangingPunct="0">
              <a:spcBef>
                <a:spcPts val="0"/>
              </a:spcBef>
              <a:spcAft>
                <a:spcPts val="1800"/>
              </a:spcAft>
              <a:buClr>
                <a:srgbClr val="333333"/>
              </a:buClr>
            </a:pPr>
            <a:r>
              <a:rPr lang="en-CA" dirty="0" smtClean="0">
                <a:solidFill>
                  <a:srgbClr val="333333"/>
                </a:solidFill>
              </a:rPr>
              <a:t>Come to a go/no-go decision on whether optimization is necessary.</a:t>
            </a:r>
            <a:endParaRPr lang="en-CA" dirty="0">
              <a:solidFill>
                <a:srgbClr val="333333"/>
              </a:solidFill>
            </a:endParaRPr>
          </a:p>
          <a:p>
            <a:pPr marL="228600" lvl="0" indent="-228600" eaLnBrk="0" hangingPunct="0">
              <a:spcBef>
                <a:spcPts val="0"/>
              </a:spcBef>
              <a:spcAft>
                <a:spcPts val="1800"/>
              </a:spcAft>
              <a:buClr>
                <a:srgbClr val="333333"/>
              </a:buClr>
            </a:pPr>
            <a:r>
              <a:rPr lang="en-CA" dirty="0" smtClean="0">
                <a:solidFill>
                  <a:srgbClr val="333333"/>
                </a:solidFill>
              </a:rPr>
              <a:t>Perform benchmarking and gap analysis of the current referral program.</a:t>
            </a:r>
            <a:endParaRPr lang="en-CA" dirty="0">
              <a:solidFill>
                <a:srgbClr val="333333"/>
              </a:solidFill>
            </a:endParaRPr>
          </a:p>
          <a:p>
            <a:pPr marL="228600" lvl="0" indent="-228600" eaLnBrk="0" hangingPunct="0">
              <a:spcBef>
                <a:spcPts val="0"/>
              </a:spcBef>
              <a:spcAft>
                <a:spcPts val="1800"/>
              </a:spcAft>
              <a:buClr>
                <a:srgbClr val="333333"/>
              </a:buClr>
            </a:pPr>
            <a:r>
              <a:rPr lang="en-CA" dirty="0" smtClean="0">
                <a:solidFill>
                  <a:srgbClr val="333333"/>
                </a:solidFill>
              </a:rPr>
              <a:t>Determine optimization projects to increase the success of your referral program.</a:t>
            </a:r>
            <a:endParaRPr lang="en-CA" dirty="0">
              <a:solidFill>
                <a:srgbClr val="333333"/>
              </a:solidFill>
            </a:endParaRPr>
          </a:p>
        </p:txBody>
      </p:sp>
      <p:sp>
        <p:nvSpPr>
          <p:cNvPr id="3" name="TextBox 2"/>
          <p:cNvSpPr txBox="1"/>
          <p:nvPr/>
        </p:nvSpPr>
        <p:spPr>
          <a:xfrm>
            <a:off x="323528" y="1340768"/>
            <a:ext cx="8553556" cy="646331"/>
          </a:xfrm>
          <a:prstGeom prst="rect">
            <a:avLst/>
          </a:prstGeom>
          <a:noFill/>
        </p:spPr>
        <p:txBody>
          <a:bodyPr wrap="square" rtlCol="0">
            <a:spAutoFit/>
          </a:bodyPr>
          <a:lstStyle/>
          <a:p>
            <a:pPr fontAlgn="base">
              <a:spcBef>
                <a:spcPct val="0"/>
              </a:spcBef>
              <a:spcAft>
                <a:spcPct val="0"/>
              </a:spcAft>
            </a:pPr>
            <a:r>
              <a:rPr lang="en-CA" b="1" dirty="0" smtClean="0">
                <a:solidFill>
                  <a:srgbClr val="333333"/>
                </a:solidFill>
              </a:rPr>
              <a:t>Implement a successful employee referral program, and find the right person for the role. </a:t>
            </a:r>
            <a:endParaRPr lang="en-CA" b="1" dirty="0">
              <a:solidFill>
                <a:srgbClr val="333333"/>
              </a:solidFill>
            </a:endParaRPr>
          </a:p>
        </p:txBody>
      </p:sp>
      <p:grpSp>
        <p:nvGrpSpPr>
          <p:cNvPr id="6" name="Group 5"/>
          <p:cNvGrpSpPr/>
          <p:nvPr/>
        </p:nvGrpSpPr>
        <p:grpSpPr>
          <a:xfrm>
            <a:off x="0" y="6525344"/>
            <a:ext cx="9144000" cy="351838"/>
            <a:chOff x="0" y="6525344"/>
            <a:chExt cx="9144000" cy="351838"/>
          </a:xfrm>
        </p:grpSpPr>
        <p:sp>
          <p:nvSpPr>
            <p:cNvPr id="7" name="Rectangle 6"/>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9" name="Rectangle 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4219975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300192" y="1741708"/>
            <a:ext cx="2588237" cy="2990165"/>
          </a:xfrm>
        </p:spPr>
        <p:txBody>
          <a:bodyPr anchor="ctr"/>
          <a:lstStyle/>
          <a:p>
            <a:pPr>
              <a:spcBef>
                <a:spcPts val="0"/>
              </a:spcBef>
              <a:spcAft>
                <a:spcPts val="1200"/>
              </a:spcAft>
              <a:buSzPct val="100000"/>
            </a:pPr>
            <a:r>
              <a:rPr lang="en-CA" b="1" dirty="0" smtClean="0">
                <a:solidFill>
                  <a:srgbClr val="333333"/>
                </a:solidFill>
              </a:rPr>
              <a:t>Not knowing where to start for referral program optimization is common and is preventing companies from tapping into the potential an optimized referral program can offer. </a:t>
            </a:r>
          </a:p>
          <a:p>
            <a:pPr lvl="0"/>
            <a:r>
              <a:rPr lang="en-CA" dirty="0" smtClean="0"/>
              <a:t>Taking the time to set goals and track metrics can help to determine where the pain points are and narrow down the scope of projects to increase the effectiveness of your referral program. </a:t>
            </a:r>
            <a:endParaRPr lang="en-US" dirty="0"/>
          </a:p>
        </p:txBody>
      </p:sp>
      <p:sp>
        <p:nvSpPr>
          <p:cNvPr id="2" name="Title 1"/>
          <p:cNvSpPr>
            <a:spLocks noGrp="1"/>
          </p:cNvSpPr>
          <p:nvPr>
            <p:ph type="title"/>
          </p:nvPr>
        </p:nvSpPr>
        <p:spPr/>
        <p:txBody>
          <a:bodyPr/>
          <a:lstStyle/>
          <a:p>
            <a:r>
              <a:rPr lang="en-CA" dirty="0" smtClean="0"/>
              <a:t>Referrals are the key to hiring success and the most successful channel for hiring top talent</a:t>
            </a:r>
            <a:endParaRPr lang="en-US" dirty="0"/>
          </a:p>
        </p:txBody>
      </p:sp>
      <p:sp>
        <p:nvSpPr>
          <p:cNvPr id="3" name="Text Placeholder 2"/>
          <p:cNvSpPr>
            <a:spLocks noGrp="1"/>
          </p:cNvSpPr>
          <p:nvPr>
            <p:ph type="body" sz="quarter" idx="10"/>
          </p:nvPr>
        </p:nvSpPr>
        <p:spPr>
          <a:xfrm>
            <a:off x="247848" y="1844824"/>
            <a:ext cx="5872324" cy="1564834"/>
          </a:xfrm>
        </p:spPr>
        <p:txBody>
          <a:bodyPr/>
          <a:lstStyle/>
          <a:p>
            <a:pPr>
              <a:spcBef>
                <a:spcPts val="0"/>
              </a:spcBef>
              <a:spcAft>
                <a:spcPts val="1200"/>
              </a:spcAft>
              <a:buSzPct val="100000"/>
            </a:pPr>
            <a:r>
              <a:rPr lang="en-CA" dirty="0" smtClean="0"/>
              <a:t>The war for talent is accelerating and as recruiters continue to reach out to passive candidates, a good referral program is necessary to help get the right candidates to your organization. </a:t>
            </a:r>
            <a:endParaRPr lang="en-CA" dirty="0">
              <a:solidFill>
                <a:srgbClr val="333333"/>
              </a:solidFill>
            </a:endParaRPr>
          </a:p>
          <a:p>
            <a:pPr>
              <a:spcBef>
                <a:spcPts val="0"/>
              </a:spcBef>
              <a:spcAft>
                <a:spcPts val="600"/>
              </a:spcAft>
            </a:pPr>
            <a:r>
              <a:rPr lang="en-CA" dirty="0" smtClean="0">
                <a:solidFill>
                  <a:srgbClr val="333333"/>
                </a:solidFill>
              </a:rPr>
              <a:t>Many organizations currently have a referral program but are dissatisfied with the results. Sixty-three percent of respondents have plans to optimize their referral programs in the coming year (source: McLean &amp; Company, </a:t>
            </a:r>
            <a:r>
              <a:rPr lang="en-US" dirty="0" smtClean="0">
                <a:solidFill>
                  <a:srgbClr val="333333"/>
                </a:solidFill>
                <a:hlinkClick r:id="rId3"/>
              </a:rPr>
              <a:t>HR </a:t>
            </a:r>
            <a:r>
              <a:rPr lang="en-US" dirty="0">
                <a:solidFill>
                  <a:srgbClr val="333333"/>
                </a:solidFill>
                <a:hlinkClick r:id="rId3"/>
              </a:rPr>
              <a:t>Trends and Priorities for </a:t>
            </a:r>
            <a:r>
              <a:rPr lang="en-US" dirty="0" smtClean="0">
                <a:solidFill>
                  <a:srgbClr val="333333"/>
                </a:solidFill>
                <a:hlinkClick r:id="rId3"/>
              </a:rPr>
              <a:t>2014</a:t>
            </a:r>
            <a:r>
              <a:rPr lang="en-US" dirty="0" smtClean="0">
                <a:solidFill>
                  <a:srgbClr val="333333"/>
                </a:solidFill>
              </a:rPr>
              <a:t>).</a:t>
            </a:r>
            <a:endParaRPr lang="en-CA" dirty="0">
              <a:solidFill>
                <a:srgbClr val="333333"/>
              </a:solidFill>
            </a:endParaRPr>
          </a:p>
        </p:txBody>
      </p:sp>
      <p:sp>
        <p:nvSpPr>
          <p:cNvPr id="4" name="Text Placeholder 3"/>
          <p:cNvSpPr>
            <a:spLocks noGrp="1"/>
          </p:cNvSpPr>
          <p:nvPr>
            <p:ph type="body" sz="quarter" idx="11"/>
          </p:nvPr>
        </p:nvSpPr>
        <p:spPr>
          <a:xfrm>
            <a:off x="247848" y="3992886"/>
            <a:ext cx="5872324" cy="729844"/>
          </a:xfrm>
        </p:spPr>
        <p:txBody>
          <a:bodyPr/>
          <a:lstStyle/>
          <a:p>
            <a:pPr>
              <a:spcBef>
                <a:spcPts val="0"/>
              </a:spcBef>
              <a:spcAft>
                <a:spcPts val="600"/>
              </a:spcAft>
            </a:pPr>
            <a:r>
              <a:rPr lang="en-CA" dirty="0" smtClean="0">
                <a:solidFill>
                  <a:srgbClr val="333333"/>
                </a:solidFill>
              </a:rPr>
              <a:t>With limited time and an increase in open positions, many recruiters and talent acquisition specialists do not have the time to optimize their current program or don’t know where to start to fix the pain points. </a:t>
            </a:r>
            <a:endParaRPr lang="en-US" i="1" dirty="0" smtClean="0"/>
          </a:p>
          <a:p>
            <a:pPr marL="0" indent="0">
              <a:spcBef>
                <a:spcPts val="0"/>
              </a:spcBef>
              <a:spcAft>
                <a:spcPts val="600"/>
              </a:spcAft>
              <a:buNone/>
            </a:pPr>
            <a:endParaRPr lang="en-CA" dirty="0">
              <a:solidFill>
                <a:srgbClr val="333333"/>
              </a:solidFill>
            </a:endParaRPr>
          </a:p>
        </p:txBody>
      </p:sp>
      <p:sp>
        <p:nvSpPr>
          <p:cNvPr id="5" name="Text Placeholder 4"/>
          <p:cNvSpPr>
            <a:spLocks noGrp="1"/>
          </p:cNvSpPr>
          <p:nvPr>
            <p:ph type="body" sz="quarter" idx="12"/>
          </p:nvPr>
        </p:nvSpPr>
        <p:spPr>
          <a:xfrm>
            <a:off x="255868" y="5282682"/>
            <a:ext cx="8623607" cy="1088358"/>
          </a:xfrm>
        </p:spPr>
        <p:txBody>
          <a:bodyPr/>
          <a:lstStyle/>
          <a:p>
            <a:pPr>
              <a:spcBef>
                <a:spcPts val="0"/>
              </a:spcBef>
              <a:spcAft>
                <a:spcPts val="600"/>
              </a:spcAft>
            </a:pPr>
            <a:r>
              <a:rPr lang="en-CA" dirty="0" smtClean="0"/>
              <a:t>In order to determine pain points, the current referral program needs to be benchmarked against standards and area</a:t>
            </a:r>
            <a:r>
              <a:rPr lang="en-CA" dirty="0"/>
              <a:t>s</a:t>
            </a:r>
            <a:r>
              <a:rPr lang="en-CA" dirty="0" smtClean="0"/>
              <a:t> for improvement identified. </a:t>
            </a:r>
            <a:endParaRPr lang="en-CA" dirty="0" smtClean="0">
              <a:solidFill>
                <a:srgbClr val="333333"/>
              </a:solidFill>
            </a:endParaRPr>
          </a:p>
          <a:p>
            <a:pPr>
              <a:spcBef>
                <a:spcPts val="0"/>
              </a:spcBef>
              <a:spcAft>
                <a:spcPts val="600"/>
              </a:spcAft>
            </a:pPr>
            <a:r>
              <a:rPr lang="en-CA" dirty="0" smtClean="0">
                <a:solidFill>
                  <a:srgbClr val="333333"/>
                </a:solidFill>
              </a:rPr>
              <a:t>A thorough understanding of the program goals and benchmarks will help determine prioritized projects to increase the success of the referral program.</a:t>
            </a:r>
            <a:endParaRPr lang="en-CA" dirty="0">
              <a:solidFill>
                <a:srgbClr val="333333"/>
              </a:solidFill>
            </a:endParaRPr>
          </a:p>
        </p:txBody>
      </p:sp>
      <p:grpSp>
        <p:nvGrpSpPr>
          <p:cNvPr id="7" name="Group 6"/>
          <p:cNvGrpSpPr/>
          <p:nvPr/>
        </p:nvGrpSpPr>
        <p:grpSpPr>
          <a:xfrm>
            <a:off x="0" y="6525344"/>
            <a:ext cx="9144000" cy="351838"/>
            <a:chOff x="0" y="6525344"/>
            <a:chExt cx="9144000" cy="351838"/>
          </a:xfrm>
        </p:grpSpPr>
        <p:sp>
          <p:nvSpPr>
            <p:cNvPr id="8" name="Rectangle 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0" name="Rectangle 9"/>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748105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333333"/>
                </a:solidFill>
                <a:effectLst/>
                <a:uLnTx/>
                <a:uFillTx/>
                <a:latin typeface="Georgia"/>
                <a:ea typeface="+mj-ea"/>
                <a:cs typeface="+mj-cs"/>
              </a:rPr>
              <a:t>McLean &amp; Company offers various levels of support to best suit your needs</a:t>
            </a:r>
            <a:endParaRPr kumimoji="0" lang="en-CA" sz="2400" b="0" i="0" u="none" strike="noStrike" kern="1200" cap="none" spc="0" normalizeH="0" baseline="0" noProof="0" dirty="0">
              <a:ln>
                <a:noFill/>
              </a:ln>
              <a:solidFill>
                <a:srgbClr val="333333"/>
              </a:solidFill>
              <a:effectLst/>
              <a:uLnTx/>
              <a:uFillTx/>
              <a:latin typeface="Georgia"/>
              <a:ea typeface="+mj-ea"/>
              <a:cs typeface="+mj-cs"/>
            </a:endParaRPr>
          </a:p>
        </p:txBody>
      </p:sp>
      <p:sp>
        <p:nvSpPr>
          <p:cNvPr id="93" name="Rounded Rectangle 92"/>
          <p:cNvSpPr/>
          <p:nvPr/>
        </p:nvSpPr>
        <p:spPr>
          <a:xfrm>
            <a:off x="475146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4" name="Rounded Rectangle 93"/>
          <p:cNvSpPr/>
          <p:nvPr/>
        </p:nvSpPr>
        <p:spPr>
          <a:xfrm>
            <a:off x="36332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5" name="Rectangle 94"/>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cxnSp>
        <p:nvCxnSpPr>
          <p:cNvPr id="96" name="Straight Arrow Connector 95"/>
          <p:cNvCxnSpPr>
            <a:stCxn id="108" idx="2"/>
          </p:cNvCxnSpPr>
          <p:nvPr/>
        </p:nvCxnSpPr>
        <p:spPr>
          <a:xfrm>
            <a:off x="813382" y="2920539"/>
            <a:ext cx="7840761" cy="0"/>
          </a:xfrm>
          <a:prstGeom prst="straightConnector1">
            <a:avLst/>
          </a:prstGeom>
          <a:noFill/>
          <a:ln w="38100" cap="flat" cmpd="sng" algn="ctr">
            <a:solidFill>
              <a:srgbClr val="FFFFFF">
                <a:lumMod val="85000"/>
              </a:srgbClr>
            </a:solidFill>
            <a:prstDash val="sysDot"/>
            <a:tailEnd type="triangle" w="lg" len="med"/>
          </a:ln>
          <a:effectLst/>
        </p:spPr>
      </p:cxnSp>
      <p:grpSp>
        <p:nvGrpSpPr>
          <p:cNvPr id="97" name="Group 96"/>
          <p:cNvGrpSpPr/>
          <p:nvPr/>
        </p:nvGrpSpPr>
        <p:grpSpPr>
          <a:xfrm>
            <a:off x="6932311" y="2025295"/>
            <a:ext cx="1636677" cy="2763778"/>
            <a:chOff x="6637354" y="1574599"/>
            <a:chExt cx="1636677" cy="2763778"/>
          </a:xfrm>
        </p:grpSpPr>
        <p:sp>
          <p:nvSpPr>
            <p:cNvPr id="98" name="Oval 97"/>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9" name="TextBox 98"/>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100" name="TextBox 99"/>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102" name="Group 101"/>
          <p:cNvGrpSpPr/>
          <p:nvPr/>
        </p:nvGrpSpPr>
        <p:grpSpPr>
          <a:xfrm>
            <a:off x="2336968" y="1877373"/>
            <a:ext cx="2129440" cy="2937609"/>
            <a:chOff x="2807522" y="2074912"/>
            <a:chExt cx="2129440" cy="2937609"/>
          </a:xfrm>
        </p:grpSpPr>
        <p:sp>
          <p:nvSpPr>
            <p:cNvPr id="103" name="Oval 102"/>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04" name="TextBox 103"/>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105" name="TextBox 104"/>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107" name="Group 106"/>
          <p:cNvGrpSpPr/>
          <p:nvPr/>
        </p:nvGrpSpPr>
        <p:grpSpPr>
          <a:xfrm>
            <a:off x="369141" y="2025295"/>
            <a:ext cx="1628660" cy="2794213"/>
            <a:chOff x="1266026" y="2731218"/>
            <a:chExt cx="1628660" cy="2794213"/>
          </a:xfrm>
        </p:grpSpPr>
        <p:sp>
          <p:nvSpPr>
            <p:cNvPr id="108" name="Oval 107"/>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09" name="TextBox 108"/>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110" name="TextBox 109"/>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112" name="Group 111"/>
          <p:cNvGrpSpPr/>
          <p:nvPr/>
        </p:nvGrpSpPr>
        <p:grpSpPr>
          <a:xfrm>
            <a:off x="4957979" y="2025295"/>
            <a:ext cx="1635165" cy="2795710"/>
            <a:chOff x="4834633" y="1938352"/>
            <a:chExt cx="1635165" cy="2795710"/>
          </a:xfrm>
        </p:grpSpPr>
        <p:sp>
          <p:nvSpPr>
            <p:cNvPr id="113" name="Oval 112"/>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14" name="TextBox 113"/>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115" name="TextBox 114"/>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117" name="Rectangle 116"/>
          <p:cNvSpPr/>
          <p:nvPr/>
        </p:nvSpPr>
        <p:spPr>
          <a:xfrm>
            <a:off x="89786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grpSp>
        <p:nvGrpSpPr>
          <p:cNvPr id="28" name="Group 27"/>
          <p:cNvGrpSpPr/>
          <p:nvPr/>
        </p:nvGrpSpPr>
        <p:grpSpPr>
          <a:xfrm>
            <a:off x="0" y="6525344"/>
            <a:ext cx="9144000" cy="351838"/>
            <a:chOff x="0" y="6525344"/>
            <a:chExt cx="9144000" cy="351838"/>
          </a:xfrm>
        </p:grpSpPr>
        <p:sp>
          <p:nvSpPr>
            <p:cNvPr id="29" name="Rectangle 2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1" name="Rectangle 3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69608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flipV="1">
            <a:off x="533400" y="1828800"/>
            <a:ext cx="8285378" cy="1675219"/>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6"/>
          <p:cNvSpPr/>
          <p:nvPr/>
        </p:nvSpPr>
        <p:spPr>
          <a:xfrm flipH="1">
            <a:off x="533400" y="3920617"/>
            <a:ext cx="8285378" cy="1675219"/>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030" name="Group 1029"/>
          <p:cNvGrpSpPr/>
          <p:nvPr/>
        </p:nvGrpSpPr>
        <p:grpSpPr>
          <a:xfrm>
            <a:off x="2080748" y="1524000"/>
            <a:ext cx="5219212" cy="4960319"/>
            <a:chOff x="2080748" y="990600"/>
            <a:chExt cx="5219212" cy="5638800"/>
          </a:xfrm>
        </p:grpSpPr>
        <p:cxnSp>
          <p:nvCxnSpPr>
            <p:cNvPr id="17" name="Straight Connector 16"/>
            <p:cNvCxnSpPr/>
            <p:nvPr/>
          </p:nvCxnSpPr>
          <p:spPr>
            <a:xfrm>
              <a:off x="7299960"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0222"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20485"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80748" y="990600"/>
              <a:ext cx="0" cy="5638800"/>
            </a:xfrm>
            <a:prstGeom prst="line">
              <a:avLst/>
            </a:prstGeom>
            <a:ln w="31750" cap="rnd">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25" name="Title 1024"/>
          <p:cNvSpPr>
            <a:spLocks noGrp="1"/>
          </p:cNvSpPr>
          <p:nvPr>
            <p:ph type="title"/>
          </p:nvPr>
        </p:nvSpPr>
        <p:spPr/>
        <p:txBody>
          <a:bodyPr>
            <a:noAutofit/>
          </a:bodyPr>
          <a:lstStyle/>
          <a:p>
            <a:r>
              <a:rPr lang="en-US" sz="2400" dirty="0" smtClean="0">
                <a:solidFill>
                  <a:schemeClr val="tx1"/>
                </a:solidFill>
                <a:latin typeface="Georgia" panose="02040502050405020303" pitchFamily="18" charset="0"/>
              </a:rPr>
              <a:t>Use McLean </a:t>
            </a:r>
            <a:r>
              <a:rPr lang="en-US" dirty="0">
                <a:solidFill>
                  <a:schemeClr val="tx1"/>
                </a:solidFill>
                <a:latin typeface="Georgia" panose="02040502050405020303" pitchFamily="18" charset="0"/>
              </a:rPr>
              <a:t>&amp;</a:t>
            </a:r>
            <a:r>
              <a:rPr lang="en-US" sz="2400" dirty="0" smtClean="0">
                <a:solidFill>
                  <a:schemeClr val="tx1"/>
                </a:solidFill>
                <a:latin typeface="Georgia" panose="02040502050405020303" pitchFamily="18" charset="0"/>
              </a:rPr>
              <a:t> Company’s Referral Program Optimization Model to strengthen your talent pipeline</a:t>
            </a:r>
            <a:endParaRPr lang="en-US" sz="2400" dirty="0">
              <a:solidFill>
                <a:schemeClr val="tx1"/>
              </a:solidFill>
              <a:latin typeface="Georgia" panose="02040502050405020303" pitchFamily="18" charset="0"/>
            </a:endParaRPr>
          </a:p>
        </p:txBody>
      </p:sp>
      <p:sp>
        <p:nvSpPr>
          <p:cNvPr id="1028" name="Pentagon 1027"/>
          <p:cNvSpPr/>
          <p:nvPr/>
        </p:nvSpPr>
        <p:spPr>
          <a:xfrm>
            <a:off x="266700" y="1210799"/>
            <a:ext cx="1600200" cy="745052"/>
          </a:xfrm>
          <a:prstGeom prst="homePlate">
            <a:avLst>
              <a:gd name="adj" fmla="val 34444"/>
            </a:avLst>
          </a:prstGeom>
          <a:solidFill>
            <a:schemeClr val="accent2">
              <a:lumMod val="40000"/>
              <a:lumOff val="60000"/>
            </a:schemeClr>
          </a:solidFill>
          <a:ln w="1270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33333"/>
                </a:solidFill>
              </a:rPr>
              <a:t>Benchmark your referral program to make the case for optimization</a:t>
            </a:r>
            <a:endParaRPr lang="en-US" sz="1200" dirty="0">
              <a:solidFill>
                <a:srgbClr val="333333"/>
              </a:solidFill>
            </a:endParaRPr>
          </a:p>
        </p:txBody>
      </p:sp>
      <p:sp>
        <p:nvSpPr>
          <p:cNvPr id="40" name="Pentagon 39"/>
          <p:cNvSpPr/>
          <p:nvPr/>
        </p:nvSpPr>
        <p:spPr>
          <a:xfrm>
            <a:off x="2074164" y="1210799"/>
            <a:ext cx="1600200" cy="739034"/>
          </a:xfrm>
          <a:prstGeom prst="homePlate">
            <a:avLst>
              <a:gd name="adj" fmla="val 34444"/>
            </a:avLst>
          </a:prstGeom>
          <a:solidFill>
            <a:schemeClr val="accent2">
              <a:lumMod val="40000"/>
              <a:lumOff val="60000"/>
            </a:schemeClr>
          </a:solidFill>
          <a:ln w="1270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33333"/>
                </a:solidFill>
              </a:rPr>
              <a:t>Assess program requirements to establish next steps</a:t>
            </a:r>
            <a:endParaRPr lang="en-US" sz="1200" dirty="0">
              <a:solidFill>
                <a:srgbClr val="333333"/>
              </a:solidFill>
            </a:endParaRPr>
          </a:p>
        </p:txBody>
      </p:sp>
      <p:sp>
        <p:nvSpPr>
          <p:cNvPr id="41" name="Pentagon 40"/>
          <p:cNvSpPr/>
          <p:nvPr/>
        </p:nvSpPr>
        <p:spPr>
          <a:xfrm>
            <a:off x="3808476" y="1210799"/>
            <a:ext cx="1600200" cy="745052"/>
          </a:xfrm>
          <a:prstGeom prst="homePlate">
            <a:avLst>
              <a:gd name="adj" fmla="val 34444"/>
            </a:avLst>
          </a:prstGeom>
          <a:solidFill>
            <a:schemeClr val="accent2">
              <a:lumMod val="40000"/>
              <a:lumOff val="60000"/>
            </a:schemeClr>
          </a:solidFill>
          <a:ln w="1270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33333"/>
                </a:solidFill>
              </a:rPr>
              <a:t>Determine potential optimization projects</a:t>
            </a:r>
            <a:endParaRPr lang="en-US" sz="1200" dirty="0">
              <a:solidFill>
                <a:srgbClr val="333333"/>
              </a:solidFill>
            </a:endParaRPr>
          </a:p>
        </p:txBody>
      </p:sp>
      <p:sp>
        <p:nvSpPr>
          <p:cNvPr id="42" name="Pentagon 41"/>
          <p:cNvSpPr/>
          <p:nvPr/>
        </p:nvSpPr>
        <p:spPr>
          <a:xfrm>
            <a:off x="5543550" y="1210799"/>
            <a:ext cx="1600200" cy="747192"/>
          </a:xfrm>
          <a:prstGeom prst="homePlate">
            <a:avLst>
              <a:gd name="adj" fmla="val 34444"/>
            </a:avLst>
          </a:prstGeom>
          <a:solidFill>
            <a:schemeClr val="accent2">
              <a:lumMod val="40000"/>
              <a:lumOff val="60000"/>
            </a:schemeClr>
          </a:solidFill>
          <a:ln w="1270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33333"/>
                </a:solidFill>
              </a:rPr>
              <a:t>Assess effort and impact of candidate projects</a:t>
            </a:r>
            <a:endParaRPr lang="en-US" sz="1200" dirty="0">
              <a:solidFill>
                <a:srgbClr val="333333"/>
              </a:solidFill>
            </a:endParaRPr>
          </a:p>
        </p:txBody>
      </p:sp>
      <p:sp>
        <p:nvSpPr>
          <p:cNvPr id="43" name="Pentagon 42"/>
          <p:cNvSpPr/>
          <p:nvPr/>
        </p:nvSpPr>
        <p:spPr>
          <a:xfrm>
            <a:off x="7277100" y="1210799"/>
            <a:ext cx="1600200" cy="747192"/>
          </a:xfrm>
          <a:prstGeom prst="homePlate">
            <a:avLst>
              <a:gd name="adj" fmla="val 34444"/>
            </a:avLst>
          </a:prstGeom>
          <a:solidFill>
            <a:schemeClr val="accent2">
              <a:lumMod val="40000"/>
              <a:lumOff val="60000"/>
            </a:schemeClr>
          </a:solidFill>
          <a:ln w="1270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33333"/>
                </a:solidFill>
              </a:rPr>
              <a:t>Optimize your referral program to realize tangible business value</a:t>
            </a:r>
            <a:endParaRPr lang="en-US" sz="1200" dirty="0">
              <a:solidFill>
                <a:srgbClr val="333333"/>
              </a:solidFill>
            </a:endParaRPr>
          </a:p>
        </p:txBody>
      </p:sp>
      <p:grpSp>
        <p:nvGrpSpPr>
          <p:cNvPr id="2" name="Group 1"/>
          <p:cNvGrpSpPr/>
          <p:nvPr/>
        </p:nvGrpSpPr>
        <p:grpSpPr>
          <a:xfrm>
            <a:off x="386264" y="2147235"/>
            <a:ext cx="8300536" cy="3146656"/>
            <a:chOff x="386264" y="2147235"/>
            <a:chExt cx="8300536" cy="3146656"/>
          </a:xfrm>
        </p:grpSpPr>
        <p:sp>
          <p:nvSpPr>
            <p:cNvPr id="48" name="Oval 47"/>
            <p:cNvSpPr/>
            <p:nvPr/>
          </p:nvSpPr>
          <p:spPr>
            <a:xfrm>
              <a:off x="527001" y="2147235"/>
              <a:ext cx="403269" cy="403269"/>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Oval 48"/>
            <p:cNvSpPr/>
            <p:nvPr/>
          </p:nvSpPr>
          <p:spPr>
            <a:xfrm>
              <a:off x="1356953" y="2651043"/>
              <a:ext cx="403269" cy="403269"/>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Oval 49"/>
            <p:cNvSpPr/>
            <p:nvPr/>
          </p:nvSpPr>
          <p:spPr>
            <a:xfrm>
              <a:off x="1055710" y="3352800"/>
              <a:ext cx="403269" cy="403269"/>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Oval 50"/>
            <p:cNvSpPr/>
            <p:nvPr/>
          </p:nvSpPr>
          <p:spPr>
            <a:xfrm>
              <a:off x="1608411" y="3989791"/>
              <a:ext cx="403269" cy="403269"/>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Oval 51"/>
            <p:cNvSpPr/>
            <p:nvPr/>
          </p:nvSpPr>
          <p:spPr>
            <a:xfrm>
              <a:off x="1570280" y="3741416"/>
              <a:ext cx="187484" cy="187484"/>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Oval 52"/>
            <p:cNvSpPr/>
            <p:nvPr/>
          </p:nvSpPr>
          <p:spPr>
            <a:xfrm>
              <a:off x="1778479" y="3122892"/>
              <a:ext cx="187484" cy="187484"/>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4" name="Oval 53"/>
            <p:cNvSpPr/>
            <p:nvPr/>
          </p:nvSpPr>
          <p:spPr>
            <a:xfrm>
              <a:off x="1823319" y="4455609"/>
              <a:ext cx="187484" cy="187484"/>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Oval 57"/>
            <p:cNvSpPr/>
            <p:nvPr/>
          </p:nvSpPr>
          <p:spPr>
            <a:xfrm>
              <a:off x="2333461" y="3994092"/>
              <a:ext cx="403269" cy="403269"/>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Oval 58"/>
            <p:cNvSpPr/>
            <p:nvPr/>
          </p:nvSpPr>
          <p:spPr>
            <a:xfrm>
              <a:off x="2829789" y="3286991"/>
              <a:ext cx="403269" cy="403269"/>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0" name="Oval 59"/>
            <p:cNvSpPr/>
            <p:nvPr/>
          </p:nvSpPr>
          <p:spPr>
            <a:xfrm>
              <a:off x="2962405" y="3865863"/>
              <a:ext cx="403269" cy="403269"/>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Oval 60"/>
            <p:cNvSpPr/>
            <p:nvPr/>
          </p:nvSpPr>
          <p:spPr>
            <a:xfrm>
              <a:off x="2162307" y="2917869"/>
              <a:ext cx="403269" cy="403269"/>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1" name="Oval 70"/>
            <p:cNvSpPr/>
            <p:nvPr/>
          </p:nvSpPr>
          <p:spPr>
            <a:xfrm>
              <a:off x="2260774" y="3419184"/>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2" name="Oval 71"/>
            <p:cNvSpPr/>
            <p:nvPr/>
          </p:nvSpPr>
          <p:spPr>
            <a:xfrm>
              <a:off x="3468187" y="3276600"/>
              <a:ext cx="274321" cy="274321"/>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Oval 72"/>
            <p:cNvSpPr/>
            <p:nvPr/>
          </p:nvSpPr>
          <p:spPr>
            <a:xfrm>
              <a:off x="2226781" y="4455609"/>
              <a:ext cx="137160" cy="137160"/>
            </a:xfrm>
            <a:prstGeom prst="ellipse">
              <a:avLst/>
            </a:prstGeom>
            <a:solidFill>
              <a:schemeClr val="accent1">
                <a:lumMod val="75000"/>
              </a:schemeClr>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Oval 73"/>
            <p:cNvSpPr/>
            <p:nvPr/>
          </p:nvSpPr>
          <p:spPr>
            <a:xfrm>
              <a:off x="3579628" y="3650087"/>
              <a:ext cx="137160" cy="137160"/>
            </a:xfrm>
            <a:prstGeom prst="ellipse">
              <a:avLst/>
            </a:prstGeom>
            <a:solidFill>
              <a:schemeClr val="accent2">
                <a:lumMod val="40000"/>
                <a:lumOff val="60000"/>
              </a:schemeClr>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5" name="Oval 74"/>
            <p:cNvSpPr/>
            <p:nvPr/>
          </p:nvSpPr>
          <p:spPr>
            <a:xfrm>
              <a:off x="2680528" y="3801397"/>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Oval 75"/>
            <p:cNvSpPr/>
            <p:nvPr/>
          </p:nvSpPr>
          <p:spPr>
            <a:xfrm>
              <a:off x="3511047" y="4058566"/>
              <a:ext cx="137160" cy="137160"/>
            </a:xfrm>
            <a:prstGeom prst="ellipse">
              <a:avLst/>
            </a:prstGeom>
            <a:solidFill>
              <a:schemeClr val="accent1">
                <a:lumMod val="20000"/>
                <a:lumOff val="80000"/>
              </a:schemeClr>
            </a:solidFill>
            <a:ln w="3175">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Oval 76"/>
            <p:cNvSpPr/>
            <p:nvPr/>
          </p:nvSpPr>
          <p:spPr>
            <a:xfrm>
              <a:off x="2648649" y="2982343"/>
              <a:ext cx="137160" cy="137160"/>
            </a:xfrm>
            <a:prstGeom prst="ellipse">
              <a:avLst/>
            </a:prstGeom>
            <a:solidFill>
              <a:schemeClr val="accent2">
                <a:lumMod val="40000"/>
                <a:lumOff val="60000"/>
              </a:schemeClr>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Oval 77"/>
            <p:cNvSpPr/>
            <p:nvPr/>
          </p:nvSpPr>
          <p:spPr>
            <a:xfrm>
              <a:off x="2192194" y="3856932"/>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Oval 78"/>
            <p:cNvSpPr/>
            <p:nvPr/>
          </p:nvSpPr>
          <p:spPr>
            <a:xfrm>
              <a:off x="3224314" y="3678879"/>
              <a:ext cx="137160" cy="137160"/>
            </a:xfrm>
            <a:prstGeom prst="ellipse">
              <a:avLst/>
            </a:prstGeom>
            <a:solidFill>
              <a:schemeClr val="accent2">
                <a:lumMod val="40000"/>
                <a:lumOff val="60000"/>
              </a:schemeClr>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0" name="Oval 79"/>
            <p:cNvSpPr/>
            <p:nvPr/>
          </p:nvSpPr>
          <p:spPr>
            <a:xfrm>
              <a:off x="2611948" y="3398128"/>
              <a:ext cx="137160" cy="137160"/>
            </a:xfrm>
            <a:prstGeom prst="ellipse">
              <a:avLst/>
            </a:prstGeom>
            <a:solidFill>
              <a:schemeClr val="accent2">
                <a:lumMod val="40000"/>
                <a:lumOff val="60000"/>
              </a:schemeClr>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1" name="Oval 80"/>
            <p:cNvSpPr/>
            <p:nvPr/>
          </p:nvSpPr>
          <p:spPr>
            <a:xfrm>
              <a:off x="2831125" y="4236461"/>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2" name="Oval 81"/>
            <p:cNvSpPr/>
            <p:nvPr/>
          </p:nvSpPr>
          <p:spPr>
            <a:xfrm>
              <a:off x="3209107" y="3080154"/>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Oval 82"/>
            <p:cNvSpPr/>
            <p:nvPr/>
          </p:nvSpPr>
          <p:spPr>
            <a:xfrm>
              <a:off x="2957427" y="3054312"/>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5" name="Oval 84"/>
            <p:cNvSpPr/>
            <p:nvPr/>
          </p:nvSpPr>
          <p:spPr>
            <a:xfrm>
              <a:off x="685800" y="3727266"/>
              <a:ext cx="403269" cy="403269"/>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6" name="Oval 85"/>
            <p:cNvSpPr/>
            <p:nvPr/>
          </p:nvSpPr>
          <p:spPr>
            <a:xfrm>
              <a:off x="1717362" y="3371986"/>
              <a:ext cx="274321" cy="274321"/>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0" name="Oval 89"/>
            <p:cNvSpPr/>
            <p:nvPr/>
          </p:nvSpPr>
          <p:spPr>
            <a:xfrm>
              <a:off x="1458282" y="3175540"/>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1" name="Oval 90"/>
            <p:cNvSpPr/>
            <p:nvPr/>
          </p:nvSpPr>
          <p:spPr>
            <a:xfrm>
              <a:off x="1010893" y="2348869"/>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Oval 91"/>
            <p:cNvSpPr/>
            <p:nvPr/>
          </p:nvSpPr>
          <p:spPr>
            <a:xfrm>
              <a:off x="1131365" y="3909618"/>
              <a:ext cx="274321" cy="274321"/>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5" name="Oval 94"/>
            <p:cNvSpPr/>
            <p:nvPr/>
          </p:nvSpPr>
          <p:spPr>
            <a:xfrm>
              <a:off x="929731" y="2808099"/>
              <a:ext cx="403269" cy="403269"/>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6" name="Oval 95"/>
            <p:cNvSpPr/>
            <p:nvPr/>
          </p:nvSpPr>
          <p:spPr>
            <a:xfrm>
              <a:off x="620773" y="2628446"/>
              <a:ext cx="187484" cy="187484"/>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7" name="Oval 96"/>
            <p:cNvSpPr/>
            <p:nvPr/>
          </p:nvSpPr>
          <p:spPr>
            <a:xfrm>
              <a:off x="620773" y="2942993"/>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9" name="Oval 98"/>
            <p:cNvSpPr/>
            <p:nvPr/>
          </p:nvSpPr>
          <p:spPr>
            <a:xfrm>
              <a:off x="1854522" y="2722188"/>
              <a:ext cx="137160" cy="137160"/>
            </a:xfrm>
            <a:prstGeom prst="ellipse">
              <a:avLst/>
            </a:prstGeom>
            <a:solidFill>
              <a:schemeClr val="accent1">
                <a:lumMod val="75000"/>
              </a:schemeClr>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0" name="Oval 99"/>
            <p:cNvSpPr/>
            <p:nvPr/>
          </p:nvSpPr>
          <p:spPr>
            <a:xfrm>
              <a:off x="1211580" y="2513883"/>
              <a:ext cx="137160" cy="137160"/>
            </a:xfrm>
            <a:prstGeom prst="ellipse">
              <a:avLst/>
            </a:prstGeom>
            <a:solidFill>
              <a:schemeClr val="accent1">
                <a:lumMod val="75000"/>
              </a:schemeClr>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1" name="Oval 100"/>
            <p:cNvSpPr/>
            <p:nvPr/>
          </p:nvSpPr>
          <p:spPr>
            <a:xfrm>
              <a:off x="529589" y="3322846"/>
              <a:ext cx="274321" cy="274321"/>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2" name="Oval 101"/>
            <p:cNvSpPr/>
            <p:nvPr/>
          </p:nvSpPr>
          <p:spPr>
            <a:xfrm>
              <a:off x="792820" y="4270489"/>
              <a:ext cx="403269" cy="403269"/>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3" name="Oval 102"/>
            <p:cNvSpPr/>
            <p:nvPr/>
          </p:nvSpPr>
          <p:spPr>
            <a:xfrm>
              <a:off x="1139029" y="4800600"/>
              <a:ext cx="187484" cy="187484"/>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7" name="Oval 106"/>
            <p:cNvSpPr/>
            <p:nvPr/>
          </p:nvSpPr>
          <p:spPr>
            <a:xfrm>
              <a:off x="478295" y="4334964"/>
              <a:ext cx="137160" cy="137160"/>
            </a:xfrm>
            <a:prstGeom prst="ellipse">
              <a:avLst/>
            </a:prstGeom>
            <a:solidFill>
              <a:schemeClr val="accent2">
                <a:lumMod val="40000"/>
                <a:lumOff val="60000"/>
              </a:schemeClr>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8" name="Oval 107"/>
            <p:cNvSpPr/>
            <p:nvPr/>
          </p:nvSpPr>
          <p:spPr>
            <a:xfrm>
              <a:off x="1309693" y="4249401"/>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9" name="Oval 108"/>
            <p:cNvSpPr/>
            <p:nvPr/>
          </p:nvSpPr>
          <p:spPr>
            <a:xfrm>
              <a:off x="1432243" y="4574239"/>
              <a:ext cx="274321" cy="274321"/>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1" name="Oval 110"/>
            <p:cNvSpPr/>
            <p:nvPr/>
          </p:nvSpPr>
          <p:spPr>
            <a:xfrm>
              <a:off x="496551" y="4081648"/>
              <a:ext cx="187484" cy="187484"/>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3" name="Oval 112"/>
            <p:cNvSpPr/>
            <p:nvPr/>
          </p:nvSpPr>
          <p:spPr>
            <a:xfrm>
              <a:off x="706893" y="4800600"/>
              <a:ext cx="274321" cy="274321"/>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4" name="Oval 113"/>
            <p:cNvSpPr/>
            <p:nvPr/>
          </p:nvSpPr>
          <p:spPr>
            <a:xfrm>
              <a:off x="546875" y="5156731"/>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5" name="Oval 114"/>
            <p:cNvSpPr/>
            <p:nvPr/>
          </p:nvSpPr>
          <p:spPr>
            <a:xfrm>
              <a:off x="386264" y="4684290"/>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6" name="Oval 115"/>
            <p:cNvSpPr/>
            <p:nvPr/>
          </p:nvSpPr>
          <p:spPr>
            <a:xfrm>
              <a:off x="4759121" y="3341583"/>
              <a:ext cx="403269" cy="403269"/>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7" name="Oval 116"/>
            <p:cNvSpPr/>
            <p:nvPr/>
          </p:nvSpPr>
          <p:spPr>
            <a:xfrm>
              <a:off x="5323534" y="3398553"/>
              <a:ext cx="187484" cy="187484"/>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8" name="Oval 117"/>
            <p:cNvSpPr/>
            <p:nvPr/>
          </p:nvSpPr>
          <p:spPr>
            <a:xfrm>
              <a:off x="5223909" y="3756069"/>
              <a:ext cx="274321" cy="274321"/>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9" name="Oval 118"/>
            <p:cNvSpPr/>
            <p:nvPr/>
          </p:nvSpPr>
          <p:spPr>
            <a:xfrm>
              <a:off x="4888069" y="3794759"/>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0" name="Oval 119"/>
            <p:cNvSpPr/>
            <p:nvPr/>
          </p:nvSpPr>
          <p:spPr>
            <a:xfrm>
              <a:off x="4413738" y="3706837"/>
              <a:ext cx="403269" cy="403269"/>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1" name="Oval 120"/>
            <p:cNvSpPr/>
            <p:nvPr/>
          </p:nvSpPr>
          <p:spPr>
            <a:xfrm>
              <a:off x="4226254" y="3606112"/>
              <a:ext cx="187484" cy="187484"/>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2" name="Oval 121"/>
            <p:cNvSpPr/>
            <p:nvPr/>
          </p:nvSpPr>
          <p:spPr>
            <a:xfrm>
              <a:off x="4413738" y="3335978"/>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3" name="Oval 122"/>
            <p:cNvSpPr/>
            <p:nvPr/>
          </p:nvSpPr>
          <p:spPr>
            <a:xfrm>
              <a:off x="5196636" y="3581141"/>
              <a:ext cx="137160" cy="137160"/>
            </a:xfrm>
            <a:prstGeom prst="ellipse">
              <a:avLst/>
            </a:prstGeom>
            <a:solidFill>
              <a:schemeClr val="accent1">
                <a:lumMod val="75000"/>
              </a:schemeClr>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4" name="Oval 123"/>
            <p:cNvSpPr/>
            <p:nvPr/>
          </p:nvSpPr>
          <p:spPr>
            <a:xfrm>
              <a:off x="4050529" y="3893229"/>
              <a:ext cx="274321" cy="274321"/>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5" name="Oval 124"/>
            <p:cNvSpPr/>
            <p:nvPr/>
          </p:nvSpPr>
          <p:spPr>
            <a:xfrm>
              <a:off x="3872902" y="3590105"/>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6" name="Oval 125"/>
            <p:cNvSpPr/>
            <p:nvPr/>
          </p:nvSpPr>
          <p:spPr>
            <a:xfrm>
              <a:off x="4126167" y="3363437"/>
              <a:ext cx="187484" cy="187484"/>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7" name="Oval 126"/>
            <p:cNvSpPr/>
            <p:nvPr/>
          </p:nvSpPr>
          <p:spPr>
            <a:xfrm>
              <a:off x="3899932" y="3215962"/>
              <a:ext cx="137160" cy="137160"/>
            </a:xfrm>
            <a:prstGeom prst="ellipse">
              <a:avLst/>
            </a:prstGeom>
            <a:solidFill>
              <a:schemeClr val="accent5">
                <a:lumMod val="75000"/>
              </a:schemeClr>
            </a:solidFill>
            <a:ln w="3175">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9" name="Oval 128"/>
            <p:cNvSpPr/>
            <p:nvPr/>
          </p:nvSpPr>
          <p:spPr>
            <a:xfrm>
              <a:off x="3941482" y="3391426"/>
              <a:ext cx="137160" cy="137160"/>
            </a:xfrm>
            <a:prstGeom prst="ellipse">
              <a:avLst/>
            </a:prstGeom>
            <a:solidFill>
              <a:schemeClr val="accent1">
                <a:lumMod val="20000"/>
                <a:lumOff val="80000"/>
              </a:schemeClr>
            </a:solidFill>
            <a:ln w="3175">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0" name="Oval 129"/>
            <p:cNvSpPr/>
            <p:nvPr/>
          </p:nvSpPr>
          <p:spPr>
            <a:xfrm>
              <a:off x="6201467" y="3457386"/>
              <a:ext cx="403269" cy="403269"/>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1" name="Oval 130"/>
            <p:cNvSpPr/>
            <p:nvPr/>
          </p:nvSpPr>
          <p:spPr>
            <a:xfrm>
              <a:off x="6875089" y="3487399"/>
              <a:ext cx="187484" cy="187484"/>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2" name="Oval 131"/>
            <p:cNvSpPr/>
            <p:nvPr/>
          </p:nvSpPr>
          <p:spPr>
            <a:xfrm>
              <a:off x="6968831" y="3658745"/>
              <a:ext cx="274321" cy="274321"/>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3" name="Oval 132"/>
            <p:cNvSpPr/>
            <p:nvPr/>
          </p:nvSpPr>
          <p:spPr>
            <a:xfrm>
              <a:off x="6628182" y="3665502"/>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4" name="Oval 133"/>
            <p:cNvSpPr/>
            <p:nvPr/>
          </p:nvSpPr>
          <p:spPr>
            <a:xfrm>
              <a:off x="5897838" y="3697997"/>
              <a:ext cx="274321" cy="274321"/>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5" name="Oval 134"/>
            <p:cNvSpPr/>
            <p:nvPr/>
          </p:nvSpPr>
          <p:spPr>
            <a:xfrm>
              <a:off x="7105991" y="3494065"/>
              <a:ext cx="137160" cy="137160"/>
            </a:xfrm>
            <a:prstGeom prst="ellipse">
              <a:avLst/>
            </a:prstGeom>
            <a:solidFill>
              <a:schemeClr val="accent1">
                <a:lumMod val="75000"/>
              </a:schemeClr>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6" name="Oval 135"/>
            <p:cNvSpPr/>
            <p:nvPr/>
          </p:nvSpPr>
          <p:spPr>
            <a:xfrm>
              <a:off x="6628952" y="3482341"/>
              <a:ext cx="137160" cy="137160"/>
            </a:xfrm>
            <a:prstGeom prst="ellipse">
              <a:avLst/>
            </a:prstGeom>
            <a:solidFill>
              <a:schemeClr val="accent1">
                <a:lumMod val="20000"/>
                <a:lumOff val="80000"/>
              </a:schemeClr>
            </a:solidFill>
            <a:ln w="3175">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7" name="Oval 136"/>
            <p:cNvSpPr/>
            <p:nvPr/>
          </p:nvSpPr>
          <p:spPr>
            <a:xfrm>
              <a:off x="5990138" y="3437814"/>
              <a:ext cx="187484" cy="187484"/>
            </a:xfrm>
            <a:prstGeom prst="ellipse">
              <a:avLst/>
            </a:prstGeom>
            <a:solidFill>
              <a:schemeClr val="accent2">
                <a:lumMod val="40000"/>
                <a:lumOff val="60000"/>
              </a:schemeClr>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8" name="Oval 137"/>
            <p:cNvSpPr/>
            <p:nvPr/>
          </p:nvSpPr>
          <p:spPr>
            <a:xfrm>
              <a:off x="5623517" y="3400562"/>
              <a:ext cx="274321" cy="274321"/>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0" name="Oval 139"/>
            <p:cNvSpPr/>
            <p:nvPr/>
          </p:nvSpPr>
          <p:spPr>
            <a:xfrm>
              <a:off x="5646522" y="3784532"/>
              <a:ext cx="187484" cy="187484"/>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1" name="Oval 140"/>
            <p:cNvSpPr/>
            <p:nvPr/>
          </p:nvSpPr>
          <p:spPr>
            <a:xfrm>
              <a:off x="8356400" y="3546378"/>
              <a:ext cx="330400" cy="330400"/>
            </a:xfrm>
            <a:prstGeom prst="ellipse">
              <a:avLst/>
            </a:prstGeom>
            <a:solidFill>
              <a:schemeClr val="accent5">
                <a:lumMod val="75000"/>
              </a:schemeClr>
            </a:solidFill>
            <a:ln w="12700">
              <a:solidFill>
                <a:schemeClr val="accent3">
                  <a:lumMod val="5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2" name="Oval 141"/>
            <p:cNvSpPr/>
            <p:nvPr/>
          </p:nvSpPr>
          <p:spPr>
            <a:xfrm>
              <a:off x="7442000" y="3546378"/>
              <a:ext cx="330400" cy="330400"/>
            </a:xfrm>
            <a:prstGeom prst="ellipse">
              <a:avLst/>
            </a:prstGeom>
            <a:solidFill>
              <a:schemeClr val="accent1">
                <a:lumMod val="20000"/>
                <a:lumOff val="80000"/>
              </a:schemeClr>
            </a:solidFill>
            <a:ln w="12700">
              <a:solidFill>
                <a:schemeClr val="accent1">
                  <a:lumMod val="20000"/>
                  <a:lumOff val="80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3" name="Oval 142"/>
            <p:cNvSpPr/>
            <p:nvPr/>
          </p:nvSpPr>
          <p:spPr>
            <a:xfrm>
              <a:off x="7899200" y="3546378"/>
              <a:ext cx="330400" cy="330400"/>
            </a:xfrm>
            <a:prstGeom prst="ellipse">
              <a:avLst/>
            </a:prstGeom>
            <a:solidFill>
              <a:schemeClr val="accent1">
                <a:lumMod val="75000"/>
              </a:schemeClr>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87" name="Rectangle 86"/>
          <p:cNvSpPr/>
          <p:nvPr/>
        </p:nvSpPr>
        <p:spPr>
          <a:xfrm>
            <a:off x="248269" y="5478479"/>
            <a:ext cx="1737363" cy="1005840"/>
          </a:xfrm>
          <a:prstGeom prst="rect">
            <a:avLst/>
          </a:prstGeom>
          <a:solidFill>
            <a:schemeClr val="bg1"/>
          </a:solidFill>
          <a:ln w="12700" cap="flat" cmpd="sng" algn="ctr">
            <a:noFill/>
            <a:prstDash val="solid"/>
          </a:ln>
          <a:effectLst/>
        </p:spPr>
        <p:txBody>
          <a:bodyPr lIns="0" tIns="45720" rIns="0" bIns="0" rtlCol="0" anchor="t"/>
          <a:lstStyle/>
          <a:p>
            <a:pPr>
              <a:spcBef>
                <a:spcPts val="250"/>
              </a:spcBef>
            </a:pPr>
            <a:r>
              <a:rPr lang="en-US" sz="1200" b="1" dirty="0" smtClean="0">
                <a:solidFill>
                  <a:srgbClr val="333333"/>
                </a:solidFill>
              </a:rPr>
              <a:t>Measure:</a:t>
            </a:r>
          </a:p>
          <a:p>
            <a:pPr marL="171450" indent="-171450">
              <a:spcBef>
                <a:spcPts val="250"/>
              </a:spcBef>
              <a:buSzPct val="75000"/>
              <a:buFont typeface="Wingdings" panose="05000000000000000000" pitchFamily="2" charset="2"/>
              <a:buChar char="ü"/>
            </a:pPr>
            <a:r>
              <a:rPr lang="en-US" sz="1200" dirty="0" smtClean="0">
                <a:solidFill>
                  <a:srgbClr val="333333"/>
                </a:solidFill>
              </a:rPr>
              <a:t>Key metrics</a:t>
            </a:r>
          </a:p>
          <a:p>
            <a:pPr marL="171450" indent="-171450">
              <a:spcBef>
                <a:spcPts val="250"/>
              </a:spcBef>
              <a:buSzPct val="75000"/>
              <a:buFont typeface="Wingdings" panose="05000000000000000000" pitchFamily="2" charset="2"/>
              <a:buChar char="ü"/>
            </a:pPr>
            <a:r>
              <a:rPr lang="en-US" sz="1200" dirty="0" smtClean="0">
                <a:solidFill>
                  <a:srgbClr val="333333"/>
                </a:solidFill>
              </a:rPr>
              <a:t>Benchmark</a:t>
            </a:r>
          </a:p>
          <a:p>
            <a:pPr marL="171450" indent="-171450">
              <a:spcBef>
                <a:spcPts val="250"/>
              </a:spcBef>
              <a:buSzPct val="75000"/>
              <a:buFont typeface="Wingdings" panose="05000000000000000000" pitchFamily="2" charset="2"/>
              <a:buChar char="ü"/>
            </a:pPr>
            <a:r>
              <a:rPr lang="en-US" sz="1200" dirty="0" smtClean="0">
                <a:solidFill>
                  <a:srgbClr val="333333"/>
                </a:solidFill>
              </a:rPr>
              <a:t>Go/no-go decision</a:t>
            </a:r>
            <a:endParaRPr lang="en-US" sz="1200" dirty="0">
              <a:solidFill>
                <a:srgbClr val="333333"/>
              </a:solidFill>
            </a:endParaRPr>
          </a:p>
        </p:txBody>
      </p:sp>
      <p:sp>
        <p:nvSpPr>
          <p:cNvPr id="88" name="Rectangle 87"/>
          <p:cNvSpPr/>
          <p:nvPr/>
        </p:nvSpPr>
        <p:spPr>
          <a:xfrm>
            <a:off x="2172555" y="4928580"/>
            <a:ext cx="1544234" cy="1396020"/>
          </a:xfrm>
          <a:prstGeom prst="rect">
            <a:avLst/>
          </a:prstGeom>
          <a:noFill/>
          <a:ln w="12700" cap="flat" cmpd="sng" algn="ctr">
            <a:noFill/>
            <a:prstDash val="solid"/>
          </a:ln>
          <a:effectLst/>
        </p:spPr>
        <p:txBody>
          <a:bodyPr lIns="0" tIns="45720" rIns="0" bIns="0" rtlCol="0" anchor="t"/>
          <a:lstStyle/>
          <a:p>
            <a:pPr>
              <a:spcBef>
                <a:spcPts val="250"/>
              </a:spcBef>
              <a:defRPr/>
            </a:pPr>
            <a:r>
              <a:rPr lang="en-US" sz="1200" b="1" kern="0" dirty="0" smtClean="0">
                <a:solidFill>
                  <a:srgbClr val="333333">
                    <a:lumMod val="95000"/>
                    <a:lumOff val="5000"/>
                  </a:srgbClr>
                </a:solidFill>
              </a:rPr>
              <a:t>Review:</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Program goals</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Success metrics</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Business value</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Best practices</a:t>
            </a:r>
          </a:p>
          <a:p>
            <a:pPr marL="171450" indent="-171450">
              <a:spcBef>
                <a:spcPts val="250"/>
              </a:spcBef>
              <a:buFont typeface="Arial" panose="020B0604020202020204" pitchFamily="34" charset="0"/>
              <a:buChar char="•"/>
              <a:defRPr/>
            </a:pPr>
            <a:endParaRPr lang="en-US" sz="1200" kern="0" dirty="0" smtClean="0">
              <a:solidFill>
                <a:srgbClr val="333333">
                  <a:lumMod val="75000"/>
                  <a:lumOff val="25000"/>
                </a:srgbClr>
              </a:solidFill>
            </a:endParaRPr>
          </a:p>
          <a:p>
            <a:pPr marL="171450" indent="-171450">
              <a:spcBef>
                <a:spcPts val="250"/>
              </a:spcBef>
              <a:buFont typeface="Arial" panose="020B0604020202020204" pitchFamily="34" charset="0"/>
              <a:buChar char="•"/>
              <a:defRPr/>
            </a:pPr>
            <a:endParaRPr lang="en-US" sz="1200" kern="0" dirty="0" smtClean="0">
              <a:solidFill>
                <a:srgbClr val="333333">
                  <a:lumMod val="75000"/>
                  <a:lumOff val="25000"/>
                </a:srgbClr>
              </a:solidFill>
            </a:endParaRPr>
          </a:p>
        </p:txBody>
      </p:sp>
      <p:sp>
        <p:nvSpPr>
          <p:cNvPr id="93" name="Rectangle 92"/>
          <p:cNvSpPr/>
          <p:nvPr/>
        </p:nvSpPr>
        <p:spPr>
          <a:xfrm>
            <a:off x="5678353" y="4372664"/>
            <a:ext cx="1544234" cy="1396020"/>
          </a:xfrm>
          <a:prstGeom prst="rect">
            <a:avLst/>
          </a:prstGeom>
          <a:noFill/>
          <a:ln w="12700" cap="flat" cmpd="sng" algn="ctr">
            <a:noFill/>
            <a:prstDash val="solid"/>
          </a:ln>
          <a:effectLst/>
        </p:spPr>
        <p:txBody>
          <a:bodyPr lIns="0" tIns="45720" rIns="0" bIns="0" rtlCol="0" anchor="t"/>
          <a:lstStyle/>
          <a:p>
            <a:pPr>
              <a:spcBef>
                <a:spcPts val="250"/>
              </a:spcBef>
              <a:defRPr/>
            </a:pPr>
            <a:r>
              <a:rPr lang="en-US" sz="1200" b="1" kern="0" dirty="0" smtClean="0">
                <a:solidFill>
                  <a:srgbClr val="333333"/>
                </a:solidFill>
              </a:rPr>
              <a:t>Prioritize:</a:t>
            </a:r>
          </a:p>
          <a:p>
            <a:pPr marL="171450" indent="-171450">
              <a:spcBef>
                <a:spcPts val="250"/>
              </a:spcBef>
              <a:buFont typeface="Wingdings" panose="05000000000000000000" pitchFamily="2" charset="2"/>
              <a:buChar char="ü"/>
              <a:defRPr/>
            </a:pPr>
            <a:r>
              <a:rPr lang="en-US" sz="1200" kern="0" dirty="0" smtClean="0">
                <a:solidFill>
                  <a:srgbClr val="333333"/>
                </a:solidFill>
              </a:rPr>
              <a:t>Effort involved in different projects</a:t>
            </a:r>
          </a:p>
          <a:p>
            <a:pPr marL="171450" indent="-171450">
              <a:spcBef>
                <a:spcPts val="250"/>
              </a:spcBef>
              <a:buFont typeface="Wingdings" panose="05000000000000000000" pitchFamily="2" charset="2"/>
              <a:buChar char="ü"/>
              <a:defRPr/>
            </a:pPr>
            <a:r>
              <a:rPr lang="en-US" sz="1200" kern="0" dirty="0" smtClean="0">
                <a:solidFill>
                  <a:srgbClr val="333333"/>
                </a:solidFill>
              </a:rPr>
              <a:t>Potential impact of different projects</a:t>
            </a:r>
          </a:p>
        </p:txBody>
      </p:sp>
      <p:sp>
        <p:nvSpPr>
          <p:cNvPr id="104" name="Rectangle 103"/>
          <p:cNvSpPr/>
          <p:nvPr/>
        </p:nvSpPr>
        <p:spPr>
          <a:xfrm>
            <a:off x="4040495" y="4645353"/>
            <a:ext cx="1544234" cy="1396020"/>
          </a:xfrm>
          <a:prstGeom prst="rect">
            <a:avLst/>
          </a:prstGeom>
          <a:noFill/>
          <a:ln w="12700" cap="flat" cmpd="sng" algn="ctr">
            <a:noFill/>
            <a:prstDash val="solid"/>
          </a:ln>
          <a:effectLst/>
        </p:spPr>
        <p:txBody>
          <a:bodyPr lIns="0" tIns="45720" rIns="0" bIns="0" rtlCol="0" anchor="t"/>
          <a:lstStyle/>
          <a:p>
            <a:pPr>
              <a:spcBef>
                <a:spcPts val="250"/>
              </a:spcBef>
              <a:defRPr/>
            </a:pPr>
            <a:r>
              <a:rPr lang="en-US" sz="1200" b="1" kern="0" dirty="0" smtClean="0">
                <a:solidFill>
                  <a:srgbClr val="333333">
                    <a:lumMod val="95000"/>
                    <a:lumOff val="5000"/>
                  </a:srgbClr>
                </a:solidFill>
              </a:rPr>
              <a:t>Consider:</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Communication </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Compensation</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Mobile strategies</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Gamification ideas</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Social media</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Process</a:t>
            </a:r>
          </a:p>
          <a:p>
            <a:pPr marL="171450" indent="-171450">
              <a:spcBef>
                <a:spcPts val="250"/>
              </a:spcBef>
              <a:buSzPct val="75000"/>
              <a:buFont typeface="Wingdings" panose="05000000000000000000" pitchFamily="2" charset="2"/>
              <a:buChar char="ü"/>
              <a:defRPr/>
            </a:pPr>
            <a:r>
              <a:rPr lang="en-US" sz="1200" kern="0" dirty="0" smtClean="0">
                <a:solidFill>
                  <a:srgbClr val="333333">
                    <a:lumMod val="95000"/>
                    <a:lumOff val="5000"/>
                  </a:srgbClr>
                </a:solidFill>
              </a:rPr>
              <a:t>Metrics</a:t>
            </a:r>
          </a:p>
          <a:p>
            <a:pPr>
              <a:spcBef>
                <a:spcPts val="250"/>
              </a:spcBef>
              <a:buSzPct val="75000"/>
              <a:defRPr/>
            </a:pPr>
            <a:endParaRPr lang="en-US" sz="1200" kern="0" dirty="0" smtClean="0">
              <a:solidFill>
                <a:srgbClr val="333333">
                  <a:lumMod val="95000"/>
                  <a:lumOff val="5000"/>
                </a:srgbClr>
              </a:solidFill>
            </a:endParaRPr>
          </a:p>
          <a:p>
            <a:pPr marL="171450" indent="-171450">
              <a:spcBef>
                <a:spcPts val="250"/>
              </a:spcBef>
              <a:buSzPct val="75000"/>
              <a:buFont typeface="Wingdings" panose="05000000000000000000" pitchFamily="2" charset="2"/>
              <a:buChar char="ü"/>
              <a:defRPr/>
            </a:pPr>
            <a:endParaRPr lang="en-US" sz="1200" kern="0" dirty="0" smtClean="0">
              <a:solidFill>
                <a:srgbClr val="333333">
                  <a:lumMod val="95000"/>
                  <a:lumOff val="5000"/>
                </a:srgbClr>
              </a:solidFill>
            </a:endParaRPr>
          </a:p>
          <a:p>
            <a:pPr marL="171450" indent="-171450">
              <a:spcBef>
                <a:spcPts val="250"/>
              </a:spcBef>
              <a:buFont typeface="Arial" panose="020B0604020202020204" pitchFamily="34" charset="0"/>
              <a:buChar char="•"/>
              <a:defRPr/>
            </a:pPr>
            <a:endParaRPr lang="en-US" sz="1200" kern="0" dirty="0" smtClean="0">
              <a:solidFill>
                <a:srgbClr val="333333">
                  <a:lumMod val="75000"/>
                  <a:lumOff val="25000"/>
                </a:srgbClr>
              </a:solidFill>
            </a:endParaRPr>
          </a:p>
          <a:p>
            <a:pPr marL="171450" indent="-171450">
              <a:spcBef>
                <a:spcPts val="250"/>
              </a:spcBef>
              <a:buFont typeface="Arial" panose="020B0604020202020204" pitchFamily="34" charset="0"/>
              <a:buChar char="•"/>
              <a:defRPr/>
            </a:pPr>
            <a:endParaRPr lang="en-US" sz="1200" kern="0" dirty="0" smtClean="0">
              <a:solidFill>
                <a:srgbClr val="333333">
                  <a:lumMod val="75000"/>
                  <a:lumOff val="25000"/>
                </a:srgbClr>
              </a:solidFill>
            </a:endParaRPr>
          </a:p>
        </p:txBody>
      </p:sp>
      <p:sp>
        <p:nvSpPr>
          <p:cNvPr id="105" name="Rectangle 104"/>
          <p:cNvSpPr/>
          <p:nvPr/>
        </p:nvSpPr>
        <p:spPr>
          <a:xfrm>
            <a:off x="7421880" y="4130535"/>
            <a:ext cx="1595593" cy="1396020"/>
          </a:xfrm>
          <a:prstGeom prst="rect">
            <a:avLst/>
          </a:prstGeom>
          <a:noFill/>
          <a:ln w="12700" cap="flat" cmpd="sng" algn="ctr">
            <a:noFill/>
            <a:prstDash val="solid"/>
          </a:ln>
          <a:effectLst/>
        </p:spPr>
        <p:txBody>
          <a:bodyPr lIns="0" tIns="45720" rIns="0" bIns="0" rtlCol="0" anchor="t"/>
          <a:lstStyle/>
          <a:p>
            <a:pPr>
              <a:spcBef>
                <a:spcPts val="250"/>
              </a:spcBef>
              <a:defRPr/>
            </a:pPr>
            <a:r>
              <a:rPr lang="en-US" sz="1200" b="1" kern="0" dirty="0" smtClean="0">
                <a:solidFill>
                  <a:srgbClr val="333333"/>
                </a:solidFill>
              </a:rPr>
              <a:t>Realize:</a:t>
            </a:r>
          </a:p>
          <a:p>
            <a:pPr marL="171450" indent="-171450">
              <a:spcBef>
                <a:spcPts val="250"/>
              </a:spcBef>
              <a:buSzPct val="75000"/>
              <a:buFont typeface="Wingdings" panose="05000000000000000000" pitchFamily="2" charset="2"/>
              <a:buChar char="ü"/>
              <a:defRPr/>
            </a:pPr>
            <a:r>
              <a:rPr lang="en-US" sz="1200" kern="0" dirty="0" smtClean="0">
                <a:solidFill>
                  <a:srgbClr val="333333"/>
                </a:solidFill>
              </a:rPr>
              <a:t>Stronger pipeline</a:t>
            </a:r>
          </a:p>
          <a:p>
            <a:pPr marL="171450" indent="-171450">
              <a:spcBef>
                <a:spcPts val="250"/>
              </a:spcBef>
              <a:buSzPct val="75000"/>
              <a:buFont typeface="Wingdings" panose="05000000000000000000" pitchFamily="2" charset="2"/>
              <a:buChar char="ü"/>
              <a:defRPr/>
            </a:pPr>
            <a:r>
              <a:rPr lang="en-US" sz="1200" kern="0" dirty="0" smtClean="0">
                <a:solidFill>
                  <a:srgbClr val="333333"/>
                </a:solidFill>
              </a:rPr>
              <a:t>More reliable referrals</a:t>
            </a:r>
          </a:p>
          <a:p>
            <a:pPr marL="171450" indent="-171450">
              <a:spcBef>
                <a:spcPts val="250"/>
              </a:spcBef>
              <a:buSzPct val="75000"/>
              <a:buFont typeface="Wingdings" panose="05000000000000000000" pitchFamily="2" charset="2"/>
              <a:buChar char="ü"/>
              <a:defRPr/>
            </a:pPr>
            <a:r>
              <a:rPr lang="en-US" sz="1200" kern="0" dirty="0" smtClean="0">
                <a:solidFill>
                  <a:srgbClr val="333333"/>
                </a:solidFill>
              </a:rPr>
              <a:t>Shorter time to hire</a:t>
            </a:r>
          </a:p>
          <a:p>
            <a:pPr marL="171450" indent="-171450">
              <a:spcBef>
                <a:spcPts val="250"/>
              </a:spcBef>
              <a:buSzPct val="75000"/>
              <a:buFont typeface="Wingdings" panose="05000000000000000000" pitchFamily="2" charset="2"/>
              <a:buChar char="ü"/>
              <a:defRPr/>
            </a:pPr>
            <a:r>
              <a:rPr lang="en-US" sz="1200" kern="0" dirty="0" smtClean="0">
                <a:solidFill>
                  <a:srgbClr val="333333"/>
                </a:solidFill>
              </a:rPr>
              <a:t>Less turnover</a:t>
            </a:r>
          </a:p>
          <a:p>
            <a:pPr marL="171450" indent="-171450">
              <a:spcBef>
                <a:spcPts val="250"/>
              </a:spcBef>
              <a:buFont typeface="Wingdings" panose="05000000000000000000" pitchFamily="2" charset="2"/>
              <a:buChar char="ü"/>
              <a:defRPr/>
            </a:pPr>
            <a:endParaRPr lang="en-US" sz="1200" kern="0" dirty="0" smtClean="0">
              <a:solidFill>
                <a:srgbClr val="333333"/>
              </a:solidFill>
            </a:endParaRPr>
          </a:p>
          <a:p>
            <a:pPr marL="171450" indent="-171450">
              <a:spcBef>
                <a:spcPts val="250"/>
              </a:spcBef>
              <a:buFont typeface="Wingdings" panose="05000000000000000000" pitchFamily="2" charset="2"/>
              <a:buChar char="ü"/>
              <a:defRPr/>
            </a:pPr>
            <a:endParaRPr lang="en-US" sz="1200" kern="0" dirty="0" smtClean="0">
              <a:solidFill>
                <a:srgbClr val="333333"/>
              </a:solidFill>
            </a:endParaRPr>
          </a:p>
        </p:txBody>
      </p:sp>
      <p:grpSp>
        <p:nvGrpSpPr>
          <p:cNvPr id="94" name="Group 93"/>
          <p:cNvGrpSpPr/>
          <p:nvPr/>
        </p:nvGrpSpPr>
        <p:grpSpPr>
          <a:xfrm>
            <a:off x="0" y="6525344"/>
            <a:ext cx="9144000" cy="351838"/>
            <a:chOff x="0" y="6525344"/>
            <a:chExt cx="9144000" cy="351838"/>
          </a:xfrm>
        </p:grpSpPr>
        <p:sp>
          <p:nvSpPr>
            <p:cNvPr id="98" name="Rectangle 97"/>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06" name="Picture 10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0" name="Rectangle 109"/>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199076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p:cNvSpPr txBox="1">
            <a:spLocks/>
          </p:cNvSpPr>
          <p:nvPr/>
        </p:nvSpPr>
        <p:spPr>
          <a:xfrm>
            <a:off x="5308374" y="2132855"/>
            <a:ext cx="3292493" cy="1336239"/>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accent1"/>
                </a:solidFill>
              </a:rPr>
              <a:t>Sample Slides</a:t>
            </a:r>
            <a:endParaRPr lang="en-US" sz="4400" dirty="0">
              <a:solidFill>
                <a:schemeClr val="accent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 y="-24276"/>
            <a:ext cx="4847956" cy="6548400"/>
          </a:xfrm>
          <a:prstGeom prst="rect">
            <a:avLst/>
          </a:prstGeom>
        </p:spPr>
      </p:pic>
      <p:grpSp>
        <p:nvGrpSpPr>
          <p:cNvPr id="4" name="Group 3"/>
          <p:cNvGrpSpPr/>
          <p:nvPr/>
        </p:nvGrpSpPr>
        <p:grpSpPr>
          <a:xfrm>
            <a:off x="0" y="6525344"/>
            <a:ext cx="9144000" cy="351838"/>
            <a:chOff x="0" y="6525344"/>
            <a:chExt cx="9144000" cy="351838"/>
          </a:xfrm>
        </p:grpSpPr>
        <p:sp>
          <p:nvSpPr>
            <p:cNvPr id="5" name="Rectangle 4"/>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7" name="Rectangle 6"/>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45271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73% of organizations are dissatisfied with their current</a:t>
            </a:r>
            <a:br>
              <a:rPr lang="en-CA" dirty="0" smtClean="0"/>
            </a:br>
            <a:r>
              <a:rPr lang="en-CA" dirty="0" smtClean="0"/>
              <a:t>referral program</a:t>
            </a:r>
            <a:endParaRPr lang="en-US" dirty="0"/>
          </a:p>
        </p:txBody>
      </p:sp>
      <p:sp>
        <p:nvSpPr>
          <p:cNvPr id="5" name="Text Placeholder 3"/>
          <p:cNvSpPr txBox="1">
            <a:spLocks/>
          </p:cNvSpPr>
          <p:nvPr/>
        </p:nvSpPr>
        <p:spPr bwMode="auto">
          <a:xfrm>
            <a:off x="3464872" y="1230290"/>
            <a:ext cx="5421422" cy="3523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333333"/>
              </a:buClr>
            </a:pPr>
            <a:r>
              <a:rPr lang="en-CA" dirty="0" smtClean="0">
                <a:solidFill>
                  <a:srgbClr val="333333"/>
                </a:solidFill>
              </a:rPr>
              <a:t>For </a:t>
            </a:r>
            <a:r>
              <a:rPr lang="en-CA" dirty="0">
                <a:solidFill>
                  <a:srgbClr val="333333"/>
                </a:solidFill>
              </a:rPr>
              <a:t>many organizations, recruiting </a:t>
            </a:r>
            <a:r>
              <a:rPr lang="en-CA" b="1" dirty="0">
                <a:solidFill>
                  <a:srgbClr val="D17D08"/>
                </a:solidFill>
              </a:rPr>
              <a:t>top talent</a:t>
            </a:r>
            <a:r>
              <a:rPr lang="en-CA" dirty="0">
                <a:solidFill>
                  <a:srgbClr val="333333"/>
                </a:solidFill>
              </a:rPr>
              <a:t> is one of their most pressing </a:t>
            </a:r>
            <a:r>
              <a:rPr lang="en-CA" dirty="0" smtClean="0">
                <a:solidFill>
                  <a:srgbClr val="333333"/>
                </a:solidFill>
              </a:rPr>
              <a:t>problems and a referral program can help or hinder this initiative.</a:t>
            </a:r>
            <a:endParaRPr lang="en-US" dirty="0">
              <a:solidFill>
                <a:srgbClr val="333333"/>
              </a:solidFill>
            </a:endParaRPr>
          </a:p>
          <a:p>
            <a:pPr marL="512762" lvl="3">
              <a:spcBef>
                <a:spcPts val="300"/>
              </a:spcBef>
              <a:spcAft>
                <a:spcPts val="300"/>
              </a:spcAft>
              <a:buClr>
                <a:srgbClr val="333333"/>
              </a:buClr>
              <a:buFont typeface="Courier New" panose="02070309020205020404" pitchFamily="49" charset="0"/>
              <a:buChar char="o"/>
            </a:pPr>
            <a:r>
              <a:rPr lang="en-CA" b="1" dirty="0" smtClean="0">
                <a:solidFill>
                  <a:srgbClr val="D17D08"/>
                </a:solidFill>
              </a:rPr>
              <a:t>41% </a:t>
            </a:r>
            <a:r>
              <a:rPr lang="en-CA" dirty="0" smtClean="0">
                <a:solidFill>
                  <a:srgbClr val="333333"/>
                </a:solidFill>
              </a:rPr>
              <a:t>of respondents have</a:t>
            </a:r>
            <a:r>
              <a:rPr lang="en-CA" b="1" dirty="0" smtClean="0">
                <a:solidFill>
                  <a:srgbClr val="D17D08"/>
                </a:solidFill>
              </a:rPr>
              <a:t> plans to optimize </a:t>
            </a:r>
            <a:r>
              <a:rPr lang="en-CA" dirty="0" smtClean="0">
                <a:solidFill>
                  <a:srgbClr val="333333"/>
                </a:solidFill>
              </a:rPr>
              <a:t>their referral program (McLean &amp; Company).</a:t>
            </a:r>
            <a:endParaRPr lang="en-US" dirty="0">
              <a:solidFill>
                <a:srgbClr val="333333"/>
              </a:solidFill>
            </a:endParaRPr>
          </a:p>
          <a:p>
            <a:pPr>
              <a:spcBef>
                <a:spcPts val="300"/>
              </a:spcBef>
              <a:spcAft>
                <a:spcPts val="300"/>
              </a:spcAft>
              <a:buClr>
                <a:srgbClr val="333333"/>
              </a:buClr>
            </a:pPr>
            <a:r>
              <a:rPr lang="en-CA" dirty="0" smtClean="0">
                <a:solidFill>
                  <a:srgbClr val="333333"/>
                </a:solidFill>
              </a:rPr>
              <a:t>With </a:t>
            </a:r>
            <a:r>
              <a:rPr lang="en-CA" b="1" dirty="0" smtClean="0">
                <a:solidFill>
                  <a:srgbClr val="D17D08"/>
                </a:solidFill>
              </a:rPr>
              <a:t>73% of respondents dissatisfied</a:t>
            </a:r>
            <a:r>
              <a:rPr lang="en-CA" b="1" dirty="0" smtClean="0">
                <a:solidFill>
                  <a:srgbClr val="333333"/>
                </a:solidFill>
              </a:rPr>
              <a:t> </a:t>
            </a:r>
            <a:r>
              <a:rPr lang="en-CA" dirty="0" smtClean="0">
                <a:solidFill>
                  <a:srgbClr val="333333"/>
                </a:solidFill>
              </a:rPr>
              <a:t>with their referral program, many of the organizations that McLean &amp; Company polled have room to realize valuable benefits and leverage greater potential of their current employee network</a:t>
            </a:r>
            <a:r>
              <a:rPr lang="en-CA" dirty="0">
                <a:solidFill>
                  <a:srgbClr val="333333"/>
                </a:solidFill>
              </a:rPr>
              <a:t> </a:t>
            </a:r>
            <a:r>
              <a:rPr lang="en-CA" dirty="0" smtClean="0">
                <a:solidFill>
                  <a:srgbClr val="333333"/>
                </a:solidFill>
              </a:rPr>
              <a:t>(McLean &amp; Company).</a:t>
            </a:r>
          </a:p>
          <a:p>
            <a:pPr>
              <a:spcBef>
                <a:spcPts val="300"/>
              </a:spcBef>
              <a:spcAft>
                <a:spcPts val="300"/>
              </a:spcAft>
              <a:buClr>
                <a:srgbClr val="333333"/>
              </a:buClr>
            </a:pPr>
            <a:r>
              <a:rPr lang="en-CA" dirty="0" smtClean="0">
                <a:solidFill>
                  <a:srgbClr val="333333"/>
                </a:solidFill>
              </a:rPr>
              <a:t>From speaking to organizations with referral programs, McLean &amp; Company learned that many implemented a program to realize better recruiting results but failed to measure the success or failure of the program and diagnose why it was not meeting their needs. Of the 60 respondents McLean &amp; Company spoke with,</a:t>
            </a:r>
            <a:r>
              <a:rPr lang="en-CA" b="1" dirty="0" smtClean="0">
                <a:solidFill>
                  <a:srgbClr val="D17D08"/>
                </a:solidFill>
              </a:rPr>
              <a:t> 0% had tracking metrics in place to show success or failure.</a:t>
            </a:r>
          </a:p>
          <a:p>
            <a:pPr>
              <a:spcBef>
                <a:spcPts val="300"/>
              </a:spcBef>
              <a:spcAft>
                <a:spcPts val="300"/>
              </a:spcAft>
              <a:buClr>
                <a:srgbClr val="333333"/>
              </a:buClr>
            </a:pPr>
            <a:r>
              <a:rPr lang="en-CA" dirty="0" smtClean="0">
                <a:solidFill>
                  <a:srgbClr val="333333"/>
                </a:solidFill>
              </a:rPr>
              <a:t>Organizations that </a:t>
            </a:r>
            <a:r>
              <a:rPr lang="en-CA" b="1" dirty="0" smtClean="0">
                <a:solidFill>
                  <a:srgbClr val="D17D08"/>
                </a:solidFill>
              </a:rPr>
              <a:t>excelled at referrals performed 3.5 times better in revenue growth, and 2.0 times better in profit margins</a:t>
            </a:r>
            <a:r>
              <a:rPr lang="en-CA" dirty="0" smtClean="0">
                <a:solidFill>
                  <a:srgbClr val="333333"/>
                </a:solidFill>
              </a:rPr>
              <a:t> compared to firms that were proficient (</a:t>
            </a:r>
            <a:r>
              <a:rPr lang="en-CA" sz="900" i="1" dirty="0" smtClean="0">
                <a:solidFill>
                  <a:srgbClr val="333333"/>
                </a:solidFill>
              </a:rPr>
              <a:t>Source: BCG-From Realizing the capability to profitability).</a:t>
            </a:r>
            <a:endParaRPr lang="en-CA" sz="900" b="1" i="1" dirty="0" smtClean="0">
              <a:solidFill>
                <a:srgbClr val="D17D08"/>
              </a:solidFill>
            </a:endParaRPr>
          </a:p>
          <a:p>
            <a:pPr marL="0" indent="0">
              <a:spcAft>
                <a:spcPts val="500"/>
              </a:spcAft>
              <a:buClr>
                <a:srgbClr val="333333"/>
              </a:buClr>
              <a:buFont typeface="Arial" pitchFamily="34" charset="0"/>
              <a:buNone/>
            </a:pPr>
            <a:endParaRPr lang="en-US" b="1" dirty="0">
              <a:solidFill>
                <a:srgbClr val="D17D08"/>
              </a:solidFill>
            </a:endParaRPr>
          </a:p>
        </p:txBody>
      </p:sp>
      <p:sp>
        <p:nvSpPr>
          <p:cNvPr id="6" name="Rounded Rectangle 5"/>
          <p:cNvSpPr/>
          <p:nvPr/>
        </p:nvSpPr>
        <p:spPr>
          <a:xfrm>
            <a:off x="3535884" y="4818225"/>
            <a:ext cx="5349414" cy="371475"/>
          </a:xfrm>
          <a:prstGeom prst="roundRect">
            <a:avLst>
              <a:gd name="adj" fmla="val 15072"/>
            </a:avLst>
          </a:prstGeom>
          <a:solidFill>
            <a:schemeClr val="accent2">
              <a:lumMod val="40000"/>
              <a:lumOff val="60000"/>
            </a:schemeClr>
          </a:solidFill>
          <a:ln w="12700">
            <a:noFill/>
          </a:ln>
          <a:effectLst>
            <a:innerShdw blurRad="114300">
              <a:prstClr val="black"/>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333333"/>
                </a:solidFill>
              </a:rPr>
              <a:t>How McLean &amp; Company can help</a:t>
            </a:r>
            <a:endParaRPr lang="en-CA" sz="1400" b="1" dirty="0">
              <a:solidFill>
                <a:srgbClr val="333333"/>
              </a:solidFill>
            </a:endParaRPr>
          </a:p>
        </p:txBody>
      </p:sp>
      <p:sp>
        <p:nvSpPr>
          <p:cNvPr id="7" name="Text Placeholder 3"/>
          <p:cNvSpPr txBox="1">
            <a:spLocks/>
          </p:cNvSpPr>
          <p:nvPr/>
        </p:nvSpPr>
        <p:spPr bwMode="auto">
          <a:xfrm>
            <a:off x="3455876" y="5098018"/>
            <a:ext cx="5349416" cy="14532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Clr>
                <a:srgbClr val="333333"/>
              </a:buClr>
            </a:pPr>
            <a:r>
              <a:rPr lang="en-CA" dirty="0" smtClean="0">
                <a:solidFill>
                  <a:srgbClr val="333333"/>
                </a:solidFill>
              </a:rPr>
              <a:t>Perform a gap analysis comparing success metrics with the goals for the referral program to determine areas of opportunity for improvement for your program.</a:t>
            </a:r>
          </a:p>
          <a:p>
            <a:pPr>
              <a:spcBef>
                <a:spcPts val="300"/>
              </a:spcBef>
              <a:buClr>
                <a:srgbClr val="333333"/>
              </a:buClr>
            </a:pPr>
            <a:r>
              <a:rPr lang="en-CA" b="1" dirty="0" smtClean="0">
                <a:solidFill>
                  <a:srgbClr val="333333"/>
                </a:solidFill>
              </a:rPr>
              <a:t>Follow the steps in this blueprint to benchmark your current process, identify gaps based on your organization’s goals, and prioritize projects to rectify weaknesses</a:t>
            </a:r>
            <a:r>
              <a:rPr lang="en-CA" b="1" dirty="0">
                <a:solidFill>
                  <a:srgbClr val="333333"/>
                </a:solidFill>
              </a:rPr>
              <a:t>.</a:t>
            </a:r>
            <a:endParaRPr lang="en-CA" sz="1100" dirty="0" smtClean="0">
              <a:solidFill>
                <a:srgbClr val="333333"/>
              </a:solidFill>
            </a:endParaRPr>
          </a:p>
        </p:txBody>
      </p:sp>
      <p:grpSp>
        <p:nvGrpSpPr>
          <p:cNvPr id="2" name="Group 1"/>
          <p:cNvGrpSpPr/>
          <p:nvPr/>
        </p:nvGrpSpPr>
        <p:grpSpPr>
          <a:xfrm>
            <a:off x="148008" y="2027656"/>
            <a:ext cx="3318355" cy="3312451"/>
            <a:chOff x="148008" y="2027656"/>
            <a:chExt cx="3318355" cy="3312451"/>
          </a:xfrm>
        </p:grpSpPr>
        <p:cxnSp>
          <p:nvCxnSpPr>
            <p:cNvPr id="23" name="Straight Connector 22"/>
            <p:cNvCxnSpPr/>
            <p:nvPr/>
          </p:nvCxnSpPr>
          <p:spPr>
            <a:xfrm flipV="1">
              <a:off x="978194" y="3201024"/>
              <a:ext cx="2095351" cy="1573629"/>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p:nvPr/>
          </p:nvCxnSpPr>
          <p:spPr>
            <a:xfrm rot="120000">
              <a:off x="559828" y="3113477"/>
              <a:ext cx="2522490" cy="55284"/>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p:nvPr/>
          </p:nvCxnSpPr>
          <p:spPr>
            <a:xfrm>
              <a:off x="610462" y="3096202"/>
              <a:ext cx="2198993" cy="1721762"/>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p:cNvCxnSpPr/>
            <p:nvPr/>
          </p:nvCxnSpPr>
          <p:spPr>
            <a:xfrm>
              <a:off x="1955744" y="2652326"/>
              <a:ext cx="818458" cy="2143983"/>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p:cNvCxnSpPr/>
            <p:nvPr/>
          </p:nvCxnSpPr>
          <p:spPr>
            <a:xfrm>
              <a:off x="1881486" y="2394370"/>
              <a:ext cx="1160074" cy="765635"/>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p:cNvCxnSpPr/>
            <p:nvPr/>
          </p:nvCxnSpPr>
          <p:spPr>
            <a:xfrm flipH="1">
              <a:off x="573907" y="2446757"/>
              <a:ext cx="1149990" cy="667675"/>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p:cNvCxnSpPr/>
            <p:nvPr/>
          </p:nvCxnSpPr>
          <p:spPr>
            <a:xfrm flipH="1">
              <a:off x="984582" y="2466716"/>
              <a:ext cx="860693" cy="2307937"/>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rot="120000" flipH="1" flipV="1">
              <a:off x="699925" y="4803943"/>
              <a:ext cx="2500555" cy="48668"/>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608741" y="3124058"/>
              <a:ext cx="182194" cy="1511590"/>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flipH="1">
              <a:off x="2810206" y="3119500"/>
              <a:ext cx="276217" cy="1676167"/>
            </a:xfrm>
            <a:prstGeom prst="line">
              <a:avLst/>
            </a:prstGeom>
            <a:gradFill>
              <a:gsLst>
                <a:gs pos="0">
                  <a:srgbClr val="FA9706"/>
                </a:gs>
                <a:gs pos="100000">
                  <a:srgbClr val="FFC000"/>
                </a:gs>
              </a:gsLst>
              <a:lin ang="10800000" scaled="0"/>
            </a:gradFill>
            <a:ln w="69850">
              <a:gradFill flip="none" rotWithShape="1">
                <a:gsLst>
                  <a:gs pos="58000">
                    <a:schemeClr val="bg1">
                      <a:lumMod val="95000"/>
                    </a:schemeClr>
                  </a:gs>
                  <a:gs pos="0">
                    <a:schemeClr val="bg1">
                      <a:lumMod val="75000"/>
                    </a:schemeClr>
                  </a:gs>
                  <a:gs pos="100000">
                    <a:schemeClr val="bg1">
                      <a:lumMod val="75000"/>
                    </a:schemeClr>
                  </a:gs>
                </a:gsLst>
                <a:lin ang="8100000" scaled="1"/>
                <a:tileRect/>
              </a:gradFill>
            </a:ln>
            <a:effectLst/>
            <a:scene3d>
              <a:camera prst="perspectiveAbove" fov="2400000">
                <a:rot lat="21594000" lon="21594000" rev="180000"/>
              </a:camera>
              <a:lightRig rig="threePt" dir="t"/>
            </a:scene3d>
            <a:sp3d extrusionH="323850" prstMaterial="matte">
              <a:bevelT w="88900" prst="slope"/>
            </a:sp3d>
          </p:spPr>
          <p:style>
            <a:lnRef idx="2">
              <a:schemeClr val="accent1">
                <a:shade val="50000"/>
              </a:schemeClr>
            </a:lnRef>
            <a:fillRef idx="1">
              <a:schemeClr val="accent1"/>
            </a:fillRef>
            <a:effectRef idx="0">
              <a:schemeClr val="accent1"/>
            </a:effectRef>
            <a:fontRef idx="minor">
              <a:schemeClr val="lt1"/>
            </a:fontRef>
          </p:style>
        </p:cxnSp>
        <p:sp>
          <p:nvSpPr>
            <p:cNvPr id="35" name="Freeform 34"/>
            <p:cNvSpPr/>
            <p:nvPr/>
          </p:nvSpPr>
          <p:spPr>
            <a:xfrm>
              <a:off x="1213922" y="3208393"/>
              <a:ext cx="1208182" cy="1201679"/>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solidFill>
              <a:schemeClr val="accent5">
                <a:lumMod val="75000"/>
              </a:schemeClr>
            </a:solidFill>
            <a:ln w="50800">
              <a:gradFill flip="none" rotWithShape="1">
                <a:gsLst>
                  <a:gs pos="30000">
                    <a:schemeClr val="bg1">
                      <a:lumMod val="75000"/>
                    </a:schemeClr>
                  </a:gs>
                  <a:gs pos="0">
                    <a:schemeClr val="bg1">
                      <a:lumMod val="95000"/>
                    </a:schemeClr>
                  </a:gs>
                  <a:gs pos="63000">
                    <a:schemeClr val="bg1">
                      <a:lumMod val="95000"/>
                    </a:schemeClr>
                  </a:gs>
                  <a:gs pos="100000">
                    <a:schemeClr val="bg1">
                      <a:lumMod val="75000"/>
                    </a:schemeClr>
                  </a:gs>
                </a:gsLst>
                <a:lin ang="0" scaled="1"/>
                <a:tileRect/>
              </a:gradFill>
            </a:ln>
            <a:effectLst>
              <a:outerShdw blurRad="50800" dist="38100" dir="5400000" algn="t" rotWithShape="0">
                <a:prstClr val="black">
                  <a:alpha val="40000"/>
                </a:prstClr>
              </a:outerShdw>
            </a:effectLst>
            <a:scene3d>
              <a:camera prst="perspectiveAbove" fov="2400000">
                <a:rot lat="21594000" lon="21594000" rev="180000"/>
              </a:camera>
              <a:lightRig rig="threePt" dir="t"/>
            </a:scene3d>
            <a:sp3d extrusionH="323850"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1" forceAA="0" compatLnSpc="1">
              <a:prstTxWarp prst="textNoShape">
                <a:avLst/>
              </a:prstTxWarp>
              <a:noAutofit/>
              <a:sp3d extrusionH="57150" prstMaterial="flat">
                <a:bevelT w="38100" h="0" prst="relaxedInset"/>
                <a:extrusionClr>
                  <a:schemeClr val="bg2">
                    <a:lumMod val="25000"/>
                  </a:schemeClr>
                </a:extrusionClr>
              </a:sp3d>
            </a:bodyPr>
            <a:lstStyle/>
            <a:p>
              <a:pPr algn="ctr"/>
              <a:endParaRPr lang="en-US" sz="3200" dirty="0">
                <a:ln w="18415" cmpd="sng">
                  <a:solidFill>
                    <a:srgbClr val="FFFFFF">
                      <a:lumMod val="50000"/>
                    </a:srgbClr>
                  </a:solidFill>
                  <a:prstDash val="solid"/>
                </a:ln>
                <a:solidFill>
                  <a:srgbClr val="FFFFFF"/>
                </a:solidFill>
                <a:effectLst>
                  <a:outerShdw blurRad="50800" dist="38100" dir="5400000" algn="t" rotWithShape="0">
                    <a:srgbClr val="333333">
                      <a:lumMod val="65000"/>
                      <a:lumOff val="35000"/>
                      <a:alpha val="96000"/>
                    </a:srgbClr>
                  </a:outerShdw>
                </a:effectLst>
                <a:latin typeface="Arial Black" pitchFamily="34" charset="0"/>
                <a:ea typeface="Verdana" pitchFamily="34" charset="0"/>
                <a:cs typeface="Arial" pitchFamily="34" charset="0"/>
              </a:endParaRPr>
            </a:p>
          </p:txBody>
        </p:sp>
        <p:sp>
          <p:nvSpPr>
            <p:cNvPr id="36" name="Freeform 35"/>
            <p:cNvSpPr/>
            <p:nvPr/>
          </p:nvSpPr>
          <p:spPr>
            <a:xfrm rot="10800000">
              <a:off x="1290199" y="3226024"/>
              <a:ext cx="1049699" cy="872666"/>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no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FFFFFF"/>
                </a:solidFill>
              </a:endParaRPr>
            </a:p>
          </p:txBody>
        </p:sp>
        <p:sp>
          <p:nvSpPr>
            <p:cNvPr id="37" name="TextBox 36"/>
            <p:cNvSpPr txBox="1"/>
            <p:nvPr/>
          </p:nvSpPr>
          <p:spPr>
            <a:xfrm>
              <a:off x="1237954" y="3508832"/>
              <a:ext cx="1154448" cy="584775"/>
            </a:xfrm>
            <a:prstGeom prst="rect">
              <a:avLst/>
            </a:prstGeom>
            <a:noFill/>
          </p:spPr>
          <p:txBody>
            <a:bodyPr wrap="square" rtlCol="0" anchor="ctr">
              <a:spAutoFit/>
            </a:bodyPr>
            <a:lstStyle/>
            <a:p>
              <a:pPr algn="ctr"/>
              <a:r>
                <a:rPr lang="en-US" sz="1600" b="1" dirty="0" smtClean="0">
                  <a:solidFill>
                    <a:srgbClr val="FFFFFF"/>
                  </a:solidFill>
                  <a:effectLst>
                    <a:outerShdw blurRad="38100" dist="38100" dir="2700000" algn="tl">
                      <a:srgbClr val="000000">
                        <a:alpha val="43137"/>
                      </a:srgbClr>
                    </a:outerShdw>
                  </a:effectLst>
                  <a:cs typeface="Arial" pitchFamily="34" charset="0"/>
                </a:rPr>
                <a:t>Top Talent</a:t>
              </a:r>
              <a:endParaRPr lang="en-US" sz="1600" b="1" dirty="0">
                <a:solidFill>
                  <a:srgbClr val="FFFFFF"/>
                </a:solidFill>
                <a:effectLst>
                  <a:outerShdw blurRad="38100" dist="38100" dir="2700000" algn="tl">
                    <a:srgbClr val="000000">
                      <a:alpha val="43137"/>
                    </a:srgbClr>
                  </a:outerShdw>
                </a:effectLst>
                <a:cs typeface="Arial" pitchFamily="34" charset="0"/>
              </a:endParaRPr>
            </a:p>
          </p:txBody>
        </p:sp>
        <p:sp>
          <p:nvSpPr>
            <p:cNvPr id="38" name="Freeform 37"/>
            <p:cNvSpPr/>
            <p:nvPr/>
          </p:nvSpPr>
          <p:spPr>
            <a:xfrm>
              <a:off x="2391348" y="4461987"/>
              <a:ext cx="882872" cy="878120"/>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solidFill>
              <a:schemeClr val="accent1">
                <a:lumMod val="60000"/>
                <a:lumOff val="40000"/>
              </a:schemeClr>
            </a:solidFill>
            <a:ln w="50800">
              <a:gradFill flip="none" rotWithShape="1">
                <a:gsLst>
                  <a:gs pos="30000">
                    <a:schemeClr val="bg1">
                      <a:lumMod val="95000"/>
                    </a:schemeClr>
                  </a:gs>
                  <a:gs pos="0">
                    <a:schemeClr val="bg1">
                      <a:lumMod val="75000"/>
                    </a:schemeClr>
                  </a:gs>
                  <a:gs pos="63000">
                    <a:schemeClr val="bg1">
                      <a:lumMod val="75000"/>
                    </a:schemeClr>
                  </a:gs>
                  <a:gs pos="100000">
                    <a:schemeClr val="bg1">
                      <a:lumMod val="95000"/>
                    </a:schemeClr>
                  </a:gs>
                </a:gsLst>
                <a:lin ang="0" scaled="1"/>
                <a:tileRect/>
              </a:gradFill>
            </a:ln>
            <a:effectLst>
              <a:outerShdw blurRad="50800" dist="38100" dir="5400000" algn="t" rotWithShape="0">
                <a:prstClr val="black">
                  <a:alpha val="40000"/>
                </a:prstClr>
              </a:outerShdw>
            </a:effectLst>
            <a:scene3d>
              <a:camera prst="perspectiveAbove" fov="2400000">
                <a:rot lat="21594000" lon="21594000" rev="180000"/>
              </a:camera>
              <a:lightRig rig="threePt" dir="t"/>
            </a:scene3d>
            <a:sp3d extrusionH="323850"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1" forceAA="0" compatLnSpc="1">
              <a:prstTxWarp prst="textNoShape">
                <a:avLst/>
              </a:prstTxWarp>
              <a:noAutofit/>
              <a:sp3d extrusionH="57150" prstMaterial="flat">
                <a:bevelT w="38100" h="0" prst="relaxedInset"/>
                <a:extrusionClr>
                  <a:schemeClr val="bg2">
                    <a:lumMod val="25000"/>
                  </a:schemeClr>
                </a:extrusionClr>
              </a:sp3d>
            </a:bodyPr>
            <a:lstStyle/>
            <a:p>
              <a:pPr algn="ctr"/>
              <a:endParaRPr lang="en-US" sz="3200" dirty="0">
                <a:ln w="18415" cmpd="sng">
                  <a:solidFill>
                    <a:srgbClr val="FFFFFF"/>
                  </a:solidFill>
                  <a:prstDash val="solid"/>
                </a:ln>
                <a:solidFill>
                  <a:srgbClr val="FFFFFF"/>
                </a:solidFill>
                <a:effectLst>
                  <a:outerShdw blurRad="63500" sx="102000" sy="102000" algn="ctr" rotWithShape="0">
                    <a:srgbClr val="333333">
                      <a:lumMod val="65000"/>
                      <a:lumOff val="35000"/>
                    </a:srgbClr>
                  </a:outerShdw>
                </a:effectLst>
                <a:latin typeface="Arial Black" pitchFamily="34" charset="0"/>
                <a:ea typeface="Verdana" pitchFamily="34" charset="0"/>
                <a:cs typeface="Arial" pitchFamily="34" charset="0"/>
              </a:endParaRPr>
            </a:p>
          </p:txBody>
        </p:sp>
        <p:sp>
          <p:nvSpPr>
            <p:cNvPr id="39" name="Freeform 38"/>
            <p:cNvSpPr/>
            <p:nvPr/>
          </p:nvSpPr>
          <p:spPr>
            <a:xfrm rot="10800000">
              <a:off x="2453643" y="4447302"/>
              <a:ext cx="767062" cy="637696"/>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gradFill flip="none" rotWithShape="1">
              <a:gsLst>
                <a:gs pos="100000">
                  <a:srgbClr val="FFFFFF"/>
                </a:gs>
                <a:gs pos="0">
                  <a:schemeClr val="bg1">
                    <a:lumMod val="0"/>
                    <a:lumOff val="100000"/>
                    <a:alpha val="0"/>
                  </a:schemeClr>
                </a:gs>
              </a:gsLst>
              <a:lin ang="4800000" scaled="0"/>
              <a:tileRect/>
            </a:grad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FFFFFF"/>
                </a:solidFill>
              </a:endParaRPr>
            </a:p>
          </p:txBody>
        </p:sp>
        <p:sp>
          <p:nvSpPr>
            <p:cNvPr id="41" name="Freeform 40"/>
            <p:cNvSpPr/>
            <p:nvPr/>
          </p:nvSpPr>
          <p:spPr>
            <a:xfrm>
              <a:off x="148008" y="2791676"/>
              <a:ext cx="882872" cy="878120"/>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solidFill>
              <a:schemeClr val="tx2">
                <a:lumMod val="75000"/>
              </a:schemeClr>
            </a:solidFill>
            <a:ln w="44450">
              <a:gradFill flip="none" rotWithShape="1">
                <a:gsLst>
                  <a:gs pos="30000">
                    <a:schemeClr val="bg1">
                      <a:lumMod val="95000"/>
                    </a:schemeClr>
                  </a:gs>
                  <a:gs pos="0">
                    <a:schemeClr val="bg1">
                      <a:lumMod val="75000"/>
                    </a:schemeClr>
                  </a:gs>
                  <a:gs pos="63000">
                    <a:schemeClr val="bg1">
                      <a:lumMod val="75000"/>
                    </a:schemeClr>
                  </a:gs>
                  <a:gs pos="100000">
                    <a:schemeClr val="bg1">
                      <a:lumMod val="95000"/>
                    </a:schemeClr>
                  </a:gs>
                </a:gsLst>
                <a:lin ang="0" scaled="1"/>
                <a:tileRect/>
              </a:gradFill>
            </a:ln>
            <a:effectLst>
              <a:outerShdw blurRad="50800" dist="38100" dir="5400000" algn="t" rotWithShape="0">
                <a:prstClr val="black">
                  <a:alpha val="40000"/>
                </a:prstClr>
              </a:outerShdw>
            </a:effectLst>
            <a:scene3d>
              <a:camera prst="perspectiveAbove" fov="2400000">
                <a:rot lat="21594000" lon="21594000" rev="180000"/>
              </a:camera>
              <a:lightRig rig="threePt" dir="t"/>
            </a:scene3d>
            <a:sp3d extrusionH="323850"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1" forceAA="0" compatLnSpc="1">
              <a:prstTxWarp prst="textNoShape">
                <a:avLst/>
              </a:prstTxWarp>
              <a:noAutofit/>
              <a:sp3d extrusionH="57150" prstMaterial="flat">
                <a:bevelT w="38100" h="0" prst="relaxedInset"/>
                <a:extrusionClr>
                  <a:schemeClr val="bg2">
                    <a:lumMod val="25000"/>
                  </a:schemeClr>
                </a:extrusionClr>
              </a:sp3d>
            </a:bodyPr>
            <a:lstStyle/>
            <a:p>
              <a:pPr algn="ctr"/>
              <a:endParaRPr lang="en-US" sz="3200" dirty="0">
                <a:ln w="18415" cmpd="sng">
                  <a:solidFill>
                    <a:srgbClr val="FFFFFF"/>
                  </a:solidFill>
                  <a:prstDash val="solid"/>
                </a:ln>
                <a:solidFill>
                  <a:srgbClr val="FFFFFF"/>
                </a:solidFill>
                <a:effectLst>
                  <a:outerShdw blurRad="63500" sx="102000" sy="102000" algn="ctr" rotWithShape="0">
                    <a:srgbClr val="333333">
                      <a:lumMod val="65000"/>
                      <a:lumOff val="35000"/>
                    </a:srgbClr>
                  </a:outerShdw>
                </a:effectLst>
                <a:latin typeface="Arial Black" pitchFamily="34" charset="0"/>
                <a:ea typeface="Verdana" pitchFamily="34" charset="0"/>
                <a:cs typeface="Arial" pitchFamily="34" charset="0"/>
              </a:endParaRPr>
            </a:p>
          </p:txBody>
        </p:sp>
        <p:sp>
          <p:nvSpPr>
            <p:cNvPr id="42" name="Freeform 41"/>
            <p:cNvSpPr/>
            <p:nvPr/>
          </p:nvSpPr>
          <p:spPr>
            <a:xfrm rot="10800000">
              <a:off x="157948" y="2763992"/>
              <a:ext cx="788282" cy="637696"/>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gradFill flip="none" rotWithShape="1">
              <a:gsLst>
                <a:gs pos="100000">
                  <a:srgbClr val="FFFFFF"/>
                </a:gs>
                <a:gs pos="0">
                  <a:schemeClr val="bg1">
                    <a:lumMod val="0"/>
                    <a:lumOff val="100000"/>
                    <a:alpha val="0"/>
                  </a:schemeClr>
                </a:gs>
              </a:gsLst>
              <a:lin ang="4800000" scaled="0"/>
              <a:tileRect/>
            </a:grad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FFFFFF"/>
                </a:solidFill>
              </a:endParaRPr>
            </a:p>
          </p:txBody>
        </p:sp>
        <p:sp>
          <p:nvSpPr>
            <p:cNvPr id="47" name="Freeform 46"/>
            <p:cNvSpPr/>
            <p:nvPr/>
          </p:nvSpPr>
          <p:spPr>
            <a:xfrm>
              <a:off x="2583491" y="2728601"/>
              <a:ext cx="882872" cy="880485"/>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solidFill>
              <a:schemeClr val="accent2">
                <a:lumMod val="60000"/>
                <a:lumOff val="40000"/>
              </a:schemeClr>
            </a:solidFill>
            <a:ln w="50800">
              <a:gradFill flip="none" rotWithShape="1">
                <a:gsLst>
                  <a:gs pos="30000">
                    <a:schemeClr val="bg1">
                      <a:lumMod val="95000"/>
                    </a:schemeClr>
                  </a:gs>
                  <a:gs pos="0">
                    <a:schemeClr val="bg1">
                      <a:lumMod val="75000"/>
                    </a:schemeClr>
                  </a:gs>
                  <a:gs pos="63000">
                    <a:schemeClr val="bg1">
                      <a:lumMod val="75000"/>
                    </a:schemeClr>
                  </a:gs>
                  <a:gs pos="100000">
                    <a:schemeClr val="bg1">
                      <a:lumMod val="95000"/>
                    </a:schemeClr>
                  </a:gs>
                </a:gsLst>
                <a:lin ang="0" scaled="1"/>
                <a:tileRect/>
              </a:gradFill>
            </a:ln>
            <a:effectLst>
              <a:outerShdw blurRad="50800" dist="38100" dir="5400000" algn="t" rotWithShape="0">
                <a:prstClr val="black">
                  <a:alpha val="40000"/>
                </a:prstClr>
              </a:outerShdw>
            </a:effectLst>
            <a:scene3d>
              <a:camera prst="perspectiveAbove" fov="2400000">
                <a:rot lat="21594000" lon="21594000" rev="180000"/>
              </a:camera>
              <a:lightRig rig="threePt" dir="t"/>
            </a:scene3d>
            <a:sp3d extrusionH="323850"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1" forceAA="0" compatLnSpc="1">
              <a:prstTxWarp prst="textNoShape">
                <a:avLst/>
              </a:prstTxWarp>
              <a:noAutofit/>
              <a:sp3d extrusionH="57150" prstMaterial="flat">
                <a:bevelT w="38100" h="0" prst="relaxedInset"/>
                <a:extrusionClr>
                  <a:schemeClr val="bg2">
                    <a:lumMod val="25000"/>
                  </a:schemeClr>
                </a:extrusionClr>
              </a:sp3d>
            </a:bodyPr>
            <a:lstStyle/>
            <a:p>
              <a:pPr algn="ctr"/>
              <a:endParaRPr lang="en-US" sz="3200" dirty="0">
                <a:ln w="18415" cmpd="sng">
                  <a:solidFill>
                    <a:srgbClr val="FFFFFF"/>
                  </a:solidFill>
                  <a:prstDash val="solid"/>
                </a:ln>
                <a:solidFill>
                  <a:srgbClr val="FFFFFF"/>
                </a:solidFill>
                <a:effectLst>
                  <a:outerShdw blurRad="63500" sx="102000" sy="102000" algn="ctr" rotWithShape="0">
                    <a:srgbClr val="333333">
                      <a:lumMod val="65000"/>
                      <a:lumOff val="35000"/>
                    </a:srgbClr>
                  </a:outerShdw>
                </a:effectLst>
                <a:latin typeface="Arial Black" pitchFamily="34" charset="0"/>
                <a:ea typeface="Verdana" pitchFamily="34" charset="0"/>
                <a:cs typeface="Arial" pitchFamily="34" charset="0"/>
              </a:endParaRPr>
            </a:p>
          </p:txBody>
        </p:sp>
        <p:sp>
          <p:nvSpPr>
            <p:cNvPr id="48" name="Freeform 47"/>
            <p:cNvSpPr/>
            <p:nvPr/>
          </p:nvSpPr>
          <p:spPr>
            <a:xfrm rot="10800000">
              <a:off x="2690016" y="2706449"/>
              <a:ext cx="767061" cy="639413"/>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gradFill flip="none" rotWithShape="1">
              <a:gsLst>
                <a:gs pos="100000">
                  <a:srgbClr val="FFFFFF"/>
                </a:gs>
                <a:gs pos="0">
                  <a:schemeClr val="bg1">
                    <a:lumMod val="0"/>
                    <a:lumOff val="100000"/>
                    <a:alpha val="0"/>
                  </a:schemeClr>
                </a:gs>
              </a:gsLst>
              <a:lin ang="4800000" scaled="0"/>
              <a:tileRect/>
            </a:grad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FFFFFF"/>
                </a:solidFill>
              </a:endParaRPr>
            </a:p>
          </p:txBody>
        </p:sp>
        <p:sp>
          <p:nvSpPr>
            <p:cNvPr id="53" name="Freeform 52"/>
            <p:cNvSpPr/>
            <p:nvPr/>
          </p:nvSpPr>
          <p:spPr>
            <a:xfrm>
              <a:off x="1393568" y="2027656"/>
              <a:ext cx="873135" cy="878120"/>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solidFill>
              <a:schemeClr val="accent5">
                <a:lumMod val="60000"/>
                <a:lumOff val="40000"/>
              </a:schemeClr>
            </a:solidFill>
            <a:ln w="50800">
              <a:gradFill flip="none" rotWithShape="1">
                <a:gsLst>
                  <a:gs pos="31000">
                    <a:schemeClr val="bg1">
                      <a:lumMod val="75000"/>
                    </a:schemeClr>
                  </a:gs>
                  <a:gs pos="0">
                    <a:schemeClr val="bg1">
                      <a:lumMod val="95000"/>
                    </a:schemeClr>
                  </a:gs>
                  <a:gs pos="63000">
                    <a:schemeClr val="bg1">
                      <a:lumMod val="95000"/>
                    </a:schemeClr>
                  </a:gs>
                  <a:gs pos="100000">
                    <a:schemeClr val="bg1">
                      <a:lumMod val="75000"/>
                    </a:schemeClr>
                  </a:gs>
                </a:gsLst>
                <a:lin ang="0" scaled="1"/>
                <a:tileRect/>
              </a:gradFill>
            </a:ln>
            <a:effectLst>
              <a:outerShdw blurRad="50800" dist="38100" dir="5400000" algn="t" rotWithShape="0">
                <a:prstClr val="black">
                  <a:alpha val="40000"/>
                </a:prstClr>
              </a:outerShdw>
            </a:effectLst>
            <a:scene3d>
              <a:camera prst="perspectiveAbove" fov="2400000">
                <a:rot lat="21594000" lon="21594000" rev="180000"/>
              </a:camera>
              <a:lightRig rig="threePt" dir="t"/>
            </a:scene3d>
            <a:sp3d extrusionH="323850"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1" forceAA="0" compatLnSpc="1">
              <a:prstTxWarp prst="textNoShape">
                <a:avLst/>
              </a:prstTxWarp>
              <a:noAutofit/>
              <a:sp3d extrusionH="57150" prstMaterial="flat">
                <a:bevelT w="38100" h="0" prst="relaxedInset"/>
                <a:extrusionClr>
                  <a:schemeClr val="bg2">
                    <a:lumMod val="25000"/>
                  </a:schemeClr>
                </a:extrusionClr>
              </a:sp3d>
            </a:bodyPr>
            <a:lstStyle/>
            <a:p>
              <a:pPr algn="ctr"/>
              <a:endParaRPr lang="en-US" sz="3200" dirty="0">
                <a:ln w="18415" cmpd="sng">
                  <a:solidFill>
                    <a:srgbClr val="FFFFFF"/>
                  </a:solidFill>
                  <a:prstDash val="solid"/>
                </a:ln>
                <a:solidFill>
                  <a:srgbClr val="FFFFFF"/>
                </a:solidFill>
                <a:effectLst>
                  <a:outerShdw blurRad="63500" sx="102000" sy="102000" algn="ctr" rotWithShape="0">
                    <a:srgbClr val="333333">
                      <a:lumMod val="65000"/>
                      <a:lumOff val="35000"/>
                    </a:srgbClr>
                  </a:outerShdw>
                </a:effectLst>
                <a:latin typeface="Arial Black" pitchFamily="34" charset="0"/>
                <a:ea typeface="Verdana" pitchFamily="34" charset="0"/>
                <a:cs typeface="Arial" pitchFamily="34" charset="0"/>
              </a:endParaRPr>
            </a:p>
          </p:txBody>
        </p:sp>
        <p:sp>
          <p:nvSpPr>
            <p:cNvPr id="54" name="Freeform 53"/>
            <p:cNvSpPr/>
            <p:nvPr/>
          </p:nvSpPr>
          <p:spPr>
            <a:xfrm rot="10800000">
              <a:off x="1453004" y="2054529"/>
              <a:ext cx="758602" cy="637696"/>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gradFill flip="none" rotWithShape="1">
              <a:gsLst>
                <a:gs pos="100000">
                  <a:srgbClr val="FFFFFF"/>
                </a:gs>
                <a:gs pos="0">
                  <a:schemeClr val="bg1">
                    <a:lumMod val="0"/>
                    <a:lumOff val="100000"/>
                    <a:alpha val="0"/>
                  </a:schemeClr>
                </a:gs>
              </a:gsLst>
              <a:lin ang="4800000" scaled="0"/>
              <a:tileRect/>
            </a:grad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333333"/>
                </a:solidFill>
              </a:endParaRPr>
            </a:p>
          </p:txBody>
        </p:sp>
        <p:sp>
          <p:nvSpPr>
            <p:cNvPr id="58" name="Freeform 57"/>
            <p:cNvSpPr/>
            <p:nvPr/>
          </p:nvSpPr>
          <p:spPr>
            <a:xfrm>
              <a:off x="469176" y="4457707"/>
              <a:ext cx="882872" cy="878120"/>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solidFill>
              <a:schemeClr val="accent3">
                <a:lumMod val="50000"/>
              </a:schemeClr>
            </a:solidFill>
            <a:ln w="50800">
              <a:gradFill flip="none" rotWithShape="1">
                <a:gsLst>
                  <a:gs pos="30000">
                    <a:schemeClr val="bg1">
                      <a:lumMod val="95000"/>
                    </a:schemeClr>
                  </a:gs>
                  <a:gs pos="0">
                    <a:schemeClr val="bg1">
                      <a:lumMod val="75000"/>
                    </a:schemeClr>
                  </a:gs>
                  <a:gs pos="63000">
                    <a:schemeClr val="bg1">
                      <a:lumMod val="75000"/>
                    </a:schemeClr>
                  </a:gs>
                  <a:gs pos="100000">
                    <a:schemeClr val="bg1">
                      <a:lumMod val="95000"/>
                    </a:schemeClr>
                  </a:gs>
                </a:gsLst>
                <a:lin ang="0" scaled="1"/>
                <a:tileRect/>
              </a:gradFill>
            </a:ln>
            <a:effectLst>
              <a:outerShdw blurRad="50800" dist="38100" dir="5400000" algn="t" rotWithShape="0">
                <a:prstClr val="black">
                  <a:alpha val="40000"/>
                </a:prstClr>
              </a:outerShdw>
            </a:effectLst>
            <a:scene3d>
              <a:camera prst="perspectiveAbove" fov="2400000">
                <a:rot lat="21594000" lon="21594000" rev="180000"/>
              </a:camera>
              <a:lightRig rig="threePt" dir="t"/>
            </a:scene3d>
            <a:sp3d extrusionH="323850"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0" rIns="0" bIns="0" numCol="1" spcCol="0" rtlCol="0" fromWordArt="0" anchor="t" anchorCtr="1" forceAA="0" compatLnSpc="1">
              <a:prstTxWarp prst="textNoShape">
                <a:avLst/>
              </a:prstTxWarp>
              <a:noAutofit/>
              <a:sp3d extrusionH="57150" prstMaterial="flat">
                <a:bevelT w="38100" h="0" prst="relaxedInset"/>
                <a:extrusionClr>
                  <a:schemeClr val="bg2">
                    <a:lumMod val="25000"/>
                  </a:schemeClr>
                </a:extrusionClr>
              </a:sp3d>
            </a:bodyPr>
            <a:lstStyle/>
            <a:p>
              <a:pPr algn="ctr"/>
              <a:endParaRPr lang="en-US" sz="3200" dirty="0">
                <a:ln w="18415" cmpd="sng">
                  <a:solidFill>
                    <a:srgbClr val="FFFFFF"/>
                  </a:solidFill>
                  <a:prstDash val="solid"/>
                </a:ln>
                <a:solidFill>
                  <a:srgbClr val="FFFFFF"/>
                </a:solidFill>
                <a:effectLst>
                  <a:outerShdw blurRad="63500" sx="102000" sy="102000" algn="ctr" rotWithShape="0">
                    <a:srgbClr val="333333">
                      <a:lumMod val="65000"/>
                      <a:lumOff val="35000"/>
                    </a:srgbClr>
                  </a:outerShdw>
                </a:effectLst>
                <a:latin typeface="Arial Black" pitchFamily="34" charset="0"/>
                <a:ea typeface="Verdana" pitchFamily="34" charset="0"/>
                <a:cs typeface="Arial" pitchFamily="34" charset="0"/>
              </a:endParaRPr>
            </a:p>
          </p:txBody>
        </p:sp>
        <p:sp>
          <p:nvSpPr>
            <p:cNvPr id="59" name="Freeform 58"/>
            <p:cNvSpPr/>
            <p:nvPr/>
          </p:nvSpPr>
          <p:spPr>
            <a:xfrm rot="10800000">
              <a:off x="529043" y="4450836"/>
              <a:ext cx="767062" cy="637696"/>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gradFill flip="none" rotWithShape="1">
              <a:gsLst>
                <a:gs pos="100000">
                  <a:srgbClr val="FFFFFF"/>
                </a:gs>
                <a:gs pos="0">
                  <a:schemeClr val="bg1">
                    <a:lumMod val="0"/>
                    <a:lumOff val="100000"/>
                    <a:alpha val="0"/>
                  </a:schemeClr>
                </a:gs>
              </a:gsLst>
              <a:lin ang="4800000" scaled="0"/>
              <a:tileRect/>
            </a:grad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FFFFFF"/>
                </a:solidFill>
              </a:endParaRPr>
            </a:p>
          </p:txBody>
        </p:sp>
        <p:sp>
          <p:nvSpPr>
            <p:cNvPr id="60" name="Freeform 59"/>
            <p:cNvSpPr/>
            <p:nvPr/>
          </p:nvSpPr>
          <p:spPr>
            <a:xfrm rot="10800000">
              <a:off x="1235713" y="3234396"/>
              <a:ext cx="1153436" cy="1165889"/>
            </a:xfrm>
            <a:custGeom>
              <a:avLst/>
              <a:gdLst>
                <a:gd name="connsiteX0" fmla="*/ 0 w 1189434"/>
                <a:gd name="connsiteY0" fmla="*/ 594717 h 1189434"/>
                <a:gd name="connsiteX1" fmla="*/ 594717 w 1189434"/>
                <a:gd name="connsiteY1" fmla="*/ 0 h 1189434"/>
                <a:gd name="connsiteX2" fmla="*/ 1189434 w 1189434"/>
                <a:gd name="connsiteY2" fmla="*/ 594717 h 1189434"/>
                <a:gd name="connsiteX3" fmla="*/ 594717 w 1189434"/>
                <a:gd name="connsiteY3" fmla="*/ 1189434 h 1189434"/>
                <a:gd name="connsiteX4" fmla="*/ 0 w 1189434"/>
                <a:gd name="connsiteY4" fmla="*/ 594717 h 118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434" h="1189434">
                  <a:moveTo>
                    <a:pt x="0" y="594717"/>
                  </a:moveTo>
                  <a:cubicBezTo>
                    <a:pt x="0" y="266264"/>
                    <a:pt x="266264" y="0"/>
                    <a:pt x="594717" y="0"/>
                  </a:cubicBezTo>
                  <a:cubicBezTo>
                    <a:pt x="923170" y="0"/>
                    <a:pt x="1189434" y="266264"/>
                    <a:pt x="1189434" y="594717"/>
                  </a:cubicBezTo>
                  <a:cubicBezTo>
                    <a:pt x="1189434" y="923170"/>
                    <a:pt x="923170" y="1189434"/>
                    <a:pt x="594717" y="1189434"/>
                  </a:cubicBezTo>
                  <a:cubicBezTo>
                    <a:pt x="266264" y="1189434"/>
                    <a:pt x="0" y="923170"/>
                    <a:pt x="0" y="594717"/>
                  </a:cubicBezTo>
                  <a:close/>
                </a:path>
              </a:pathLst>
            </a:custGeom>
            <a:gradFill flip="none" rotWithShape="1">
              <a:gsLst>
                <a:gs pos="100000">
                  <a:srgbClr val="FFFFFF"/>
                </a:gs>
                <a:gs pos="0">
                  <a:schemeClr val="bg1">
                    <a:lumMod val="0"/>
                    <a:lumOff val="100000"/>
                    <a:alpha val="0"/>
                  </a:schemeClr>
                </a:gs>
              </a:gsLst>
              <a:lin ang="4800000" scaled="0"/>
              <a:tileRect/>
            </a:gradFill>
            <a:ln w="0">
              <a:noFill/>
            </a:ln>
            <a:effectLst>
              <a:softEdge rad="0"/>
            </a:effectLst>
            <a:scene3d>
              <a:camera prst="orthographicFront">
                <a:rot lat="21594000" lon="0" rev="0"/>
              </a:camera>
              <a:lightRig rig="threePt" dir="t"/>
            </a:scene3d>
            <a:sp3d prstMaterial="matte">
              <a:extrusionClr>
                <a:schemeClr val="accent6">
                  <a:lumMod val="60000"/>
                  <a:lumOff val="40000"/>
                </a:schemeClr>
              </a:extrusionClr>
              <a:contourClr>
                <a:schemeClr val="accent5">
                  <a:lumMod val="60000"/>
                  <a:lumOff val="40000"/>
                </a:schemeClr>
              </a:contourClr>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7209" tIns="207209" rIns="207209" bIns="207209" numCol="1" spcCol="1270" anchor="ctr" anchorCtr="0">
              <a:noAutofit/>
            </a:bodyPr>
            <a:lstStyle/>
            <a:p>
              <a:pPr algn="ctr" defTabSz="1155700" rtl="1">
                <a:lnSpc>
                  <a:spcPct val="90000"/>
                </a:lnSpc>
                <a:spcBef>
                  <a:spcPct val="0"/>
                </a:spcBef>
                <a:spcAft>
                  <a:spcPct val="35000"/>
                </a:spcAft>
              </a:pPr>
              <a:endParaRPr lang="en-US" sz="2600" dirty="0">
                <a:solidFill>
                  <a:srgbClr val="FFFFFF"/>
                </a:solidFill>
              </a:endParaRPr>
            </a:p>
          </p:txBody>
        </p:sp>
        <p:sp>
          <p:nvSpPr>
            <p:cNvPr id="3077" name="TextBox 3076"/>
            <p:cNvSpPr txBox="1"/>
            <p:nvPr/>
          </p:nvSpPr>
          <p:spPr>
            <a:xfrm>
              <a:off x="1444377" y="2299481"/>
              <a:ext cx="801258" cy="261610"/>
            </a:xfrm>
            <a:prstGeom prst="rect">
              <a:avLst/>
            </a:prstGeom>
            <a:noFill/>
          </p:spPr>
          <p:txBody>
            <a:bodyPr wrap="square" rtlCol="0">
              <a:spAutoFit/>
            </a:bodyPr>
            <a:lstStyle/>
            <a:p>
              <a:r>
                <a:rPr lang="en-CA" sz="1100" b="1" dirty="0" smtClean="0">
                  <a:solidFill>
                    <a:srgbClr val="333333"/>
                  </a:solidFill>
                </a:rPr>
                <a:t>Referrals</a:t>
              </a:r>
              <a:endParaRPr lang="en-CA" sz="1100" b="1" dirty="0">
                <a:solidFill>
                  <a:srgbClr val="333333"/>
                </a:solidFill>
              </a:endParaRPr>
            </a:p>
          </p:txBody>
        </p:sp>
        <p:sp>
          <p:nvSpPr>
            <p:cNvPr id="70" name="TextBox 69"/>
            <p:cNvSpPr txBox="1"/>
            <p:nvPr/>
          </p:nvSpPr>
          <p:spPr>
            <a:xfrm>
              <a:off x="2623921" y="3003217"/>
              <a:ext cx="801258" cy="261610"/>
            </a:xfrm>
            <a:prstGeom prst="rect">
              <a:avLst/>
            </a:prstGeom>
            <a:noFill/>
          </p:spPr>
          <p:txBody>
            <a:bodyPr wrap="square" rtlCol="0">
              <a:spAutoFit/>
            </a:bodyPr>
            <a:lstStyle/>
            <a:p>
              <a:r>
                <a:rPr lang="en-CA" sz="1100" b="1" dirty="0" smtClean="0">
                  <a:solidFill>
                    <a:srgbClr val="333333"/>
                  </a:solidFill>
                </a:rPr>
                <a:t>Branding</a:t>
              </a:r>
              <a:endParaRPr lang="en-CA" sz="1100" b="1" dirty="0">
                <a:solidFill>
                  <a:srgbClr val="333333"/>
                </a:solidFill>
              </a:endParaRPr>
            </a:p>
          </p:txBody>
        </p:sp>
        <p:sp>
          <p:nvSpPr>
            <p:cNvPr id="71" name="TextBox 70"/>
            <p:cNvSpPr txBox="1"/>
            <p:nvPr/>
          </p:nvSpPr>
          <p:spPr>
            <a:xfrm>
              <a:off x="2430730" y="4701794"/>
              <a:ext cx="801258" cy="430887"/>
            </a:xfrm>
            <a:prstGeom prst="rect">
              <a:avLst/>
            </a:prstGeom>
            <a:noFill/>
          </p:spPr>
          <p:txBody>
            <a:bodyPr wrap="square" rtlCol="0">
              <a:spAutoFit/>
            </a:bodyPr>
            <a:lstStyle/>
            <a:p>
              <a:pPr algn="ctr"/>
              <a:r>
                <a:rPr lang="en-CA" sz="1100" b="1" dirty="0" smtClean="0">
                  <a:solidFill>
                    <a:srgbClr val="333333"/>
                  </a:solidFill>
                </a:rPr>
                <a:t>Social Media</a:t>
              </a:r>
              <a:endParaRPr lang="en-CA" sz="1100" b="1" dirty="0">
                <a:solidFill>
                  <a:srgbClr val="333333"/>
                </a:solidFill>
              </a:endParaRPr>
            </a:p>
          </p:txBody>
        </p:sp>
        <p:sp>
          <p:nvSpPr>
            <p:cNvPr id="72" name="TextBox 71"/>
            <p:cNvSpPr txBox="1"/>
            <p:nvPr/>
          </p:nvSpPr>
          <p:spPr>
            <a:xfrm>
              <a:off x="511945" y="4772297"/>
              <a:ext cx="801258" cy="261610"/>
            </a:xfrm>
            <a:prstGeom prst="rect">
              <a:avLst/>
            </a:prstGeom>
            <a:noFill/>
          </p:spPr>
          <p:txBody>
            <a:bodyPr wrap="square" rtlCol="0">
              <a:spAutoFit/>
            </a:bodyPr>
            <a:lstStyle/>
            <a:p>
              <a:pPr algn="ctr"/>
              <a:r>
                <a:rPr lang="en-CA" sz="1100" b="1" dirty="0" smtClean="0">
                  <a:solidFill>
                    <a:srgbClr val="333333"/>
                  </a:solidFill>
                </a:rPr>
                <a:t>Culture</a:t>
              </a:r>
              <a:endParaRPr lang="en-CA" sz="1100" b="1" dirty="0">
                <a:solidFill>
                  <a:srgbClr val="333333"/>
                </a:solidFill>
              </a:endParaRPr>
            </a:p>
          </p:txBody>
        </p:sp>
      </p:grpSp>
      <p:sp>
        <p:nvSpPr>
          <p:cNvPr id="73" name="TextBox 72"/>
          <p:cNvSpPr txBox="1"/>
          <p:nvPr/>
        </p:nvSpPr>
        <p:spPr>
          <a:xfrm>
            <a:off x="110294" y="2905984"/>
            <a:ext cx="929697" cy="577081"/>
          </a:xfrm>
          <a:prstGeom prst="rect">
            <a:avLst/>
          </a:prstGeom>
          <a:noFill/>
        </p:spPr>
        <p:txBody>
          <a:bodyPr wrap="square" rtlCol="0">
            <a:spAutoFit/>
          </a:bodyPr>
          <a:lstStyle/>
          <a:p>
            <a:pPr algn="ctr"/>
            <a:r>
              <a:rPr lang="en-CA" sz="1050" b="1" dirty="0" smtClean="0">
                <a:solidFill>
                  <a:srgbClr val="333333"/>
                </a:solidFill>
              </a:rPr>
              <a:t>Engage Passive Candidates</a:t>
            </a:r>
            <a:endParaRPr lang="en-CA" sz="1050" b="1" dirty="0">
              <a:solidFill>
                <a:srgbClr val="333333"/>
              </a:solidFill>
            </a:endParaRPr>
          </a:p>
        </p:txBody>
      </p:sp>
      <p:grpSp>
        <p:nvGrpSpPr>
          <p:cNvPr id="40" name="Group 39"/>
          <p:cNvGrpSpPr/>
          <p:nvPr/>
        </p:nvGrpSpPr>
        <p:grpSpPr>
          <a:xfrm>
            <a:off x="0" y="6525344"/>
            <a:ext cx="9144000" cy="351838"/>
            <a:chOff x="0" y="6525344"/>
            <a:chExt cx="9144000" cy="351838"/>
          </a:xfrm>
        </p:grpSpPr>
        <p:sp>
          <p:nvSpPr>
            <p:cNvPr id="43" name="Rectangle 42"/>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44" name="Picture 4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45" name="Rectangle 44"/>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173855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quote1.wmf"/>
          <p:cNvPicPr>
            <a:picLocks noChangeAspect="1"/>
          </p:cNvPicPr>
          <p:nvPr/>
        </p:nvPicPr>
        <p:blipFill>
          <a:blip r:embed="rId2" cstate="print">
            <a:duotone>
              <a:schemeClr val="bg2">
                <a:shade val="45000"/>
                <a:satMod val="135000"/>
              </a:schemeClr>
              <a:prstClr val="white"/>
            </a:duotone>
          </a:blip>
          <a:stretch>
            <a:fillRect/>
          </a:stretch>
        </p:blipFill>
        <p:spPr>
          <a:xfrm rot="10800000">
            <a:off x="2306419" y="5701651"/>
            <a:ext cx="628569" cy="448979"/>
          </a:xfrm>
          <a:prstGeom prst="rect">
            <a:avLst/>
          </a:prstGeom>
        </p:spPr>
      </p:pic>
      <p:sp>
        <p:nvSpPr>
          <p:cNvPr id="2" name="Text Placeholder 1"/>
          <p:cNvSpPr>
            <a:spLocks noGrp="1"/>
          </p:cNvSpPr>
          <p:nvPr>
            <p:ph type="body" sz="quarter" idx="19"/>
          </p:nvPr>
        </p:nvSpPr>
        <p:spPr/>
        <p:txBody>
          <a:bodyPr/>
          <a:lstStyle/>
          <a:p>
            <a:pPr lvl="0" eaLnBrk="1" fontAlgn="auto" hangingPunct="1">
              <a:spcAft>
                <a:spcPts val="0"/>
              </a:spcAft>
              <a:buClrTx/>
              <a:buSzTx/>
            </a:pPr>
            <a:r>
              <a:rPr lang="en-CA" sz="1400" dirty="0" smtClean="0">
                <a:solidFill>
                  <a:srgbClr val="333333"/>
                </a:solidFill>
              </a:rPr>
              <a:t>Candidates are more likely to believe what a friend says about a company, and your employees are able to engage passive candidates better than any other source. </a:t>
            </a:r>
            <a:endParaRPr lang="en-CA" sz="1400" dirty="0">
              <a:solidFill>
                <a:srgbClr val="333333"/>
              </a:solidFill>
            </a:endParaRPr>
          </a:p>
        </p:txBody>
      </p:sp>
      <p:sp>
        <p:nvSpPr>
          <p:cNvPr id="3" name="Title 2"/>
          <p:cNvSpPr>
            <a:spLocks noGrp="1"/>
          </p:cNvSpPr>
          <p:nvPr>
            <p:ph type="title"/>
          </p:nvPr>
        </p:nvSpPr>
        <p:spPr/>
        <p:txBody>
          <a:bodyPr/>
          <a:lstStyle/>
          <a:p>
            <a:r>
              <a:rPr lang="en-CA" dirty="0"/>
              <a:t>Referral </a:t>
            </a:r>
            <a:r>
              <a:rPr lang="en-CA" dirty="0" smtClean="0"/>
              <a:t>programs can not </a:t>
            </a:r>
            <a:r>
              <a:rPr lang="en-CA" dirty="0"/>
              <a:t>only increase your quality of hire but they can also reduce time to fill and increase retention</a:t>
            </a:r>
            <a:endParaRPr lang="en-US" dirty="0"/>
          </a:p>
        </p:txBody>
      </p:sp>
      <p:sp>
        <p:nvSpPr>
          <p:cNvPr id="4" name="Text Placeholder 3"/>
          <p:cNvSpPr>
            <a:spLocks noGrp="1"/>
          </p:cNvSpPr>
          <p:nvPr>
            <p:ph type="body" sz="quarter" idx="16"/>
          </p:nvPr>
        </p:nvSpPr>
        <p:spPr>
          <a:xfrm>
            <a:off x="3972798" y="1787160"/>
            <a:ext cx="4904502" cy="3298024"/>
          </a:xfrm>
        </p:spPr>
        <p:txBody>
          <a:bodyPr anchor="ctr"/>
          <a:lstStyle/>
          <a:p>
            <a:pPr marL="0" indent="0">
              <a:buNone/>
            </a:pPr>
            <a:r>
              <a:rPr lang="en-US" sz="1400" b="1" dirty="0" smtClean="0">
                <a:solidFill>
                  <a:srgbClr val="D17D08"/>
                </a:solidFill>
              </a:rPr>
              <a:t>Increase Network.</a:t>
            </a:r>
            <a:r>
              <a:rPr lang="en-US" sz="1400" b="1" dirty="0" smtClean="0"/>
              <a:t> </a:t>
            </a:r>
            <a:r>
              <a:rPr lang="en-US" sz="1400" dirty="0" smtClean="0"/>
              <a:t>Each employee has an average of 150 contacts. Multiply that by 100 people and that is 15,000 potential candidates.</a:t>
            </a:r>
            <a:endParaRPr lang="en-US" sz="1400" dirty="0"/>
          </a:p>
          <a:p>
            <a:pPr marL="0" indent="0">
              <a:buNone/>
            </a:pPr>
            <a:r>
              <a:rPr lang="en-US" sz="1400" b="1" dirty="0" smtClean="0">
                <a:solidFill>
                  <a:srgbClr val="D17D08"/>
                </a:solidFill>
              </a:rPr>
              <a:t>Higher applicant to hire rate. </a:t>
            </a:r>
            <a:r>
              <a:rPr lang="en-US" sz="1400" dirty="0" smtClean="0"/>
              <a:t>Employee referral programs account for 7% of the application sources but have a 40% hire rate. </a:t>
            </a:r>
            <a:endParaRPr lang="en-US" sz="1400" dirty="0"/>
          </a:p>
          <a:p>
            <a:pPr marL="0" indent="0">
              <a:buNone/>
            </a:pPr>
            <a:r>
              <a:rPr lang="en-US" sz="1400" b="1" dirty="0" smtClean="0">
                <a:solidFill>
                  <a:srgbClr val="D17D08"/>
                </a:solidFill>
              </a:rPr>
              <a:t>Time to fill is faster. </a:t>
            </a:r>
            <a:r>
              <a:rPr lang="en-US" sz="1400" dirty="0" smtClean="0"/>
              <a:t>Majority of referrals start their position faster (29 days) than candidates from job boards (39 days) or career sites (55 days). </a:t>
            </a:r>
            <a:endParaRPr lang="en-US" sz="1400" dirty="0"/>
          </a:p>
          <a:p>
            <a:pPr marL="0" indent="0">
              <a:buNone/>
            </a:pPr>
            <a:r>
              <a:rPr lang="en-US" sz="1400" b="1" dirty="0" smtClean="0">
                <a:solidFill>
                  <a:srgbClr val="D17D08"/>
                </a:solidFill>
              </a:rPr>
              <a:t>Higher engagement than non-referrals. </a:t>
            </a:r>
            <a:r>
              <a:rPr lang="en-US" sz="1400" dirty="0" smtClean="0"/>
              <a:t>Employee referrals stay longer with the company and have higher job satisfaction. </a:t>
            </a:r>
          </a:p>
          <a:p>
            <a:pPr marL="0" indent="0">
              <a:buNone/>
            </a:pPr>
            <a:r>
              <a:rPr lang="en-US" sz="1400" dirty="0"/>
              <a:t>	</a:t>
            </a:r>
            <a:r>
              <a:rPr lang="en-US" sz="1400" dirty="0" smtClean="0"/>
              <a:t>		</a:t>
            </a:r>
            <a:r>
              <a:rPr lang="en-US" dirty="0" smtClean="0"/>
              <a:t>(Source: Jobvite) </a:t>
            </a:r>
            <a:endParaRPr lang="en-US" dirty="0"/>
          </a:p>
        </p:txBody>
      </p:sp>
      <p:pic>
        <p:nvPicPr>
          <p:cNvPr id="5" name="Picture 4" descr="quote1.wmf"/>
          <p:cNvPicPr>
            <a:picLocks noChangeAspect="1"/>
          </p:cNvPicPr>
          <p:nvPr/>
        </p:nvPicPr>
        <p:blipFill>
          <a:blip r:embed="rId2" cstate="print">
            <a:duotone>
              <a:schemeClr val="bg2">
                <a:shade val="45000"/>
                <a:satMod val="135000"/>
              </a:schemeClr>
              <a:prstClr val="white"/>
            </a:duotone>
          </a:blip>
          <a:stretch>
            <a:fillRect/>
          </a:stretch>
        </p:blipFill>
        <p:spPr>
          <a:xfrm>
            <a:off x="167010" y="4802714"/>
            <a:ext cx="628569" cy="448979"/>
          </a:xfrm>
          <a:prstGeom prst="rect">
            <a:avLst/>
          </a:prstGeom>
          <a:noFill/>
        </p:spPr>
      </p:pic>
      <p:sp>
        <p:nvSpPr>
          <p:cNvPr id="6" name="Rectangle 5"/>
          <p:cNvSpPr/>
          <p:nvPr/>
        </p:nvSpPr>
        <p:spPr>
          <a:xfrm>
            <a:off x="251466" y="4888122"/>
            <a:ext cx="3168405" cy="1384995"/>
          </a:xfrm>
          <a:prstGeom prst="rect">
            <a:avLst/>
          </a:prstGeom>
          <a:ln>
            <a:noFill/>
          </a:ln>
        </p:spPr>
        <p:txBody>
          <a:bodyPr wrap="square">
            <a:spAutoFit/>
          </a:bodyPr>
          <a:lstStyle/>
          <a:p>
            <a:r>
              <a:rPr lang="en-CA" sz="1400" i="1" dirty="0" smtClean="0">
                <a:solidFill>
                  <a:srgbClr val="333333"/>
                </a:solidFill>
                <a:latin typeface="Georgia"/>
              </a:rPr>
              <a:t>Having </a:t>
            </a:r>
            <a:r>
              <a:rPr lang="en-CA" sz="1400" i="1" dirty="0">
                <a:solidFill>
                  <a:srgbClr val="333333"/>
                </a:solidFill>
                <a:latin typeface="Georgia"/>
              </a:rPr>
              <a:t>a database of resumes is less advantageous than having a deep network of direct connections to the best people, pre qualified and referred to you by your own employees.</a:t>
            </a:r>
            <a:r>
              <a:rPr lang="en-CA" sz="1400" dirty="0">
                <a:solidFill>
                  <a:srgbClr val="333333"/>
                </a:solidFill>
              </a:rPr>
              <a:t> </a:t>
            </a:r>
            <a:r>
              <a:rPr lang="en-US" sz="1400" i="1" dirty="0" smtClean="0">
                <a:solidFill>
                  <a:srgbClr val="333333"/>
                </a:solidFill>
              </a:rPr>
              <a:t>— Lous Alder</a:t>
            </a:r>
            <a:endParaRPr lang="en-US" sz="1400" dirty="0">
              <a:solidFill>
                <a:srgbClr val="333333"/>
              </a:solidFill>
            </a:endParaRPr>
          </a:p>
        </p:txBody>
      </p:sp>
      <p:sp>
        <p:nvSpPr>
          <p:cNvPr id="10" name="Rounded Rectangle 7"/>
          <p:cNvSpPr/>
          <p:nvPr/>
        </p:nvSpPr>
        <p:spPr>
          <a:xfrm>
            <a:off x="3628966" y="5287761"/>
            <a:ext cx="5248335" cy="985356"/>
          </a:xfrm>
          <a:prstGeom prst="roundRect">
            <a:avLst>
              <a:gd name="adj" fmla="val 6990"/>
            </a:avLst>
          </a:prstGeom>
          <a:solidFill>
            <a:schemeClr val="accent2">
              <a:lumMod val="20000"/>
              <a:lumOff val="8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3650" indent="3175"/>
            <a:r>
              <a:rPr lang="en-CA" sz="1200" dirty="0" smtClean="0">
                <a:solidFill>
                  <a:srgbClr val="333333"/>
                </a:solidFill>
              </a:rPr>
              <a:t>With the surge of social media, it is easier to tap into your employees’ networks and talent communities to hire the best candidates for your role; however, your referral program needs to accommodate the new technology.</a:t>
            </a:r>
          </a:p>
        </p:txBody>
      </p:sp>
      <p:graphicFrame>
        <p:nvGraphicFramePr>
          <p:cNvPr id="17" name="Chart 16"/>
          <p:cNvGraphicFramePr/>
          <p:nvPr>
            <p:extLst/>
          </p:nvPr>
        </p:nvGraphicFramePr>
        <p:xfrm>
          <a:off x="110743" y="1806700"/>
          <a:ext cx="3168404" cy="2889481"/>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84232" y="2570673"/>
            <a:ext cx="422694" cy="1037880"/>
          </a:xfrm>
          <a:prstGeom prst="rect">
            <a:avLst/>
          </a:prstGeom>
          <a:noFill/>
          <a:ln>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TextBox 19"/>
          <p:cNvSpPr txBox="1"/>
          <p:nvPr/>
        </p:nvSpPr>
        <p:spPr>
          <a:xfrm>
            <a:off x="1328474" y="4637109"/>
            <a:ext cx="1821283" cy="215444"/>
          </a:xfrm>
          <a:prstGeom prst="rect">
            <a:avLst/>
          </a:prstGeom>
          <a:noFill/>
        </p:spPr>
        <p:txBody>
          <a:bodyPr wrap="square" rtlCol="0">
            <a:spAutoFit/>
          </a:bodyPr>
          <a:lstStyle/>
          <a:p>
            <a:pPr algn="r"/>
            <a:r>
              <a:rPr lang="en-CA" sz="800" dirty="0" smtClean="0">
                <a:solidFill>
                  <a:srgbClr val="333333"/>
                </a:solidFill>
              </a:rPr>
              <a:t>(Source: Jobvite)</a:t>
            </a:r>
            <a:endParaRPr lang="en-CA" sz="800" dirty="0">
              <a:solidFill>
                <a:srgbClr val="333333"/>
              </a:solidFill>
            </a:endParaRPr>
          </a:p>
        </p:txBody>
      </p:sp>
      <p:pic>
        <p:nvPicPr>
          <p:cNvPr id="19" name="Picture 18" descr="info-tech-insight.png"/>
          <p:cNvPicPr>
            <a:picLocks noChangeAspect="1"/>
          </p:cNvPicPr>
          <p:nvPr/>
        </p:nvPicPr>
        <p:blipFill>
          <a:blip r:embed="rId4" cstate="print"/>
          <a:stretch>
            <a:fillRect/>
          </a:stretch>
        </p:blipFill>
        <p:spPr>
          <a:xfrm>
            <a:off x="3664266" y="5284815"/>
            <a:ext cx="1209659" cy="101088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85844" y="1919546"/>
            <a:ext cx="712677" cy="55901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61909" y="2537687"/>
            <a:ext cx="560547" cy="618885"/>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35858" y="3241484"/>
            <a:ext cx="612648" cy="629939"/>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12998" y="3953933"/>
            <a:ext cx="658368" cy="737086"/>
          </a:xfrm>
          <a:prstGeom prst="rect">
            <a:avLst/>
          </a:prstGeom>
        </p:spPr>
      </p:pic>
      <p:grpSp>
        <p:nvGrpSpPr>
          <p:cNvPr id="21" name="Group 20"/>
          <p:cNvGrpSpPr/>
          <p:nvPr/>
        </p:nvGrpSpPr>
        <p:grpSpPr>
          <a:xfrm>
            <a:off x="0" y="6525344"/>
            <a:ext cx="9144000" cy="351838"/>
            <a:chOff x="0" y="6525344"/>
            <a:chExt cx="9144000" cy="351838"/>
          </a:xfrm>
        </p:grpSpPr>
        <p:sp>
          <p:nvSpPr>
            <p:cNvPr id="22" name="Rectangle 21"/>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4" name="Rectangle 23"/>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43226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Georgia" panose="02040502050405020303" pitchFamily="18" charset="0"/>
              </a:rPr>
              <a:t>McLean &amp; Company Helps HR Professionals To:</a:t>
            </a:r>
            <a:endParaRPr lang="en-CA" dirty="0">
              <a:latin typeface="Georgia" panose="02040502050405020303" pitchFamily="18" charset="0"/>
            </a:endParaRPr>
          </a:p>
        </p:txBody>
      </p:sp>
      <p:pic>
        <p:nvPicPr>
          <p:cNvPr id="30" name="Picture 29" descr="report_thumbnail-mco.png"/>
          <p:cNvPicPr>
            <a:picLocks noChangeAspect="1"/>
          </p:cNvPicPr>
          <p:nvPr/>
        </p:nvPicPr>
        <p:blipFill>
          <a:blip r:embed="rId3" cstate="print"/>
          <a:stretch>
            <a:fillRect/>
          </a:stretch>
        </p:blipFill>
        <p:spPr>
          <a:xfrm>
            <a:off x="6444208" y="1414604"/>
            <a:ext cx="2699792" cy="2352944"/>
          </a:xfrm>
          <a:prstGeom prst="rect">
            <a:avLst/>
          </a:prstGeom>
        </p:spPr>
      </p:pic>
      <p:sp>
        <p:nvSpPr>
          <p:cNvPr id="16" name="Text Placeholder 41"/>
          <p:cNvSpPr txBox="1">
            <a:spLocks/>
          </p:cNvSpPr>
          <p:nvPr/>
        </p:nvSpPr>
        <p:spPr bwMode="auto">
          <a:xfrm>
            <a:off x="1589346" y="5290954"/>
            <a:ext cx="5950125" cy="82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pPr>
            <a:r>
              <a:rPr lang="en-CA" dirty="0" smtClean="0">
                <a:solidFill>
                  <a:prstClr val="black"/>
                </a:solidFill>
                <a:latin typeface="Arial" panose="020B0604020202020204" pitchFamily="34" charset="0"/>
                <a:cs typeface="Arial" panose="020B0604020202020204" pitchFamily="34" charset="0"/>
              </a:rPr>
              <a:t>"</a:t>
            </a:r>
            <a:r>
              <a:rPr lang="en-CA" dirty="0">
                <a:solidFill>
                  <a:srgbClr val="333333"/>
                </a:solidFill>
              </a:rPr>
              <a:t> Now, more than ever, HR leaders need to help their organizations maximize the value of their people.  McLean &amp; Company offers the tools, diagnostics and programs to drive measurable results</a:t>
            </a:r>
            <a:r>
              <a:rPr lang="en-CA" dirty="0" smtClean="0">
                <a:solidFill>
                  <a:srgbClr val="333333"/>
                </a:solidFill>
              </a:rPr>
              <a:t>.</a:t>
            </a:r>
            <a:r>
              <a:rPr lang="en-CA" dirty="0" smtClean="0">
                <a:solidFill>
                  <a:prstClr val="black"/>
                </a:solidFill>
                <a:latin typeface="Arial" panose="020B0604020202020204" pitchFamily="34" charset="0"/>
                <a:cs typeface="Arial" panose="020B0604020202020204" pitchFamily="34" charset="0"/>
              </a:rPr>
              <a:t>"</a:t>
            </a:r>
          </a:p>
          <a:p>
            <a:pPr lvl="1" algn="ctr" eaLnBrk="0" fontAlgn="base" hangingPunct="0">
              <a:spcAft>
                <a:spcPct val="0"/>
              </a:spcAft>
              <a:buClr>
                <a:srgbClr val="C0504D"/>
              </a:buClr>
              <a:buFont typeface="Arial" pitchFamily="34" charset="0"/>
              <a:buNone/>
              <a:defRPr/>
            </a:pPr>
            <a:r>
              <a:rPr lang="en-CA" dirty="0" smtClean="0">
                <a:solidFill>
                  <a:prstClr val="black"/>
                </a:solidFill>
                <a:cs typeface="Arial" panose="020B0604020202020204" pitchFamily="34" charset="0"/>
              </a:rPr>
              <a:t>– Jennifer Rozon, Vice President, McLean &amp; Company</a:t>
            </a:r>
            <a:endParaRPr lang="en-US" dirty="0" smtClean="0">
              <a:solidFill>
                <a:prstClr val="black"/>
              </a:solidFill>
              <a:cs typeface="Arial" panose="020B0604020202020204" pitchFamily="34" charset="0"/>
            </a:endParaRPr>
          </a:p>
        </p:txBody>
      </p:sp>
      <p:sp>
        <p:nvSpPr>
          <p:cNvPr id="67" name="Text Placeholder 1"/>
          <p:cNvSpPr txBox="1">
            <a:spLocks/>
          </p:cNvSpPr>
          <p:nvPr/>
        </p:nvSpPr>
        <p:spPr bwMode="auto">
          <a:xfrm>
            <a:off x="2134393" y="415795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cs typeface="Arial" panose="020B0604020202020204" pitchFamily="34" charset="0"/>
              </a:rPr>
              <a:t>Sign up to have access to our extensive selection of practical solutions for your HR challenges</a:t>
            </a:r>
            <a:endParaRPr lang="en-CA" sz="1400" b="1" dirty="0">
              <a:solidFill>
                <a:srgbClr val="333333"/>
              </a:solidFill>
              <a:cs typeface="Arial" panose="020B0604020202020204" pitchFamily="34" charset="0"/>
            </a:endParaRPr>
          </a:p>
        </p:txBody>
      </p:sp>
      <p:sp>
        <p:nvSpPr>
          <p:cNvPr id="64" name="Text Placeholder 3"/>
          <p:cNvSpPr>
            <a:spLocks noGrp="1"/>
          </p:cNvSpPr>
          <p:nvPr>
            <p:ph type="body" sz="quarter" idx="16"/>
          </p:nvPr>
        </p:nvSpPr>
        <p:spPr>
          <a:xfrm>
            <a:off x="7092280" y="6147726"/>
            <a:ext cx="1800200" cy="360040"/>
          </a:xfrm>
        </p:spPr>
        <p:txBody>
          <a:bodyPr/>
          <a:lstStyle/>
          <a:p>
            <a:pPr algn="r">
              <a:buNone/>
            </a:pPr>
            <a:r>
              <a:rPr lang="en-CA" sz="1400" b="1" dirty="0" smtClean="0">
                <a:latin typeface="Arial" panose="020B0604020202020204" pitchFamily="34" charset="0"/>
                <a:cs typeface="Arial" panose="020B0604020202020204" pitchFamily="34" charset="0"/>
                <a:hlinkClick r:id="rId4"/>
              </a:rPr>
              <a:t>hr.mcleanco.com</a:t>
            </a:r>
            <a:endParaRPr lang="en-CA" sz="1400" dirty="0">
              <a:latin typeface="Arial" panose="020B0604020202020204" pitchFamily="34" charset="0"/>
              <a:cs typeface="Arial" panose="020B0604020202020204" pitchFamily="34" charset="0"/>
            </a:endParaRPr>
          </a:p>
        </p:txBody>
      </p:sp>
      <p:sp>
        <p:nvSpPr>
          <p:cNvPr id="65" name="Text Placeholder 3"/>
          <p:cNvSpPr>
            <a:spLocks noGrp="1"/>
          </p:cNvSpPr>
          <p:nvPr>
            <p:ph type="body" sz="quarter" idx="16"/>
          </p:nvPr>
        </p:nvSpPr>
        <p:spPr>
          <a:xfrm>
            <a:off x="287524" y="6147726"/>
            <a:ext cx="2375756" cy="326554"/>
          </a:xfrm>
        </p:spPr>
        <p:txBody>
          <a:bodyPr/>
          <a:lstStyle/>
          <a:p>
            <a:pPr>
              <a:buNone/>
            </a:pPr>
            <a:r>
              <a:rPr lang="en-CA" sz="1400" b="1" dirty="0" smtClean="0">
                <a:latin typeface="Arial" panose="020B0604020202020204" pitchFamily="34" charset="0"/>
                <a:cs typeface="Arial" panose="020B0604020202020204" pitchFamily="34" charset="0"/>
              </a:rPr>
              <a:t>Toll Free: </a:t>
            </a:r>
            <a:r>
              <a:rPr lang="en-CA" sz="1400" dirty="0" smtClean="0">
                <a:latin typeface="Arial" panose="020B0604020202020204" pitchFamily="34" charset="0"/>
                <a:cs typeface="Arial" panose="020B0604020202020204" pitchFamily="34" charset="0"/>
              </a:rPr>
              <a:t>1-877-281-0480</a:t>
            </a:r>
            <a:endParaRPr lang="en-CA" sz="1400" dirty="0">
              <a:latin typeface="Arial" panose="020B0604020202020204" pitchFamily="34" charset="0"/>
              <a:cs typeface="Arial" panose="020B0604020202020204" pitchFamily="34" charset="0"/>
            </a:endParaRPr>
          </a:p>
        </p:txBody>
      </p:sp>
      <p:grpSp>
        <p:nvGrpSpPr>
          <p:cNvPr id="66" name="Group 65"/>
          <p:cNvGrpSpPr/>
          <p:nvPr/>
        </p:nvGrpSpPr>
        <p:grpSpPr>
          <a:xfrm>
            <a:off x="396170" y="1343624"/>
            <a:ext cx="5832014" cy="2610086"/>
            <a:chOff x="1115616" y="1412776"/>
            <a:chExt cx="7057418" cy="3243216"/>
          </a:xfrm>
        </p:grpSpPr>
        <p:grpSp>
          <p:nvGrpSpPr>
            <p:cNvPr id="68" name="Group 73"/>
            <p:cNvGrpSpPr/>
            <p:nvPr/>
          </p:nvGrpSpPr>
          <p:grpSpPr>
            <a:xfrm>
              <a:off x="1115616" y="1412776"/>
              <a:ext cx="7057418" cy="3243216"/>
              <a:chOff x="644107" y="2498653"/>
              <a:chExt cx="7855151" cy="2937957"/>
            </a:xfrm>
          </p:grpSpPr>
          <p:grpSp>
            <p:nvGrpSpPr>
              <p:cNvPr id="75" name="Group 38"/>
              <p:cNvGrpSpPr/>
              <p:nvPr/>
            </p:nvGrpSpPr>
            <p:grpSpPr>
              <a:xfrm>
                <a:off x="644107" y="2498653"/>
                <a:ext cx="3874553" cy="816221"/>
                <a:chOff x="644107" y="1330751"/>
                <a:chExt cx="3874553" cy="816221"/>
              </a:xfrm>
            </p:grpSpPr>
            <p:sp>
              <p:nvSpPr>
                <p:cNvPr id="109" name="Rounded Rectangle 108"/>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10" name="Rounded Rectangle 109"/>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11" name="Isosceles Triangle 110"/>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6" name="TextBox 75"/>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Empower management to apply HR best practices</a:t>
                </a:r>
              </a:p>
            </p:txBody>
          </p:sp>
          <p:cxnSp>
            <p:nvCxnSpPr>
              <p:cNvPr id="77" name="Straight Connector 76"/>
              <p:cNvCxnSpPr/>
              <p:nvPr/>
            </p:nvCxnSpPr>
            <p:spPr>
              <a:xfrm flipV="1">
                <a:off x="4572000" y="2582616"/>
                <a:ext cx="0" cy="2746157"/>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78" name="Group 47"/>
              <p:cNvGrpSpPr/>
              <p:nvPr/>
            </p:nvGrpSpPr>
            <p:grpSpPr>
              <a:xfrm>
                <a:off x="644107" y="3555573"/>
                <a:ext cx="3874553" cy="816221"/>
                <a:chOff x="644107" y="1330751"/>
                <a:chExt cx="3874553" cy="816221"/>
              </a:xfrm>
            </p:grpSpPr>
            <p:sp>
              <p:nvSpPr>
                <p:cNvPr id="106" name="Rounded Rectangle 105"/>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7" name="Rounded Rectangle 106"/>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8" name="Isosceles Triangle 107"/>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9" name="TextBox 78"/>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rPr>
                  <a:t>Develop effective talent acquisition &amp; retention strategies</a:t>
                </a:r>
              </a:p>
            </p:txBody>
          </p:sp>
          <p:grpSp>
            <p:nvGrpSpPr>
              <p:cNvPr id="80" name="Group 55"/>
              <p:cNvGrpSpPr/>
              <p:nvPr/>
            </p:nvGrpSpPr>
            <p:grpSpPr>
              <a:xfrm>
                <a:off x="644107" y="4620389"/>
                <a:ext cx="3874553" cy="816221"/>
                <a:chOff x="644107" y="1330751"/>
                <a:chExt cx="3874553" cy="816221"/>
              </a:xfrm>
            </p:grpSpPr>
            <p:sp>
              <p:nvSpPr>
                <p:cNvPr id="103" name="Rounded Rectangle 102"/>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4" name="Rounded Rectangle 103"/>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5" name="Isosceles Triangle 104"/>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1" name="TextBox 80"/>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rPr>
                  <a:t>Build a high performance culture</a:t>
                </a:r>
              </a:p>
            </p:txBody>
          </p:sp>
          <p:grpSp>
            <p:nvGrpSpPr>
              <p:cNvPr id="82" name="Group 73"/>
              <p:cNvGrpSpPr/>
              <p:nvPr/>
            </p:nvGrpSpPr>
            <p:grpSpPr>
              <a:xfrm flipH="1">
                <a:off x="4624705" y="2498653"/>
                <a:ext cx="3874553" cy="816221"/>
                <a:chOff x="644107" y="1330751"/>
                <a:chExt cx="3874553" cy="816221"/>
              </a:xfrm>
            </p:grpSpPr>
            <p:sp>
              <p:nvSpPr>
                <p:cNvPr id="100" name="Rounded Rectangle 9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1" name="Rounded Rectangle 10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2" name="Isosceles Triangle 101"/>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3" name="TextBox 82"/>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Maintain a progressive set of HR policies &amp; procedures</a:t>
                </a:r>
                <a:endParaRPr lang="en-US" sz="1200" i="1" kern="0" dirty="0" smtClean="0">
                  <a:solidFill>
                    <a:prstClr val="white"/>
                  </a:solidFill>
                </a:endParaRPr>
              </a:p>
            </p:txBody>
          </p:sp>
          <p:grpSp>
            <p:nvGrpSpPr>
              <p:cNvPr id="84" name="Group 81"/>
              <p:cNvGrpSpPr/>
              <p:nvPr/>
            </p:nvGrpSpPr>
            <p:grpSpPr>
              <a:xfrm flipH="1">
                <a:off x="4624705" y="3555573"/>
                <a:ext cx="3874553" cy="816221"/>
                <a:chOff x="644107" y="1330751"/>
                <a:chExt cx="3874553" cy="816221"/>
              </a:xfrm>
            </p:grpSpPr>
            <p:sp>
              <p:nvSpPr>
                <p:cNvPr id="97" name="Rounded Rectangle 96"/>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8" name="Rounded Rectangle 97"/>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9" name="Isosceles Triangle 98"/>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5" name="TextBox 84"/>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Demonstrate the business impact of HR</a:t>
                </a:r>
                <a:endParaRPr lang="en-US" sz="1200" i="1" kern="0" dirty="0" smtClean="0">
                  <a:solidFill>
                    <a:prstClr val="white"/>
                  </a:solidFill>
                </a:endParaRPr>
              </a:p>
            </p:txBody>
          </p:sp>
          <p:grpSp>
            <p:nvGrpSpPr>
              <p:cNvPr id="86" name="Group 89"/>
              <p:cNvGrpSpPr/>
              <p:nvPr/>
            </p:nvGrpSpPr>
            <p:grpSpPr>
              <a:xfrm flipH="1">
                <a:off x="4624705" y="4620389"/>
                <a:ext cx="3874553" cy="816221"/>
                <a:chOff x="644107" y="1330751"/>
                <a:chExt cx="3874553" cy="816221"/>
              </a:xfrm>
            </p:grpSpPr>
            <p:sp>
              <p:nvSpPr>
                <p:cNvPr id="94" name="Rounded Rectangle 9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5" name="Rounded Rectangle 9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6" name="Isosceles Triangle 95"/>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7" name="TextBox 86"/>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Stay abreast of HR trends &amp; technologies</a:t>
                </a:r>
                <a:endParaRPr lang="en-US" sz="1200" i="1" kern="0" dirty="0" smtClean="0">
                  <a:solidFill>
                    <a:prstClr val="white"/>
                  </a:solidFill>
                </a:endParaRPr>
              </a:p>
            </p:txBody>
          </p:sp>
          <p:sp>
            <p:nvSpPr>
              <p:cNvPr id="88" name="Oval 87"/>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89" name="Oval 88"/>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90" name="Oval 89"/>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91" name="Oval 90"/>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92" name="Oval 91"/>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93" name="Oval 92"/>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69" name="TextBox 68"/>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0" name="TextBox 69"/>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1" name="TextBox 70"/>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2" name="TextBox 71"/>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3" name="TextBox 72"/>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4" name="TextBox 73"/>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grpSp>
        <p:nvGrpSpPr>
          <p:cNvPr id="112" name="Group 111"/>
          <p:cNvGrpSpPr/>
          <p:nvPr/>
        </p:nvGrpSpPr>
        <p:grpSpPr>
          <a:xfrm>
            <a:off x="0" y="6525344"/>
            <a:ext cx="9144000" cy="351838"/>
            <a:chOff x="0" y="6525344"/>
            <a:chExt cx="9144000" cy="351838"/>
          </a:xfrm>
        </p:grpSpPr>
        <p:sp>
          <p:nvSpPr>
            <p:cNvPr id="113" name="Rectangle 112"/>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4" name="Picture 1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5" name="Rectangle 114"/>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
        <p:nvSpPr>
          <p:cNvPr id="58" name="Rounded Rectangle 57">
            <a:hlinkClick r:id="rId6"/>
          </p:cNvPr>
          <p:cNvSpPr/>
          <p:nvPr/>
        </p:nvSpPr>
        <p:spPr>
          <a:xfrm>
            <a:off x="2447764" y="4735006"/>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243F54"/>
                </a:solidFill>
                <a:ea typeface="Verdana" pitchFamily="34" charset="0"/>
                <a:cs typeface="Arial" pitchFamily="34" charset="0"/>
              </a:rPr>
              <a:t>Learn About Becoming a Member</a:t>
            </a:r>
            <a:endParaRPr lang="en-CA" b="1" dirty="0">
              <a:solidFill>
                <a:srgbClr val="243F54"/>
              </a:solidFill>
              <a:ea typeface="Verdana" pitchFamily="34" charset="0"/>
              <a:cs typeface="Arial" pitchFamily="34" charset="0"/>
            </a:endParaRPr>
          </a:p>
        </p:txBody>
      </p:sp>
    </p:spTree>
    <p:extLst>
      <p:ext uri="{BB962C8B-B14F-4D97-AF65-F5344CB8AC3E}">
        <p14:creationId xmlns:p14="http://schemas.microsoft.com/office/powerpoint/2010/main" val="3958385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42642993ea083953592e6bc2e2c3e47a2fcf0d3"/>
  <p:tag name="ISPRING_RESOURCE_PATHS_HASH_2" val="7c9975b7695338c845e8cd3148096204f7871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heme/theme1.xml><?xml version="1.0" encoding="utf-8"?>
<a:theme xmlns:a="http://schemas.openxmlformats.org/drawingml/2006/main" name="1_Theme1">
  <a:themeElements>
    <a:clrScheme name="Custom 4">
      <a:dk1>
        <a:srgbClr val="333333"/>
      </a:dk1>
      <a:lt1>
        <a:srgbClr val="FFFFFF"/>
      </a:lt1>
      <a:dk2>
        <a:srgbClr val="FFFFFF"/>
      </a:dk2>
      <a:lt2>
        <a:srgbClr val="FFFFFF"/>
      </a:lt2>
      <a:accent1>
        <a:srgbClr val="243F54"/>
      </a:accent1>
      <a:accent2>
        <a:srgbClr val="998F57"/>
      </a:accent2>
      <a:accent3>
        <a:srgbClr val="CECECE"/>
      </a:accent3>
      <a:accent4>
        <a:srgbClr val="ADB7C3"/>
      </a:accent4>
      <a:accent5>
        <a:srgbClr val="5D5936"/>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10.xml><?xml version="1.0" encoding="utf-8"?>
<a:theme xmlns:a="http://schemas.openxmlformats.org/drawingml/2006/main" name="7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1.xml><?xml version="1.0" encoding="utf-8"?>
<a:theme xmlns:a="http://schemas.openxmlformats.org/drawingml/2006/main" name="8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2.xml><?xml version="1.0" encoding="utf-8"?>
<a:theme xmlns:a="http://schemas.openxmlformats.org/drawingml/2006/main" name="9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3.xml><?xml version="1.0" encoding="utf-8"?>
<a:theme xmlns:a="http://schemas.openxmlformats.org/drawingml/2006/main" name="10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4.xml><?xml version="1.0" encoding="utf-8"?>
<a:theme xmlns:a="http://schemas.openxmlformats.org/drawingml/2006/main" name="11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5.xml><?xml version="1.0" encoding="utf-8"?>
<a:theme xmlns:a="http://schemas.openxmlformats.org/drawingml/2006/main" name="12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6.xml><?xml version="1.0" encoding="utf-8"?>
<a:theme xmlns:a="http://schemas.openxmlformats.org/drawingml/2006/main" name="13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7.xml><?xml version="1.0" encoding="utf-8"?>
<a:theme xmlns:a="http://schemas.openxmlformats.org/drawingml/2006/main" name="1_ITRG">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RG" id="{8A37B512-D0F0-4509-AF4E-4177B4889DF6}" vid="{4F0E577B-7628-468D-83B7-06679C5A0C7B}"/>
    </a:ext>
  </a:extLst>
</a:theme>
</file>

<file path=ppt/theme/theme18.xml><?xml version="1.0" encoding="utf-8"?>
<a:theme xmlns:a="http://schemas.openxmlformats.org/drawingml/2006/main" name="2_ITRG">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RG" id="{8A37B512-D0F0-4509-AF4E-4177B4889DF6}" vid="{4F0E577B-7628-468D-83B7-06679C5A0C7B}"/>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4.xml><?xml version="1.0" encoding="utf-8"?>
<a:theme xmlns:a="http://schemas.openxmlformats.org/drawingml/2006/main" name="1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5.xml><?xml version="1.0" encoding="utf-8"?>
<a:theme xmlns:a="http://schemas.openxmlformats.org/drawingml/2006/main" name="2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6.xml><?xml version="1.0" encoding="utf-8"?>
<a:theme xmlns:a="http://schemas.openxmlformats.org/drawingml/2006/main" name="3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7.xml><?xml version="1.0" encoding="utf-8"?>
<a:theme xmlns:a="http://schemas.openxmlformats.org/drawingml/2006/main" name="4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8.xml><?xml version="1.0" encoding="utf-8"?>
<a:theme xmlns:a="http://schemas.openxmlformats.org/drawingml/2006/main" name="5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9.xml><?xml version="1.0" encoding="utf-8"?>
<a:theme xmlns:a="http://schemas.openxmlformats.org/drawingml/2006/main" name="6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Override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1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2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3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4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5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6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7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8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9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0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1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2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2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docProps/app.xml><?xml version="1.0" encoding="utf-8"?>
<Properties xmlns="http://schemas.openxmlformats.org/officeDocument/2006/extended-properties" xmlns:vt="http://schemas.openxmlformats.org/officeDocument/2006/docPropsVTypes">
  <Template/>
  <TotalTime>0</TotalTime>
  <Words>1206</Words>
  <Application>Microsoft Office PowerPoint</Application>
  <PresentationFormat>On-screen Show (4:3)</PresentationFormat>
  <Paragraphs>123</Paragraphs>
  <Slides>9</Slides>
  <Notes>5</Notes>
  <HiddenSlides>0</HiddenSlides>
  <MMClips>0</MMClips>
  <ScaleCrop>false</ScaleCrop>
  <HeadingPairs>
    <vt:vector size="8" baseType="variant">
      <vt:variant>
        <vt:lpstr>Fonts Used</vt:lpstr>
      </vt:variant>
      <vt:variant>
        <vt:i4>9</vt:i4>
      </vt:variant>
      <vt:variant>
        <vt:lpstr>Theme</vt:lpstr>
      </vt:variant>
      <vt:variant>
        <vt:i4>18</vt:i4>
      </vt:variant>
      <vt:variant>
        <vt:lpstr>Slide Titles</vt:lpstr>
      </vt:variant>
      <vt:variant>
        <vt:i4>9</vt:i4>
      </vt:variant>
      <vt:variant>
        <vt:lpstr>Custom Shows</vt:lpstr>
      </vt:variant>
      <vt:variant>
        <vt:i4>1</vt:i4>
      </vt:variant>
    </vt:vector>
  </HeadingPairs>
  <TitlesOfParts>
    <vt:vector size="37" baseType="lpstr">
      <vt:lpstr>Arial</vt:lpstr>
      <vt:lpstr>Arial Black</vt:lpstr>
      <vt:lpstr>Calibri</vt:lpstr>
      <vt:lpstr>Courier New</vt:lpstr>
      <vt:lpstr>FontAwesome</vt:lpstr>
      <vt:lpstr>Georgia</vt:lpstr>
      <vt:lpstr>Open Sans</vt:lpstr>
      <vt:lpstr>Verdana</vt:lpstr>
      <vt:lpstr>Wingdings</vt:lpstr>
      <vt:lpstr>1_Theme1</vt:lpstr>
      <vt:lpstr>1_Office Theme</vt:lpstr>
      <vt:lpstr>old colours</vt:lpstr>
      <vt:lpstr>1_old colours</vt:lpstr>
      <vt:lpstr>2_old colours</vt:lpstr>
      <vt:lpstr>3_old colours</vt:lpstr>
      <vt:lpstr>4_old colours</vt:lpstr>
      <vt:lpstr>5_old colours</vt:lpstr>
      <vt:lpstr>6_old colours</vt:lpstr>
      <vt:lpstr>7_old colours</vt:lpstr>
      <vt:lpstr>8_old colours</vt:lpstr>
      <vt:lpstr>9_old colours</vt:lpstr>
      <vt:lpstr>10_old colours</vt:lpstr>
      <vt:lpstr>11_old colours</vt:lpstr>
      <vt:lpstr>12_old colours</vt:lpstr>
      <vt:lpstr>13_old colours</vt:lpstr>
      <vt:lpstr>1_ITRG</vt:lpstr>
      <vt:lpstr>2_ITRG</vt:lpstr>
      <vt:lpstr>PowerPoint Presentation</vt:lpstr>
      <vt:lpstr>A quality referral program can lead to better hiring outcomes but many programs come up short</vt:lpstr>
      <vt:lpstr>Referrals are the key to hiring success and the most successful channel for hiring top talent</vt:lpstr>
      <vt:lpstr>PowerPoint Presentation</vt:lpstr>
      <vt:lpstr>Use McLean &amp; Company’s Referral Program Optimization Model to strengthen your talent pipeline</vt:lpstr>
      <vt:lpstr>PowerPoint Presentation</vt:lpstr>
      <vt:lpstr>73% of organizations are dissatisfied with their current referral program</vt:lpstr>
      <vt:lpstr>Referral programs can not only increase your quality of hire but they can also reduce time to fill and increase retention</vt:lpstr>
      <vt:lpstr>McLean &amp; Company Helps HR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2016-11-23T20:09:37Z</dcterms:created>
  <dcterms:modified xsi:type="dcterms:W3CDTF">2016-11-23T20:09:44Z</dcterms:modified>
</cp:coreProperties>
</file>